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2"/>
  </p:notesMasterIdLst>
  <p:sldIdLst>
    <p:sldId id="256" r:id="rId5"/>
    <p:sldId id="299" r:id="rId6"/>
    <p:sldId id="304" r:id="rId7"/>
    <p:sldId id="297" r:id="rId8"/>
    <p:sldId id="262" r:id="rId9"/>
    <p:sldId id="307" r:id="rId10"/>
    <p:sldId id="271" r:id="rId11"/>
    <p:sldId id="285" r:id="rId12"/>
    <p:sldId id="258" r:id="rId13"/>
    <p:sldId id="296" r:id="rId14"/>
    <p:sldId id="272" r:id="rId15"/>
    <p:sldId id="269" r:id="rId16"/>
    <p:sldId id="306" r:id="rId17"/>
    <p:sldId id="305" r:id="rId18"/>
    <p:sldId id="303" r:id="rId19"/>
    <p:sldId id="311"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gent, Kaleb" initials="SK" lastIdx="1" clrIdx="0">
    <p:extLst>
      <p:ext uri="{19B8F6BF-5375-455C-9EA6-DF929625EA0E}">
        <p15:presenceInfo xmlns:p15="http://schemas.microsoft.com/office/powerpoint/2012/main" userId="Sargent, Kaleb" providerId="None"/>
      </p:ext>
    </p:extLst>
  </p:cmAuthor>
  <p:cmAuthor id="2" name=" " initials="" lastIdx="3" clrIdx="1">
    <p:extLst>
      <p:ext uri="{19B8F6BF-5375-455C-9EA6-DF929625EA0E}">
        <p15:presenceInfo xmlns:p15="http://schemas.microsoft.com/office/powerpoint/2012/main" userId="S::merine.thomas@tr.com::fef0a7ad-667f-4c55-b5fc-87761a5be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B0C"/>
    <a:srgbClr val="EB1023"/>
    <a:srgbClr val="3241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92B29-31B5-4C0F-99BD-011A9C97D1E6}" v="563" dt="2021-10-04T23:14:30.279"/>
    <p1510:client id="{CCB5042C-DAA2-4905-A81D-AA72CE262C89}" v="55" dt="2021-10-05T22:16:31.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27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gent, Kaleb" userId="S::ksargent_landolakes.com#ext#@mhta.onmicrosoft.com::fcbbb2a9-c8e6-463e-a3ed-dced45064dfc" providerId="AD" clId="Web-{A4A06009-2B21-45C0-8F34-761DD4A7EB01}"/>
    <pc:docChg chg="addSld delSld">
      <pc:chgData name="Sargent, Kaleb" userId="S::ksargent_landolakes.com#ext#@mhta.onmicrosoft.com::fcbbb2a9-c8e6-463e-a3ed-dced45064dfc" providerId="AD" clId="Web-{A4A06009-2B21-45C0-8F34-761DD4A7EB01}" dt="2021-09-08T22:21:01.958" v="1"/>
      <pc:docMkLst>
        <pc:docMk/>
      </pc:docMkLst>
      <pc:sldChg chg="new del">
        <pc:chgData name="Sargent, Kaleb" userId="S::ksargent_landolakes.com#ext#@mhta.onmicrosoft.com::fcbbb2a9-c8e6-463e-a3ed-dced45064dfc" providerId="AD" clId="Web-{A4A06009-2B21-45C0-8F34-761DD4A7EB01}" dt="2021-09-08T22:21:01.958" v="1"/>
        <pc:sldMkLst>
          <pc:docMk/>
          <pc:sldMk cId="955571308" sldId="264"/>
        </pc:sldMkLst>
      </pc:sldChg>
    </pc:docChg>
  </pc:docChgLst>
  <pc:docChgLst>
    <pc:chgData name="Martin, Taylor" userId="1bff7be6-b4af-479c-ae0f-c1d7d19b4d45" providerId="ADAL" clId="{8678840B-0E1C-4032-A1DE-83518CECE946}"/>
    <pc:docChg chg="undo custSel addSld delSld modSld sldOrd">
      <pc:chgData name="Martin, Taylor" userId="1bff7be6-b4af-479c-ae0f-c1d7d19b4d45" providerId="ADAL" clId="{8678840B-0E1C-4032-A1DE-83518CECE946}" dt="2021-09-27T22:52:56.980" v="5926" actId="1076"/>
      <pc:docMkLst>
        <pc:docMk/>
      </pc:docMkLst>
      <pc:sldChg chg="addSp delSp modSp del mod ord modShow">
        <pc:chgData name="Martin, Taylor" userId="1bff7be6-b4af-479c-ae0f-c1d7d19b4d45" providerId="ADAL" clId="{8678840B-0E1C-4032-A1DE-83518CECE946}" dt="2021-09-21T18:08:37.224" v="5671" actId="47"/>
        <pc:sldMkLst>
          <pc:docMk/>
          <pc:sldMk cId="3055918623" sldId="257"/>
        </pc:sldMkLst>
        <pc:spChg chg="mod">
          <ac:chgData name="Martin, Taylor" userId="1bff7be6-b4af-479c-ae0f-c1d7d19b4d45" providerId="ADAL" clId="{8678840B-0E1C-4032-A1DE-83518CECE946}" dt="2021-09-13T22:59:35.551" v="1889" actId="20577"/>
          <ac:spMkLst>
            <pc:docMk/>
            <pc:sldMk cId="3055918623" sldId="257"/>
            <ac:spMk id="2" creationId="{C8577A69-BA47-4CD2-991B-B3B9508E80E0}"/>
          </ac:spMkLst>
        </pc:spChg>
        <pc:spChg chg="add mod">
          <ac:chgData name="Martin, Taylor" userId="1bff7be6-b4af-479c-ae0f-c1d7d19b4d45" providerId="ADAL" clId="{8678840B-0E1C-4032-A1DE-83518CECE946}" dt="2021-09-20T20:13:06.096" v="2321" actId="20577"/>
          <ac:spMkLst>
            <pc:docMk/>
            <pc:sldMk cId="3055918623" sldId="257"/>
            <ac:spMk id="15" creationId="{644AE3E0-33B5-4445-9D7C-829E5B5A6FB0}"/>
          </ac:spMkLst>
        </pc:spChg>
        <pc:spChg chg="add del mod">
          <ac:chgData name="Martin, Taylor" userId="1bff7be6-b4af-479c-ae0f-c1d7d19b4d45" providerId="ADAL" clId="{8678840B-0E1C-4032-A1DE-83518CECE946}" dt="2021-09-20T19:54:10.324" v="2063" actId="478"/>
          <ac:spMkLst>
            <pc:docMk/>
            <pc:sldMk cId="3055918623" sldId="257"/>
            <ac:spMk id="44" creationId="{7E32994B-F7AA-4D68-A48F-BF80EBBF8C30}"/>
          </ac:spMkLst>
        </pc:spChg>
        <pc:picChg chg="mod">
          <ac:chgData name="Martin, Taylor" userId="1bff7be6-b4af-479c-ae0f-c1d7d19b4d45" providerId="ADAL" clId="{8678840B-0E1C-4032-A1DE-83518CECE946}" dt="2021-09-13T23:02:40.090" v="1991" actId="1076"/>
          <ac:picMkLst>
            <pc:docMk/>
            <pc:sldMk cId="3055918623" sldId="257"/>
            <ac:picMk id="8" creationId="{4464D83B-1DED-48FC-8A83-59373E95F18F}"/>
          </ac:picMkLst>
        </pc:picChg>
      </pc:sldChg>
      <pc:sldChg chg="modSp mod ord modNotesTx">
        <pc:chgData name="Martin, Taylor" userId="1bff7be6-b4af-479c-ae0f-c1d7d19b4d45" providerId="ADAL" clId="{8678840B-0E1C-4032-A1DE-83518CECE946}" dt="2021-09-21T17:56:59.422" v="5068" actId="20577"/>
        <pc:sldMkLst>
          <pc:docMk/>
          <pc:sldMk cId="3133698666" sldId="258"/>
        </pc:sldMkLst>
        <pc:spChg chg="mod">
          <ac:chgData name="Martin, Taylor" userId="1bff7be6-b4af-479c-ae0f-c1d7d19b4d45" providerId="ADAL" clId="{8678840B-0E1C-4032-A1DE-83518CECE946}" dt="2021-09-20T19:50:27.090" v="2046" actId="20577"/>
          <ac:spMkLst>
            <pc:docMk/>
            <pc:sldMk cId="3133698666" sldId="258"/>
            <ac:spMk id="2" creationId="{AE0A7DD0-011F-42A8-BBD1-317A050008E4}"/>
          </ac:spMkLst>
        </pc:spChg>
        <pc:spChg chg="mod">
          <ac:chgData name="Martin, Taylor" userId="1bff7be6-b4af-479c-ae0f-c1d7d19b4d45" providerId="ADAL" clId="{8678840B-0E1C-4032-A1DE-83518CECE946}" dt="2021-09-13T22:59:08.888" v="1875" actId="27636"/>
          <ac:spMkLst>
            <pc:docMk/>
            <pc:sldMk cId="3133698666" sldId="258"/>
            <ac:spMk id="3" creationId="{D2EC0F8F-A2E3-4045-A467-41996C0B8375}"/>
          </ac:spMkLst>
        </pc:spChg>
        <pc:picChg chg="mod">
          <ac:chgData name="Martin, Taylor" userId="1bff7be6-b4af-479c-ae0f-c1d7d19b4d45" providerId="ADAL" clId="{8678840B-0E1C-4032-A1DE-83518CECE946}" dt="2021-09-08T22:27:58.787" v="1" actId="1076"/>
          <ac:picMkLst>
            <pc:docMk/>
            <pc:sldMk cId="3133698666" sldId="258"/>
            <ac:picMk id="5" creationId="{F25134C0-B101-4677-ABAC-FA5067002BA9}"/>
          </ac:picMkLst>
        </pc:picChg>
      </pc:sldChg>
      <pc:sldChg chg="del">
        <pc:chgData name="Martin, Taylor" userId="1bff7be6-b4af-479c-ae0f-c1d7d19b4d45" providerId="ADAL" clId="{8678840B-0E1C-4032-A1DE-83518CECE946}" dt="2021-09-08T22:52:57.300" v="511" actId="47"/>
        <pc:sldMkLst>
          <pc:docMk/>
          <pc:sldMk cId="2796392875" sldId="260"/>
        </pc:sldMkLst>
      </pc:sldChg>
      <pc:sldChg chg="ord modNotesTx">
        <pc:chgData name="Martin, Taylor" userId="1bff7be6-b4af-479c-ae0f-c1d7d19b4d45" providerId="ADAL" clId="{8678840B-0E1C-4032-A1DE-83518CECE946}" dt="2021-09-21T20:26:28.751" v="5683"/>
        <pc:sldMkLst>
          <pc:docMk/>
          <pc:sldMk cId="3469029525" sldId="261"/>
        </pc:sldMkLst>
      </pc:sldChg>
      <pc:sldChg chg="modSp mod">
        <pc:chgData name="Martin, Taylor" userId="1bff7be6-b4af-479c-ae0f-c1d7d19b4d45" providerId="ADAL" clId="{8678840B-0E1C-4032-A1DE-83518CECE946}" dt="2021-09-13T15:24:46.320" v="629" actId="5793"/>
        <pc:sldMkLst>
          <pc:docMk/>
          <pc:sldMk cId="1779449519" sldId="262"/>
        </pc:sldMkLst>
        <pc:spChg chg="mod">
          <ac:chgData name="Martin, Taylor" userId="1bff7be6-b4af-479c-ae0f-c1d7d19b4d45" providerId="ADAL" clId="{8678840B-0E1C-4032-A1DE-83518CECE946}" dt="2021-09-13T15:24:46.320" v="629" actId="5793"/>
          <ac:spMkLst>
            <pc:docMk/>
            <pc:sldMk cId="1779449519" sldId="262"/>
            <ac:spMk id="3" creationId="{F043F7AA-A220-47A4-A5DB-A0F33E8CF2AB}"/>
          </ac:spMkLst>
        </pc:spChg>
      </pc:sldChg>
      <pc:sldChg chg="delSp modSp del mod modNotesTx">
        <pc:chgData name="Martin, Taylor" userId="1bff7be6-b4af-479c-ae0f-c1d7d19b4d45" providerId="ADAL" clId="{8678840B-0E1C-4032-A1DE-83518CECE946}" dt="2021-09-08T23:00:36.228" v="616" actId="47"/>
        <pc:sldMkLst>
          <pc:docMk/>
          <pc:sldMk cId="2570234753" sldId="264"/>
        </pc:sldMkLst>
        <pc:spChg chg="mod">
          <ac:chgData name="Martin, Taylor" userId="1bff7be6-b4af-479c-ae0f-c1d7d19b4d45" providerId="ADAL" clId="{8678840B-0E1C-4032-A1DE-83518CECE946}" dt="2021-09-08T22:32:12.047" v="36" actId="20577"/>
          <ac:spMkLst>
            <pc:docMk/>
            <pc:sldMk cId="2570234753" sldId="264"/>
            <ac:spMk id="5" creationId="{E6AA9169-0E01-4213-AF5D-65DB01CEC183}"/>
          </ac:spMkLst>
        </pc:spChg>
        <pc:spChg chg="del mod">
          <ac:chgData name="Martin, Taylor" userId="1bff7be6-b4af-479c-ae0f-c1d7d19b4d45" providerId="ADAL" clId="{8678840B-0E1C-4032-A1DE-83518CECE946}" dt="2021-09-08T22:32:25.226" v="40"/>
          <ac:spMkLst>
            <pc:docMk/>
            <pc:sldMk cId="2570234753" sldId="264"/>
            <ac:spMk id="7" creationId="{BBBFABED-CA97-4DB5-86E8-701402BA1809}"/>
          </ac:spMkLst>
        </pc:spChg>
        <pc:picChg chg="mod">
          <ac:chgData name="Martin, Taylor" userId="1bff7be6-b4af-479c-ae0f-c1d7d19b4d45" providerId="ADAL" clId="{8678840B-0E1C-4032-A1DE-83518CECE946}" dt="2021-09-08T22:59:46.753" v="601" actId="1076"/>
          <ac:picMkLst>
            <pc:docMk/>
            <pc:sldMk cId="2570234753" sldId="264"/>
            <ac:picMk id="9" creationId="{469DC9D4-8B48-40F1-8F3D-AC14F102CABB}"/>
          </ac:picMkLst>
        </pc:picChg>
        <pc:picChg chg="mod">
          <ac:chgData name="Martin, Taylor" userId="1bff7be6-b4af-479c-ae0f-c1d7d19b4d45" providerId="ADAL" clId="{8678840B-0E1C-4032-A1DE-83518CECE946}" dt="2021-09-08T22:59:46.753" v="601" actId="1076"/>
          <ac:picMkLst>
            <pc:docMk/>
            <pc:sldMk cId="2570234753" sldId="264"/>
            <ac:picMk id="16" creationId="{0F3CBC1E-A4B8-F44B-940F-86C2EA873108}"/>
          </ac:picMkLst>
        </pc:picChg>
      </pc:sldChg>
      <pc:sldChg chg="addSp modSp del mod ord">
        <pc:chgData name="Martin, Taylor" userId="1bff7be6-b4af-479c-ae0f-c1d7d19b4d45" providerId="ADAL" clId="{8678840B-0E1C-4032-A1DE-83518CECE946}" dt="2021-09-13T15:31:57.571" v="1185" actId="47"/>
        <pc:sldMkLst>
          <pc:docMk/>
          <pc:sldMk cId="2382726659" sldId="265"/>
        </pc:sldMkLst>
        <pc:spChg chg="mod">
          <ac:chgData name="Martin, Taylor" userId="1bff7be6-b4af-479c-ae0f-c1d7d19b4d45" providerId="ADAL" clId="{8678840B-0E1C-4032-A1DE-83518CECE946}" dt="2021-09-08T22:44:12.709" v="104" actId="20577"/>
          <ac:spMkLst>
            <pc:docMk/>
            <pc:sldMk cId="2382726659" sldId="265"/>
            <ac:spMk id="5" creationId="{E5C4EA84-E03B-42A9-B166-5E8DA64311D4}"/>
          </ac:spMkLst>
        </pc:spChg>
        <pc:spChg chg="add mod">
          <ac:chgData name="Martin, Taylor" userId="1bff7be6-b4af-479c-ae0f-c1d7d19b4d45" providerId="ADAL" clId="{8678840B-0E1C-4032-A1DE-83518CECE946}" dt="2021-09-13T15:31:47.148" v="1184" actId="20578"/>
          <ac:spMkLst>
            <pc:docMk/>
            <pc:sldMk cId="2382726659" sldId="265"/>
            <ac:spMk id="7" creationId="{EF1877F7-88DF-4266-A80C-F74B8FA1363A}"/>
          </ac:spMkLst>
        </pc:spChg>
      </pc:sldChg>
      <pc:sldChg chg="modSp mod modShow">
        <pc:chgData name="Martin, Taylor" userId="1bff7be6-b4af-479c-ae0f-c1d7d19b4d45" providerId="ADAL" clId="{8678840B-0E1C-4032-A1DE-83518CECE946}" dt="2021-09-27T22:43:50.201" v="5923" actId="729"/>
        <pc:sldMkLst>
          <pc:docMk/>
          <pc:sldMk cId="79283088" sldId="268"/>
        </pc:sldMkLst>
        <pc:graphicFrameChg chg="mod">
          <ac:chgData name="Martin, Taylor" userId="1bff7be6-b4af-479c-ae0f-c1d7d19b4d45" providerId="ADAL" clId="{8678840B-0E1C-4032-A1DE-83518CECE946}" dt="2021-09-20T22:17:25.044" v="2326"/>
          <ac:graphicFrameMkLst>
            <pc:docMk/>
            <pc:sldMk cId="79283088" sldId="268"/>
            <ac:graphicFrameMk id="5" creationId="{5055240D-B7D5-4D4E-8CBF-4B6FC20B9E95}"/>
          </ac:graphicFrameMkLst>
        </pc:graphicFrameChg>
      </pc:sldChg>
      <pc:sldChg chg="addSp modSp mod">
        <pc:chgData name="Martin, Taylor" userId="1bff7be6-b4af-479c-ae0f-c1d7d19b4d45" providerId="ADAL" clId="{8678840B-0E1C-4032-A1DE-83518CECE946}" dt="2021-09-27T22:39:46.018" v="5899" actId="1076"/>
        <pc:sldMkLst>
          <pc:docMk/>
          <pc:sldMk cId="283360157" sldId="269"/>
        </pc:sldMkLst>
        <pc:spChg chg="add mod">
          <ac:chgData name="Martin, Taylor" userId="1bff7be6-b4af-479c-ae0f-c1d7d19b4d45" providerId="ADAL" clId="{8678840B-0E1C-4032-A1DE-83518CECE946}" dt="2021-09-27T22:39:46.018" v="5899" actId="1076"/>
          <ac:spMkLst>
            <pc:docMk/>
            <pc:sldMk cId="283360157" sldId="269"/>
            <ac:spMk id="9" creationId="{EDFC7240-D7C9-4A1C-852A-64CD6C12736D}"/>
          </ac:spMkLst>
        </pc:spChg>
      </pc:sldChg>
      <pc:sldChg chg="modSp add del mod ord">
        <pc:chgData name="Martin, Taylor" userId="1bff7be6-b4af-479c-ae0f-c1d7d19b4d45" providerId="ADAL" clId="{8678840B-0E1C-4032-A1DE-83518CECE946}" dt="2021-09-13T15:41:22.131" v="1848" actId="2696"/>
        <pc:sldMkLst>
          <pc:docMk/>
          <pc:sldMk cId="1200290346" sldId="270"/>
        </pc:sldMkLst>
        <pc:spChg chg="mod">
          <ac:chgData name="Martin, Taylor" userId="1bff7be6-b4af-479c-ae0f-c1d7d19b4d45" providerId="ADAL" clId="{8678840B-0E1C-4032-A1DE-83518CECE946}" dt="2021-09-08T22:46:40.166" v="445" actId="20577"/>
          <ac:spMkLst>
            <pc:docMk/>
            <pc:sldMk cId="1200290346" sldId="270"/>
            <ac:spMk id="5" creationId="{E5C4EA84-E03B-42A9-B166-5E8DA64311D4}"/>
          </ac:spMkLst>
        </pc:spChg>
        <pc:spChg chg="mod">
          <ac:chgData name="Martin, Taylor" userId="1bff7be6-b4af-479c-ae0f-c1d7d19b4d45" providerId="ADAL" clId="{8678840B-0E1C-4032-A1DE-83518CECE946}" dt="2021-09-08T22:48:16.070" v="495" actId="15"/>
          <ac:spMkLst>
            <pc:docMk/>
            <pc:sldMk cId="1200290346" sldId="270"/>
            <ac:spMk id="7" creationId="{EF1877F7-88DF-4266-A80C-F74B8FA1363A}"/>
          </ac:spMkLst>
        </pc:spChg>
      </pc:sldChg>
      <pc:sldChg chg="modSp mod ord modNotesTx">
        <pc:chgData name="Martin, Taylor" userId="1bff7be6-b4af-479c-ae0f-c1d7d19b4d45" providerId="ADAL" clId="{8678840B-0E1C-4032-A1DE-83518CECE946}" dt="2021-09-21T17:35:40.646" v="2590" actId="20577"/>
        <pc:sldMkLst>
          <pc:docMk/>
          <pc:sldMk cId="899712122" sldId="271"/>
        </pc:sldMkLst>
        <pc:spChg chg="mod">
          <ac:chgData name="Martin, Taylor" userId="1bff7be6-b4af-479c-ae0f-c1d7d19b4d45" providerId="ADAL" clId="{8678840B-0E1C-4032-A1DE-83518CECE946}" dt="2021-09-13T22:31:04.395" v="1863" actId="20577"/>
          <ac:spMkLst>
            <pc:docMk/>
            <pc:sldMk cId="899712122" sldId="271"/>
            <ac:spMk id="3" creationId="{8BA0C967-A3EF-4022-8524-D9E0CA084214}"/>
          </ac:spMkLst>
        </pc:spChg>
      </pc:sldChg>
      <pc:sldChg chg="delSp modSp add mod ord">
        <pc:chgData name="Martin, Taylor" userId="1bff7be6-b4af-479c-ae0f-c1d7d19b4d45" providerId="ADAL" clId="{8678840B-0E1C-4032-A1DE-83518CECE946}" dt="2021-09-08T22:53:25.032" v="543" actId="478"/>
        <pc:sldMkLst>
          <pc:docMk/>
          <pc:sldMk cId="1782958449" sldId="272"/>
        </pc:sldMkLst>
        <pc:spChg chg="mod">
          <ac:chgData name="Martin, Taylor" userId="1bff7be6-b4af-479c-ae0f-c1d7d19b4d45" providerId="ADAL" clId="{8678840B-0E1C-4032-A1DE-83518CECE946}" dt="2021-09-08T22:53:07.965" v="541" actId="20577"/>
          <ac:spMkLst>
            <pc:docMk/>
            <pc:sldMk cId="1782958449" sldId="272"/>
            <ac:spMk id="5" creationId="{E6AA9169-0E01-4213-AF5D-65DB01CEC183}"/>
          </ac:spMkLst>
        </pc:spChg>
        <pc:picChg chg="del">
          <ac:chgData name="Martin, Taylor" userId="1bff7be6-b4af-479c-ae0f-c1d7d19b4d45" providerId="ADAL" clId="{8678840B-0E1C-4032-A1DE-83518CECE946}" dt="2021-09-08T22:53:25.032" v="543" actId="478"/>
          <ac:picMkLst>
            <pc:docMk/>
            <pc:sldMk cId="1782958449" sldId="272"/>
            <ac:picMk id="9" creationId="{469DC9D4-8B48-40F1-8F3D-AC14F102CABB}"/>
          </ac:picMkLst>
        </pc:picChg>
        <pc:picChg chg="del">
          <ac:chgData name="Martin, Taylor" userId="1bff7be6-b4af-479c-ae0f-c1d7d19b4d45" providerId="ADAL" clId="{8678840B-0E1C-4032-A1DE-83518CECE946}" dt="2021-09-08T22:53:24.283" v="542" actId="478"/>
          <ac:picMkLst>
            <pc:docMk/>
            <pc:sldMk cId="1782958449" sldId="272"/>
            <ac:picMk id="16" creationId="{0F3CBC1E-A4B8-F44B-940F-86C2EA873108}"/>
          </ac:picMkLst>
        </pc:picChg>
      </pc:sldChg>
      <pc:sldChg chg="addSp delSp modSp add del mod ord">
        <pc:chgData name="Martin, Taylor" userId="1bff7be6-b4af-479c-ae0f-c1d7d19b4d45" providerId="ADAL" clId="{8678840B-0E1C-4032-A1DE-83518CECE946}" dt="2021-09-20T22:01:40.970" v="2324" actId="47"/>
        <pc:sldMkLst>
          <pc:docMk/>
          <pc:sldMk cId="1743966592" sldId="273"/>
        </pc:sldMkLst>
        <pc:spChg chg="del mod">
          <ac:chgData name="Martin, Taylor" userId="1bff7be6-b4af-479c-ae0f-c1d7d19b4d45" providerId="ADAL" clId="{8678840B-0E1C-4032-A1DE-83518CECE946}" dt="2021-09-08T22:59:43.268" v="600" actId="478"/>
          <ac:spMkLst>
            <pc:docMk/>
            <pc:sldMk cId="1743966592" sldId="273"/>
            <ac:spMk id="3" creationId="{8BA0C967-A3EF-4022-8524-D9E0CA084214}"/>
          </ac:spMkLst>
        </pc:spChg>
        <pc:spChg chg="mod">
          <ac:chgData name="Martin, Taylor" userId="1bff7be6-b4af-479c-ae0f-c1d7d19b4d45" providerId="ADAL" clId="{8678840B-0E1C-4032-A1DE-83518CECE946}" dt="2021-09-08T22:59:35.868" v="598" actId="20577"/>
          <ac:spMkLst>
            <pc:docMk/>
            <pc:sldMk cId="1743966592" sldId="273"/>
            <ac:spMk id="5" creationId="{E6AA9169-0E01-4213-AF5D-65DB01CEC183}"/>
          </ac:spMkLst>
        </pc:spChg>
        <pc:picChg chg="add del mod">
          <ac:chgData name="Martin, Taylor" userId="1bff7be6-b4af-479c-ae0f-c1d7d19b4d45" providerId="ADAL" clId="{8678840B-0E1C-4032-A1DE-83518CECE946}" dt="2021-09-08T22:59:57.989" v="607"/>
          <ac:picMkLst>
            <pc:docMk/>
            <pc:sldMk cId="1743966592" sldId="273"/>
            <ac:picMk id="10" creationId="{BB60DC17-8CD5-4221-AF6B-C8DD28297BBC}"/>
          </ac:picMkLst>
        </pc:picChg>
        <pc:picChg chg="add del mod">
          <ac:chgData name="Martin, Taylor" userId="1bff7be6-b4af-479c-ae0f-c1d7d19b4d45" providerId="ADAL" clId="{8678840B-0E1C-4032-A1DE-83518CECE946}" dt="2021-09-08T22:59:57.989" v="607"/>
          <ac:picMkLst>
            <pc:docMk/>
            <pc:sldMk cId="1743966592" sldId="273"/>
            <ac:picMk id="11" creationId="{16C1FAE3-C3DA-4B8C-B206-7AEFCA546FD7}"/>
          </ac:picMkLst>
        </pc:picChg>
        <pc:picChg chg="add del mod">
          <ac:chgData name="Martin, Taylor" userId="1bff7be6-b4af-479c-ae0f-c1d7d19b4d45" providerId="ADAL" clId="{8678840B-0E1C-4032-A1DE-83518CECE946}" dt="2021-09-08T23:06:01.412" v="617" actId="478"/>
          <ac:picMkLst>
            <pc:docMk/>
            <pc:sldMk cId="1743966592" sldId="273"/>
            <ac:picMk id="12" creationId="{59EF51BF-4FCF-4FF4-BFEA-F7772BFA7DBB}"/>
          </ac:picMkLst>
        </pc:picChg>
        <pc:picChg chg="add del mod">
          <ac:chgData name="Martin, Taylor" userId="1bff7be6-b4af-479c-ae0f-c1d7d19b4d45" providerId="ADAL" clId="{8678840B-0E1C-4032-A1DE-83518CECE946}" dt="2021-09-08T23:06:03.643" v="618" actId="478"/>
          <ac:picMkLst>
            <pc:docMk/>
            <pc:sldMk cId="1743966592" sldId="273"/>
            <ac:picMk id="13" creationId="{2F2CAC24-26B3-471B-B6D6-26754C011B5E}"/>
          </ac:picMkLst>
        </pc:picChg>
        <pc:picChg chg="add del mod">
          <ac:chgData name="Martin, Taylor" userId="1bff7be6-b4af-479c-ae0f-c1d7d19b4d45" providerId="ADAL" clId="{8678840B-0E1C-4032-A1DE-83518CECE946}" dt="2021-09-08T23:07:33.227" v="624" actId="478"/>
          <ac:picMkLst>
            <pc:docMk/>
            <pc:sldMk cId="1743966592" sldId="273"/>
            <ac:picMk id="14" creationId="{CFD91E52-3079-4629-9DD3-E8B8E07B6AE4}"/>
          </ac:picMkLst>
        </pc:picChg>
      </pc:sldChg>
      <pc:sldChg chg="modSp">
        <pc:chgData name="Martin, Taylor" userId="1bff7be6-b4af-479c-ae0f-c1d7d19b4d45" providerId="ADAL" clId="{8678840B-0E1C-4032-A1DE-83518CECE946}" dt="2021-09-20T22:17:25.044" v="2326"/>
        <pc:sldMkLst>
          <pc:docMk/>
          <pc:sldMk cId="349355803" sldId="274"/>
        </pc:sldMkLst>
        <pc:spChg chg="mod">
          <ac:chgData name="Martin, Taylor" userId="1bff7be6-b4af-479c-ae0f-c1d7d19b4d45" providerId="ADAL" clId="{8678840B-0E1C-4032-A1DE-83518CECE946}" dt="2021-09-20T22:17:25.044" v="2326"/>
          <ac:spMkLst>
            <pc:docMk/>
            <pc:sldMk cId="349355803" sldId="274"/>
            <ac:spMk id="5" creationId="{69BC02CC-7CDA-DC4E-9279-8D60A591CD67}"/>
          </ac:spMkLst>
        </pc:spChg>
      </pc:sldChg>
      <pc:sldChg chg="modSp mod">
        <pc:chgData name="Martin, Taylor" userId="1bff7be6-b4af-479c-ae0f-c1d7d19b4d45" providerId="ADAL" clId="{8678840B-0E1C-4032-A1DE-83518CECE946}" dt="2021-09-13T22:16:05.666" v="1850" actId="21"/>
        <pc:sldMkLst>
          <pc:docMk/>
          <pc:sldMk cId="3128572798" sldId="276"/>
        </pc:sldMkLst>
        <pc:spChg chg="mod">
          <ac:chgData name="Martin, Taylor" userId="1bff7be6-b4af-479c-ae0f-c1d7d19b4d45" providerId="ADAL" clId="{8678840B-0E1C-4032-A1DE-83518CECE946}" dt="2021-09-13T22:16:05.666" v="1850" actId="21"/>
          <ac:spMkLst>
            <pc:docMk/>
            <pc:sldMk cId="3128572798" sldId="276"/>
            <ac:spMk id="3" creationId="{F043F7AA-A220-47A4-A5DB-A0F33E8CF2AB}"/>
          </ac:spMkLst>
        </pc:spChg>
      </pc:sldChg>
      <pc:sldChg chg="modSp mod">
        <pc:chgData name="Martin, Taylor" userId="1bff7be6-b4af-479c-ae0f-c1d7d19b4d45" providerId="ADAL" clId="{8678840B-0E1C-4032-A1DE-83518CECE946}" dt="2021-09-13T22:21:03.928" v="1852"/>
        <pc:sldMkLst>
          <pc:docMk/>
          <pc:sldMk cId="3048524213" sldId="278"/>
        </pc:sldMkLst>
        <pc:spChg chg="mod">
          <ac:chgData name="Martin, Taylor" userId="1bff7be6-b4af-479c-ae0f-c1d7d19b4d45" providerId="ADAL" clId="{8678840B-0E1C-4032-A1DE-83518CECE946}" dt="2021-09-13T22:21:03.928" v="1852"/>
          <ac:spMkLst>
            <pc:docMk/>
            <pc:sldMk cId="3048524213" sldId="278"/>
            <ac:spMk id="10" creationId="{457F95E0-957F-4DF9-960E-986507793EFF}"/>
          </ac:spMkLst>
        </pc:spChg>
      </pc:sldChg>
      <pc:sldChg chg="modSp mod modShow">
        <pc:chgData name="Martin, Taylor" userId="1bff7be6-b4af-479c-ae0f-c1d7d19b4d45" providerId="ADAL" clId="{8678840B-0E1C-4032-A1DE-83518CECE946}" dt="2021-09-27T22:43:04.180" v="5922" actId="729"/>
        <pc:sldMkLst>
          <pc:docMk/>
          <pc:sldMk cId="140131060" sldId="279"/>
        </pc:sldMkLst>
        <pc:graphicFrameChg chg="mod">
          <ac:chgData name="Martin, Taylor" userId="1bff7be6-b4af-479c-ae0f-c1d7d19b4d45" providerId="ADAL" clId="{8678840B-0E1C-4032-A1DE-83518CECE946}" dt="2021-09-20T22:17:25.044" v="2326"/>
          <ac:graphicFrameMkLst>
            <pc:docMk/>
            <pc:sldMk cId="140131060" sldId="279"/>
            <ac:graphicFrameMk id="5" creationId="{7134B216-B61F-4B86-91AF-C2F56BBB3170}"/>
          </ac:graphicFrameMkLst>
        </pc:graphicFrameChg>
      </pc:sldChg>
      <pc:sldChg chg="modSp mod modShow">
        <pc:chgData name="Martin, Taylor" userId="1bff7be6-b4af-479c-ae0f-c1d7d19b4d45" providerId="ADAL" clId="{8678840B-0E1C-4032-A1DE-83518CECE946}" dt="2021-09-27T22:38:03.572" v="5874" actId="729"/>
        <pc:sldMkLst>
          <pc:docMk/>
          <pc:sldMk cId="262870206" sldId="280"/>
        </pc:sldMkLst>
        <pc:graphicFrameChg chg="mod">
          <ac:chgData name="Martin, Taylor" userId="1bff7be6-b4af-479c-ae0f-c1d7d19b4d45" providerId="ADAL" clId="{8678840B-0E1C-4032-A1DE-83518CECE946}" dt="2021-09-20T22:17:25.044" v="2326"/>
          <ac:graphicFrameMkLst>
            <pc:docMk/>
            <pc:sldMk cId="262870206" sldId="280"/>
            <ac:graphicFrameMk id="5" creationId="{B59A2E32-A96B-45F1-ABFC-45F7D7C3E609}"/>
          </ac:graphicFrameMkLst>
        </pc:graphicFrameChg>
      </pc:sldChg>
      <pc:sldChg chg="modSp">
        <pc:chgData name="Martin, Taylor" userId="1bff7be6-b4af-479c-ae0f-c1d7d19b4d45" providerId="ADAL" clId="{8678840B-0E1C-4032-A1DE-83518CECE946}" dt="2021-09-20T22:17:25.044" v="2326"/>
        <pc:sldMkLst>
          <pc:docMk/>
          <pc:sldMk cId="1712641849" sldId="281"/>
        </pc:sldMkLst>
        <pc:graphicFrameChg chg="mod">
          <ac:chgData name="Martin, Taylor" userId="1bff7be6-b4af-479c-ae0f-c1d7d19b4d45" providerId="ADAL" clId="{8678840B-0E1C-4032-A1DE-83518CECE946}" dt="2021-09-20T22:17:25.044" v="2326"/>
          <ac:graphicFrameMkLst>
            <pc:docMk/>
            <pc:sldMk cId="1712641849" sldId="281"/>
            <ac:graphicFrameMk id="5" creationId="{7134B216-B61F-4B86-91AF-C2F56BBB3170}"/>
          </ac:graphicFrameMkLst>
        </pc:graphicFrameChg>
      </pc:sldChg>
      <pc:sldChg chg="mod modShow">
        <pc:chgData name="Martin, Taylor" userId="1bff7be6-b4af-479c-ae0f-c1d7d19b4d45" providerId="ADAL" clId="{8678840B-0E1C-4032-A1DE-83518CECE946}" dt="2021-09-27T22:48:09.147" v="5924" actId="729"/>
        <pc:sldMkLst>
          <pc:docMk/>
          <pc:sldMk cId="3401494595" sldId="283"/>
        </pc:sldMkLst>
      </pc:sldChg>
      <pc:sldChg chg="modSp">
        <pc:chgData name="Martin, Taylor" userId="1bff7be6-b4af-479c-ae0f-c1d7d19b4d45" providerId="ADAL" clId="{8678840B-0E1C-4032-A1DE-83518CECE946}" dt="2021-09-20T22:17:25.044" v="2326"/>
        <pc:sldMkLst>
          <pc:docMk/>
          <pc:sldMk cId="698595511" sldId="284"/>
        </pc:sldMkLst>
        <pc:graphicFrameChg chg="mod">
          <ac:chgData name="Martin, Taylor" userId="1bff7be6-b4af-479c-ae0f-c1d7d19b4d45" providerId="ADAL" clId="{8678840B-0E1C-4032-A1DE-83518CECE946}" dt="2021-09-20T22:17:25.044" v="2326"/>
          <ac:graphicFrameMkLst>
            <pc:docMk/>
            <pc:sldMk cId="698595511" sldId="284"/>
            <ac:graphicFrameMk id="11" creationId="{2CCEB5C2-515B-4849-B18E-AC5259B057E2}"/>
          </ac:graphicFrameMkLst>
        </pc:graphicFrameChg>
      </pc:sldChg>
      <pc:sldChg chg="modNotesTx">
        <pc:chgData name="Martin, Taylor" userId="1bff7be6-b4af-479c-ae0f-c1d7d19b4d45" providerId="ADAL" clId="{8678840B-0E1C-4032-A1DE-83518CECE946}" dt="2021-09-21T18:10:39.052" v="5681" actId="20577"/>
        <pc:sldMkLst>
          <pc:docMk/>
          <pc:sldMk cId="2296650615" sldId="285"/>
        </pc:sldMkLst>
      </pc:sldChg>
      <pc:sldChg chg="modSp add mod ord modNotesTx">
        <pc:chgData name="Martin, Taylor" userId="1bff7be6-b4af-479c-ae0f-c1d7d19b4d45" providerId="ADAL" clId="{8678840B-0E1C-4032-A1DE-83518CECE946}" dt="2021-09-21T18:07:00.389" v="5670" actId="20577"/>
        <pc:sldMkLst>
          <pc:docMk/>
          <pc:sldMk cId="1837342067" sldId="288"/>
        </pc:sldMkLst>
        <pc:spChg chg="mod">
          <ac:chgData name="Martin, Taylor" userId="1bff7be6-b4af-479c-ae0f-c1d7d19b4d45" providerId="ADAL" clId="{8678840B-0E1C-4032-A1DE-83518CECE946}" dt="2021-09-20T19:52:31.218" v="2061" actId="20577"/>
          <ac:spMkLst>
            <pc:docMk/>
            <pc:sldMk cId="1837342067" sldId="288"/>
            <ac:spMk id="2" creationId="{32436767-8378-48AE-9884-92EC128F2816}"/>
          </ac:spMkLst>
        </pc:spChg>
        <pc:spChg chg="mod">
          <ac:chgData name="Martin, Taylor" userId="1bff7be6-b4af-479c-ae0f-c1d7d19b4d45" providerId="ADAL" clId="{8678840B-0E1C-4032-A1DE-83518CECE946}" dt="2021-09-21T18:04:27.452" v="5652" actId="20577"/>
          <ac:spMkLst>
            <pc:docMk/>
            <pc:sldMk cId="1837342067" sldId="288"/>
            <ac:spMk id="3" creationId="{F043F7AA-A220-47A4-A5DB-A0F33E8CF2AB}"/>
          </ac:spMkLst>
        </pc:spChg>
      </pc:sldChg>
      <pc:sldChg chg="addSp delSp modSp del mod">
        <pc:chgData name="Martin, Taylor" userId="1bff7be6-b4af-479c-ae0f-c1d7d19b4d45" providerId="ADAL" clId="{8678840B-0E1C-4032-A1DE-83518CECE946}" dt="2021-09-27T22:34:22.100" v="5847" actId="47"/>
        <pc:sldMkLst>
          <pc:docMk/>
          <pc:sldMk cId="3969990514" sldId="289"/>
        </pc:sldMkLst>
        <pc:spChg chg="mod">
          <ac:chgData name="Martin, Taylor" userId="1bff7be6-b4af-479c-ae0f-c1d7d19b4d45" providerId="ADAL" clId="{8678840B-0E1C-4032-A1DE-83518CECE946}" dt="2021-09-27T22:33:25.356" v="5841" actId="1076"/>
          <ac:spMkLst>
            <pc:docMk/>
            <pc:sldMk cId="3969990514" sldId="289"/>
            <ac:spMk id="2" creationId="{32436767-8378-48AE-9884-92EC128F2816}"/>
          </ac:spMkLst>
        </pc:spChg>
        <pc:spChg chg="del">
          <ac:chgData name="Martin, Taylor" userId="1bff7be6-b4af-479c-ae0f-c1d7d19b4d45" providerId="ADAL" clId="{8678840B-0E1C-4032-A1DE-83518CECE946}" dt="2021-09-27T22:16:22.502" v="5699" actId="12084"/>
          <ac:spMkLst>
            <pc:docMk/>
            <pc:sldMk cId="3969990514" sldId="289"/>
            <ac:spMk id="3" creationId="{F043F7AA-A220-47A4-A5DB-A0F33E8CF2AB}"/>
          </ac:spMkLst>
        </pc:spChg>
        <pc:spChg chg="mod">
          <ac:chgData name="Martin, Taylor" userId="1bff7be6-b4af-479c-ae0f-c1d7d19b4d45" providerId="ADAL" clId="{8678840B-0E1C-4032-A1DE-83518CECE946}" dt="2021-09-27T22:31:37.128" v="5837" actId="1076"/>
          <ac:spMkLst>
            <pc:docMk/>
            <pc:sldMk cId="3969990514" sldId="289"/>
            <ac:spMk id="16" creationId="{E92DF1D9-999D-4F6C-9865-4FB0D593FD74}"/>
          </ac:spMkLst>
        </pc:spChg>
        <pc:spChg chg="mod">
          <ac:chgData name="Martin, Taylor" userId="1bff7be6-b4af-479c-ae0f-c1d7d19b4d45" providerId="ADAL" clId="{8678840B-0E1C-4032-A1DE-83518CECE946}" dt="2021-09-27T22:32:45.605" v="5838" actId="1076"/>
          <ac:spMkLst>
            <pc:docMk/>
            <pc:sldMk cId="3969990514" sldId="289"/>
            <ac:spMk id="17" creationId="{28FFF22E-CE54-4D38-B336-24E710D0BA21}"/>
          </ac:spMkLst>
        </pc:spChg>
        <pc:grpChg chg="mod">
          <ac:chgData name="Martin, Taylor" userId="1bff7be6-b4af-479c-ae0f-c1d7d19b4d45" providerId="ADAL" clId="{8678840B-0E1C-4032-A1DE-83518CECE946}" dt="2021-09-27T22:32:54.720" v="5839" actId="1076"/>
          <ac:grpSpMkLst>
            <pc:docMk/>
            <pc:sldMk cId="3969990514" sldId="289"/>
            <ac:grpSpMk id="24" creationId="{EECA6124-8ECC-414C-9D5D-B5FE764AD091}"/>
          </ac:grpSpMkLst>
        </pc:grpChg>
        <pc:graphicFrameChg chg="add mod">
          <ac:chgData name="Martin, Taylor" userId="1bff7be6-b4af-479c-ae0f-c1d7d19b4d45" providerId="ADAL" clId="{8678840B-0E1C-4032-A1DE-83518CECE946}" dt="2021-09-27T22:18:25.546" v="5745" actId="20577"/>
          <ac:graphicFrameMkLst>
            <pc:docMk/>
            <pc:sldMk cId="3969990514" sldId="289"/>
            <ac:graphicFrameMk id="4" creationId="{B9B41887-72DA-4D36-95BE-98B5A45BE11D}"/>
          </ac:graphicFrameMkLst>
        </pc:graphicFrameChg>
      </pc:sldChg>
      <pc:sldChg chg="mod modShow">
        <pc:chgData name="Martin, Taylor" userId="1bff7be6-b4af-479c-ae0f-c1d7d19b4d45" providerId="ADAL" clId="{8678840B-0E1C-4032-A1DE-83518CECE946}" dt="2021-09-27T22:38:09.865" v="5875" actId="729"/>
        <pc:sldMkLst>
          <pc:docMk/>
          <pc:sldMk cId="4051393962" sldId="290"/>
        </pc:sldMkLst>
      </pc:sldChg>
      <pc:sldChg chg="mod modShow">
        <pc:chgData name="Martin, Taylor" userId="1bff7be6-b4af-479c-ae0f-c1d7d19b4d45" providerId="ADAL" clId="{8678840B-0E1C-4032-A1DE-83518CECE946}" dt="2021-09-27T22:43:02.091" v="5921" actId="729"/>
        <pc:sldMkLst>
          <pc:docMk/>
          <pc:sldMk cId="2367931568" sldId="294"/>
        </pc:sldMkLst>
      </pc:sldChg>
      <pc:sldChg chg="addSp delSp modSp mod">
        <pc:chgData name="Martin, Taylor" userId="1bff7be6-b4af-479c-ae0f-c1d7d19b4d45" providerId="ADAL" clId="{8678840B-0E1C-4032-A1DE-83518CECE946}" dt="2021-09-27T22:52:56.980" v="5926" actId="1076"/>
        <pc:sldMkLst>
          <pc:docMk/>
          <pc:sldMk cId="1147188064" sldId="296"/>
        </pc:sldMkLst>
        <pc:spChg chg="mod">
          <ac:chgData name="Martin, Taylor" userId="1bff7be6-b4af-479c-ae0f-c1d7d19b4d45" providerId="ADAL" clId="{8678840B-0E1C-4032-A1DE-83518CECE946}" dt="2021-09-27T22:52:50.344" v="5925" actId="164"/>
          <ac:spMkLst>
            <pc:docMk/>
            <pc:sldMk cId="1147188064" sldId="296"/>
            <ac:spMk id="3" creationId="{2AAA4D18-9DDB-492A-AEAC-5088416CD3A8}"/>
          </ac:spMkLst>
        </pc:spChg>
        <pc:spChg chg="mod">
          <ac:chgData name="Martin, Taylor" userId="1bff7be6-b4af-479c-ae0f-c1d7d19b4d45" providerId="ADAL" clId="{8678840B-0E1C-4032-A1DE-83518CECE946}" dt="2021-09-27T22:52:50.344" v="5925" actId="164"/>
          <ac:spMkLst>
            <pc:docMk/>
            <pc:sldMk cId="1147188064" sldId="296"/>
            <ac:spMk id="4" creationId="{AB042877-21DC-4BEA-9F74-505AD0DC34F6}"/>
          </ac:spMkLst>
        </pc:spChg>
        <pc:spChg chg="mod">
          <ac:chgData name="Martin, Taylor" userId="1bff7be6-b4af-479c-ae0f-c1d7d19b4d45" providerId="ADAL" clId="{8678840B-0E1C-4032-A1DE-83518CECE946}" dt="2021-09-27T22:52:50.344" v="5925" actId="164"/>
          <ac:spMkLst>
            <pc:docMk/>
            <pc:sldMk cId="1147188064" sldId="296"/>
            <ac:spMk id="13" creationId="{77FA5A89-DEB0-4AC6-A976-14F1C4106867}"/>
          </ac:spMkLst>
        </pc:spChg>
        <pc:spChg chg="mod">
          <ac:chgData name="Martin, Taylor" userId="1bff7be6-b4af-479c-ae0f-c1d7d19b4d45" providerId="ADAL" clId="{8678840B-0E1C-4032-A1DE-83518CECE946}" dt="2021-09-27T22:52:50.344" v="5925" actId="164"/>
          <ac:spMkLst>
            <pc:docMk/>
            <pc:sldMk cId="1147188064" sldId="296"/>
            <ac:spMk id="15" creationId="{90DC299A-C399-4C10-8765-82A0C99E5675}"/>
          </ac:spMkLst>
        </pc:spChg>
        <pc:spChg chg="mod">
          <ac:chgData name="Martin, Taylor" userId="1bff7be6-b4af-479c-ae0f-c1d7d19b4d45" providerId="ADAL" clId="{8678840B-0E1C-4032-A1DE-83518CECE946}" dt="2021-09-27T22:52:50.344" v="5925" actId="164"/>
          <ac:spMkLst>
            <pc:docMk/>
            <pc:sldMk cId="1147188064" sldId="296"/>
            <ac:spMk id="16" creationId="{988481C3-C14F-4B4B-A44E-4D49B79C6255}"/>
          </ac:spMkLst>
        </pc:spChg>
        <pc:grpChg chg="add mod">
          <ac:chgData name="Martin, Taylor" userId="1bff7be6-b4af-479c-ae0f-c1d7d19b4d45" providerId="ADAL" clId="{8678840B-0E1C-4032-A1DE-83518CECE946}" dt="2021-09-27T22:52:56.980" v="5926" actId="1076"/>
          <ac:grpSpMkLst>
            <pc:docMk/>
            <pc:sldMk cId="1147188064" sldId="296"/>
            <ac:grpSpMk id="18" creationId="{7BEC3FF1-6125-4AA3-AA0C-5F48A0F1C5B5}"/>
          </ac:grpSpMkLst>
        </pc:grpChg>
        <pc:picChg chg="mod">
          <ac:chgData name="Martin, Taylor" userId="1bff7be6-b4af-479c-ae0f-c1d7d19b4d45" providerId="ADAL" clId="{8678840B-0E1C-4032-A1DE-83518CECE946}" dt="2021-09-27T22:52:50.344" v="5925" actId="164"/>
          <ac:picMkLst>
            <pc:docMk/>
            <pc:sldMk cId="1147188064" sldId="296"/>
            <ac:picMk id="5" creationId="{74891F23-2AD5-499F-B469-CADDD6A7CE6A}"/>
          </ac:picMkLst>
        </pc:picChg>
        <pc:picChg chg="mod">
          <ac:chgData name="Martin, Taylor" userId="1bff7be6-b4af-479c-ae0f-c1d7d19b4d45" providerId="ADAL" clId="{8678840B-0E1C-4032-A1DE-83518CECE946}" dt="2021-09-27T22:52:50.344" v="5925" actId="164"/>
          <ac:picMkLst>
            <pc:docMk/>
            <pc:sldMk cId="1147188064" sldId="296"/>
            <ac:picMk id="6" creationId="{BAECCC1B-610A-49E8-84CF-64FEE8909EDE}"/>
          </ac:picMkLst>
        </pc:picChg>
        <pc:picChg chg="add del mod">
          <ac:chgData name="Martin, Taylor" userId="1bff7be6-b4af-479c-ae0f-c1d7d19b4d45" providerId="ADAL" clId="{8678840B-0E1C-4032-A1DE-83518CECE946}" dt="2021-09-27T22:14:22.133" v="5697" actId="478"/>
          <ac:picMkLst>
            <pc:docMk/>
            <pc:sldMk cId="1147188064" sldId="296"/>
            <ac:picMk id="9" creationId="{1BA4BFE2-2B2B-4533-8872-4E424B9B997A}"/>
          </ac:picMkLst>
        </pc:picChg>
        <pc:picChg chg="mod">
          <ac:chgData name="Martin, Taylor" userId="1bff7be6-b4af-479c-ae0f-c1d7d19b4d45" providerId="ADAL" clId="{8678840B-0E1C-4032-A1DE-83518CECE946}" dt="2021-09-27T22:52:50.344" v="5925" actId="164"/>
          <ac:picMkLst>
            <pc:docMk/>
            <pc:sldMk cId="1147188064" sldId="296"/>
            <ac:picMk id="17" creationId="{EC4F8F4B-9B7F-41F7-9CEA-326FF279BA65}"/>
          </ac:picMkLst>
        </pc:picChg>
        <pc:picChg chg="mod">
          <ac:chgData name="Martin, Taylor" userId="1bff7be6-b4af-479c-ae0f-c1d7d19b4d45" providerId="ADAL" clId="{8678840B-0E1C-4032-A1DE-83518CECE946}" dt="2021-09-27T22:14:27.065" v="5698" actId="1076"/>
          <ac:picMkLst>
            <pc:docMk/>
            <pc:sldMk cId="1147188064" sldId="296"/>
            <ac:picMk id="26" creationId="{44502F2D-8F27-9549-AC59-43DC20468864}"/>
          </ac:picMkLst>
        </pc:picChg>
      </pc:sldChg>
      <pc:sldChg chg="mod modShow">
        <pc:chgData name="Martin, Taylor" userId="1bff7be6-b4af-479c-ae0f-c1d7d19b4d45" providerId="ADAL" clId="{8678840B-0E1C-4032-A1DE-83518CECE946}" dt="2021-09-27T22:42:51.242" v="5919" actId="729"/>
        <pc:sldMkLst>
          <pc:docMk/>
          <pc:sldMk cId="772493340" sldId="298"/>
        </pc:sldMkLst>
      </pc:sldChg>
      <pc:sldChg chg="mod modShow">
        <pc:chgData name="Martin, Taylor" userId="1bff7be6-b4af-479c-ae0f-c1d7d19b4d45" providerId="ADAL" clId="{8678840B-0E1C-4032-A1DE-83518CECE946}" dt="2021-09-27T22:42:55.130" v="5920" actId="729"/>
        <pc:sldMkLst>
          <pc:docMk/>
          <pc:sldMk cId="2798295677" sldId="300"/>
        </pc:sldMkLst>
      </pc:sldChg>
      <pc:sldChg chg="addSp delSp modSp mod">
        <pc:chgData name="Martin, Taylor" userId="1bff7be6-b4af-479c-ae0f-c1d7d19b4d45" providerId="ADAL" clId="{8678840B-0E1C-4032-A1DE-83518CECE946}" dt="2021-09-27T22:37:44.388" v="5873"/>
        <pc:sldMkLst>
          <pc:docMk/>
          <pc:sldMk cId="4209602247" sldId="303"/>
        </pc:sldMkLst>
        <pc:spChg chg="del topLvl">
          <ac:chgData name="Martin, Taylor" userId="1bff7be6-b4af-479c-ae0f-c1d7d19b4d45" providerId="ADAL" clId="{8678840B-0E1C-4032-A1DE-83518CECE946}" dt="2021-09-27T22:21:26.460" v="5761" actId="478"/>
          <ac:spMkLst>
            <pc:docMk/>
            <pc:sldMk cId="4209602247" sldId="303"/>
            <ac:spMk id="15" creationId="{F4D9068A-AC93-4715-BCA5-CD2F089878C0}"/>
          </ac:spMkLst>
        </pc:spChg>
        <pc:spChg chg="del topLvl">
          <ac:chgData name="Martin, Taylor" userId="1bff7be6-b4af-479c-ae0f-c1d7d19b4d45" providerId="ADAL" clId="{8678840B-0E1C-4032-A1DE-83518CECE946}" dt="2021-09-27T22:21:28.717" v="5762" actId="478"/>
          <ac:spMkLst>
            <pc:docMk/>
            <pc:sldMk cId="4209602247" sldId="303"/>
            <ac:spMk id="16" creationId="{868A50AB-BD93-4015-A609-BDD810D3295F}"/>
          </ac:spMkLst>
        </pc:spChg>
        <pc:spChg chg="add del mod">
          <ac:chgData name="Martin, Taylor" userId="1bff7be6-b4af-479c-ae0f-c1d7d19b4d45" providerId="ADAL" clId="{8678840B-0E1C-4032-A1DE-83518CECE946}" dt="2021-09-27T22:19:59.581" v="5750" actId="478"/>
          <ac:spMkLst>
            <pc:docMk/>
            <pc:sldMk cId="4209602247" sldId="303"/>
            <ac:spMk id="17" creationId="{BE6F16D2-20CB-48DB-B445-02B01C93F504}"/>
          </ac:spMkLst>
        </pc:spChg>
        <pc:spChg chg="add mod">
          <ac:chgData name="Martin, Taylor" userId="1bff7be6-b4af-479c-ae0f-c1d7d19b4d45" providerId="ADAL" clId="{8678840B-0E1C-4032-A1DE-83518CECE946}" dt="2021-09-27T22:20:34.022" v="5754" actId="164"/>
          <ac:spMkLst>
            <pc:docMk/>
            <pc:sldMk cId="4209602247" sldId="303"/>
            <ac:spMk id="18" creationId="{23BBFC86-F7BF-49D1-A1A9-E770BC4F7CC2}"/>
          </ac:spMkLst>
        </pc:spChg>
        <pc:spChg chg="add mod">
          <ac:chgData name="Martin, Taylor" userId="1bff7be6-b4af-479c-ae0f-c1d7d19b4d45" providerId="ADAL" clId="{8678840B-0E1C-4032-A1DE-83518CECE946}" dt="2021-09-27T22:20:34.022" v="5754" actId="164"/>
          <ac:spMkLst>
            <pc:docMk/>
            <pc:sldMk cId="4209602247" sldId="303"/>
            <ac:spMk id="20" creationId="{92A4574B-4F40-4EA1-91D0-8321E54550B3}"/>
          </ac:spMkLst>
        </pc:spChg>
        <pc:spChg chg="add del mod">
          <ac:chgData name="Martin, Taylor" userId="1bff7be6-b4af-479c-ae0f-c1d7d19b4d45" providerId="ADAL" clId="{8678840B-0E1C-4032-A1DE-83518CECE946}" dt="2021-09-27T22:21:54.893" v="5767" actId="478"/>
          <ac:spMkLst>
            <pc:docMk/>
            <pc:sldMk cId="4209602247" sldId="303"/>
            <ac:spMk id="24" creationId="{1B9C6328-239E-4848-9E38-3771542B9C46}"/>
          </ac:spMkLst>
        </pc:spChg>
        <pc:spChg chg="add del mod">
          <ac:chgData name="Martin, Taylor" userId="1bff7be6-b4af-479c-ae0f-c1d7d19b4d45" providerId="ADAL" clId="{8678840B-0E1C-4032-A1DE-83518CECE946}" dt="2021-09-27T22:21:39.660" v="5766" actId="478"/>
          <ac:spMkLst>
            <pc:docMk/>
            <pc:sldMk cId="4209602247" sldId="303"/>
            <ac:spMk id="26" creationId="{61BD9F58-0272-4522-B4D7-D2F0883DADD4}"/>
          </ac:spMkLst>
        </pc:spChg>
        <pc:spChg chg="add mod">
          <ac:chgData name="Martin, Taylor" userId="1bff7be6-b4af-479c-ae0f-c1d7d19b4d45" providerId="ADAL" clId="{8678840B-0E1C-4032-A1DE-83518CECE946}" dt="2021-09-27T22:21:17.293" v="5758" actId="164"/>
          <ac:spMkLst>
            <pc:docMk/>
            <pc:sldMk cId="4209602247" sldId="303"/>
            <ac:spMk id="27" creationId="{06C2B698-18CE-4591-A82F-FBA20ECA8362}"/>
          </ac:spMkLst>
        </pc:spChg>
        <pc:spChg chg="add mod">
          <ac:chgData name="Martin, Taylor" userId="1bff7be6-b4af-479c-ae0f-c1d7d19b4d45" providerId="ADAL" clId="{8678840B-0E1C-4032-A1DE-83518CECE946}" dt="2021-09-27T22:21:17.293" v="5758" actId="164"/>
          <ac:spMkLst>
            <pc:docMk/>
            <pc:sldMk cId="4209602247" sldId="303"/>
            <ac:spMk id="28" creationId="{4FC4EB10-B28E-48D1-AB81-886192DE138D}"/>
          </ac:spMkLst>
        </pc:spChg>
        <pc:spChg chg="add del mod">
          <ac:chgData name="Martin, Taylor" userId="1bff7be6-b4af-479c-ae0f-c1d7d19b4d45" providerId="ADAL" clId="{8678840B-0E1C-4032-A1DE-83518CECE946}" dt="2021-09-27T22:37:41.729" v="5871" actId="478"/>
          <ac:spMkLst>
            <pc:docMk/>
            <pc:sldMk cId="4209602247" sldId="303"/>
            <ac:spMk id="29" creationId="{8F87E68E-BF6C-49E3-B76A-6E2D10E443CB}"/>
          </ac:spMkLst>
        </pc:spChg>
        <pc:spChg chg="add mod">
          <ac:chgData name="Martin, Taylor" userId="1bff7be6-b4af-479c-ae0f-c1d7d19b4d45" providerId="ADAL" clId="{8678840B-0E1C-4032-A1DE-83518CECE946}" dt="2021-09-27T22:22:02.862" v="5769" actId="1076"/>
          <ac:spMkLst>
            <pc:docMk/>
            <pc:sldMk cId="4209602247" sldId="303"/>
            <ac:spMk id="30" creationId="{BC47DF37-5B47-4DCA-9FAE-8DEF533A3E03}"/>
          </ac:spMkLst>
        </pc:spChg>
        <pc:spChg chg="mod">
          <ac:chgData name="Martin, Taylor" userId="1bff7be6-b4af-479c-ae0f-c1d7d19b4d45" providerId="ADAL" clId="{8678840B-0E1C-4032-A1DE-83518CECE946}" dt="2021-09-27T22:36:35.188" v="5867"/>
          <ac:spMkLst>
            <pc:docMk/>
            <pc:sldMk cId="4209602247" sldId="303"/>
            <ac:spMk id="32" creationId="{77D7156B-28CB-4F4A-99F0-48775A2078A9}"/>
          </ac:spMkLst>
        </pc:spChg>
        <pc:spChg chg="mod">
          <ac:chgData name="Martin, Taylor" userId="1bff7be6-b4af-479c-ae0f-c1d7d19b4d45" providerId="ADAL" clId="{8678840B-0E1C-4032-A1DE-83518CECE946}" dt="2021-09-27T22:36:35.188" v="5867"/>
          <ac:spMkLst>
            <pc:docMk/>
            <pc:sldMk cId="4209602247" sldId="303"/>
            <ac:spMk id="33" creationId="{00ABA096-E6E2-4A9E-B1EF-C2E769B71F8F}"/>
          </ac:spMkLst>
        </pc:spChg>
        <pc:spChg chg="mod">
          <ac:chgData name="Martin, Taylor" userId="1bff7be6-b4af-479c-ae0f-c1d7d19b4d45" providerId="ADAL" clId="{8678840B-0E1C-4032-A1DE-83518CECE946}" dt="2021-09-27T22:37:44.388" v="5873"/>
          <ac:spMkLst>
            <pc:docMk/>
            <pc:sldMk cId="4209602247" sldId="303"/>
            <ac:spMk id="35" creationId="{54248A74-6284-4236-BDBF-7B95D448D951}"/>
          </ac:spMkLst>
        </pc:spChg>
        <pc:spChg chg="mod">
          <ac:chgData name="Martin, Taylor" userId="1bff7be6-b4af-479c-ae0f-c1d7d19b4d45" providerId="ADAL" clId="{8678840B-0E1C-4032-A1DE-83518CECE946}" dt="2021-09-27T22:37:44.388" v="5873"/>
          <ac:spMkLst>
            <pc:docMk/>
            <pc:sldMk cId="4209602247" sldId="303"/>
            <ac:spMk id="36" creationId="{661F1F70-0313-420D-9399-7F368E733A7C}"/>
          </ac:spMkLst>
        </pc:spChg>
        <pc:spChg chg="mod">
          <ac:chgData name="Martin, Taylor" userId="1bff7be6-b4af-479c-ae0f-c1d7d19b4d45" providerId="ADAL" clId="{8678840B-0E1C-4032-A1DE-83518CECE946}" dt="2021-09-27T22:37:44.388" v="5873"/>
          <ac:spMkLst>
            <pc:docMk/>
            <pc:sldMk cId="4209602247" sldId="303"/>
            <ac:spMk id="38" creationId="{0F8325D5-F2F0-4BEC-BEEC-9E4B5624AC52}"/>
          </ac:spMkLst>
        </pc:spChg>
        <pc:spChg chg="mod">
          <ac:chgData name="Martin, Taylor" userId="1bff7be6-b4af-479c-ae0f-c1d7d19b4d45" providerId="ADAL" clId="{8678840B-0E1C-4032-A1DE-83518CECE946}" dt="2021-09-27T22:37:44.388" v="5873"/>
          <ac:spMkLst>
            <pc:docMk/>
            <pc:sldMk cId="4209602247" sldId="303"/>
            <ac:spMk id="39" creationId="{DA64FC9A-DE10-4534-BDC5-788C6D97E1D8}"/>
          </ac:spMkLst>
        </pc:spChg>
        <pc:spChg chg="mod">
          <ac:chgData name="Martin, Taylor" userId="1bff7be6-b4af-479c-ae0f-c1d7d19b4d45" providerId="ADAL" clId="{8678840B-0E1C-4032-A1DE-83518CECE946}" dt="2021-09-27T22:37:44.388" v="5873"/>
          <ac:spMkLst>
            <pc:docMk/>
            <pc:sldMk cId="4209602247" sldId="303"/>
            <ac:spMk id="41" creationId="{1A145D09-D2B6-41BA-AC02-B7F15650A69F}"/>
          </ac:spMkLst>
        </pc:spChg>
        <pc:spChg chg="mod">
          <ac:chgData name="Martin, Taylor" userId="1bff7be6-b4af-479c-ae0f-c1d7d19b4d45" providerId="ADAL" clId="{8678840B-0E1C-4032-A1DE-83518CECE946}" dt="2021-09-27T22:37:44.388" v="5873"/>
          <ac:spMkLst>
            <pc:docMk/>
            <pc:sldMk cId="4209602247" sldId="303"/>
            <ac:spMk id="42" creationId="{6C40DCA8-AF39-44CC-89CD-CEB5218CFEC1}"/>
          </ac:spMkLst>
        </pc:spChg>
        <pc:spChg chg="mod">
          <ac:chgData name="Martin, Taylor" userId="1bff7be6-b4af-479c-ae0f-c1d7d19b4d45" providerId="ADAL" clId="{8678840B-0E1C-4032-A1DE-83518CECE946}" dt="2021-09-27T22:37:44.388" v="5873"/>
          <ac:spMkLst>
            <pc:docMk/>
            <pc:sldMk cId="4209602247" sldId="303"/>
            <ac:spMk id="44" creationId="{4107F839-022E-424E-B862-45934B34ABD1}"/>
          </ac:spMkLst>
        </pc:spChg>
        <pc:spChg chg="mod">
          <ac:chgData name="Martin, Taylor" userId="1bff7be6-b4af-479c-ae0f-c1d7d19b4d45" providerId="ADAL" clId="{8678840B-0E1C-4032-A1DE-83518CECE946}" dt="2021-09-27T22:37:44.388" v="5873"/>
          <ac:spMkLst>
            <pc:docMk/>
            <pc:sldMk cId="4209602247" sldId="303"/>
            <ac:spMk id="45" creationId="{BB9CF313-DDC9-40F0-8803-F7F396BFAE78}"/>
          </ac:spMkLst>
        </pc:spChg>
        <pc:grpChg chg="add del mod">
          <ac:chgData name="Martin, Taylor" userId="1bff7be6-b4af-479c-ae0f-c1d7d19b4d45" providerId="ADAL" clId="{8678840B-0E1C-4032-A1DE-83518CECE946}" dt="2021-09-27T22:36:36.754" v="5868" actId="478"/>
          <ac:grpSpMkLst>
            <pc:docMk/>
            <pc:sldMk cId="4209602247" sldId="303"/>
            <ac:grpSpMk id="2" creationId="{5A9AA849-6ACF-4E26-9C0E-39866A5CDF3F}"/>
          </ac:grpSpMkLst>
        </pc:grpChg>
        <pc:grpChg chg="add del mod">
          <ac:chgData name="Martin, Taylor" userId="1bff7be6-b4af-479c-ae0f-c1d7d19b4d45" providerId="ADAL" clId="{8678840B-0E1C-4032-A1DE-83518CECE946}" dt="2021-09-27T22:37:43.290" v="5872" actId="478"/>
          <ac:grpSpMkLst>
            <pc:docMk/>
            <pc:sldMk cId="4209602247" sldId="303"/>
            <ac:grpSpMk id="3" creationId="{6EC6998D-F54B-49EF-98E9-CE60C56CD8C2}"/>
          </ac:grpSpMkLst>
        </pc:grpChg>
        <pc:grpChg chg="del mod">
          <ac:chgData name="Martin, Taylor" userId="1bff7be6-b4af-479c-ae0f-c1d7d19b4d45" providerId="ADAL" clId="{8678840B-0E1C-4032-A1DE-83518CECE946}" dt="2021-09-27T22:19:39.317" v="5747" actId="478"/>
          <ac:grpSpMkLst>
            <pc:docMk/>
            <pc:sldMk cId="4209602247" sldId="303"/>
            <ac:grpSpMk id="10" creationId="{5CC3FE06-62BC-4486-B013-C08E5838BBC7}"/>
          </ac:grpSpMkLst>
        </pc:grpChg>
        <pc:grpChg chg="del mod">
          <ac:chgData name="Martin, Taylor" userId="1bff7be6-b4af-479c-ae0f-c1d7d19b4d45" providerId="ADAL" clId="{8678840B-0E1C-4032-A1DE-83518CECE946}" dt="2021-09-27T22:21:26.460" v="5761" actId="478"/>
          <ac:grpSpMkLst>
            <pc:docMk/>
            <pc:sldMk cId="4209602247" sldId="303"/>
            <ac:grpSpMk id="14" creationId="{8A29FC14-8DDD-44BA-B324-5239C7919157}"/>
          </ac:grpSpMkLst>
        </pc:grpChg>
        <pc:grpChg chg="add del mod">
          <ac:chgData name="Martin, Taylor" userId="1bff7be6-b4af-479c-ae0f-c1d7d19b4d45" providerId="ADAL" clId="{8678840B-0E1C-4032-A1DE-83518CECE946}" dt="2021-09-27T22:37:40.278" v="5870" actId="478"/>
          <ac:grpSpMkLst>
            <pc:docMk/>
            <pc:sldMk cId="4209602247" sldId="303"/>
            <ac:grpSpMk id="31" creationId="{39967C49-CA7B-45FC-85E5-D94AC31FF578}"/>
          </ac:grpSpMkLst>
        </pc:grpChg>
        <pc:grpChg chg="add mod">
          <ac:chgData name="Martin, Taylor" userId="1bff7be6-b4af-479c-ae0f-c1d7d19b4d45" providerId="ADAL" clId="{8678840B-0E1C-4032-A1DE-83518CECE946}" dt="2021-09-27T22:37:44.388" v="5873"/>
          <ac:grpSpMkLst>
            <pc:docMk/>
            <pc:sldMk cId="4209602247" sldId="303"/>
            <ac:grpSpMk id="34" creationId="{56A387ED-ED42-4B40-84D0-48D83D8AB683}"/>
          </ac:grpSpMkLst>
        </pc:grpChg>
        <pc:grpChg chg="add mod">
          <ac:chgData name="Martin, Taylor" userId="1bff7be6-b4af-479c-ae0f-c1d7d19b4d45" providerId="ADAL" clId="{8678840B-0E1C-4032-A1DE-83518CECE946}" dt="2021-09-27T22:37:44.388" v="5873"/>
          <ac:grpSpMkLst>
            <pc:docMk/>
            <pc:sldMk cId="4209602247" sldId="303"/>
            <ac:grpSpMk id="37" creationId="{521C266C-B573-46E4-A287-2D46C3469239}"/>
          </ac:grpSpMkLst>
        </pc:grpChg>
        <pc:grpChg chg="add mod">
          <ac:chgData name="Martin, Taylor" userId="1bff7be6-b4af-479c-ae0f-c1d7d19b4d45" providerId="ADAL" clId="{8678840B-0E1C-4032-A1DE-83518CECE946}" dt="2021-09-27T22:37:44.388" v="5873"/>
          <ac:grpSpMkLst>
            <pc:docMk/>
            <pc:sldMk cId="4209602247" sldId="303"/>
            <ac:grpSpMk id="40" creationId="{FF5FFFD9-0B04-4710-A71F-16B8E46FBB6D}"/>
          </ac:grpSpMkLst>
        </pc:grpChg>
        <pc:grpChg chg="add mod">
          <ac:chgData name="Martin, Taylor" userId="1bff7be6-b4af-479c-ae0f-c1d7d19b4d45" providerId="ADAL" clId="{8678840B-0E1C-4032-A1DE-83518CECE946}" dt="2021-09-27T22:37:44.388" v="5873"/>
          <ac:grpSpMkLst>
            <pc:docMk/>
            <pc:sldMk cId="4209602247" sldId="303"/>
            <ac:grpSpMk id="43" creationId="{8CB4F8C9-7AE9-4366-9D4F-23D1EEB7407E}"/>
          </ac:grpSpMkLst>
        </pc:grpChg>
        <pc:graphicFrameChg chg="mod">
          <ac:chgData name="Martin, Taylor" userId="1bff7be6-b4af-479c-ae0f-c1d7d19b4d45" providerId="ADAL" clId="{8678840B-0E1C-4032-A1DE-83518CECE946}" dt="2021-09-27T22:22:33.075" v="5771" actId="14100"/>
          <ac:graphicFrameMkLst>
            <pc:docMk/>
            <pc:sldMk cId="4209602247" sldId="303"/>
            <ac:graphicFrameMk id="9" creationId="{8DC45CFF-7125-41B1-9790-9769B5BB2DFB}"/>
          </ac:graphicFrameMkLst>
        </pc:graphicFrameChg>
      </pc:sldChg>
      <pc:sldChg chg="addSp delSp mod">
        <pc:chgData name="Martin, Taylor" userId="1bff7be6-b4af-479c-ae0f-c1d7d19b4d45" providerId="ADAL" clId="{8678840B-0E1C-4032-A1DE-83518CECE946}" dt="2021-09-27T22:42:40.847" v="5918" actId="478"/>
        <pc:sldMkLst>
          <pc:docMk/>
          <pc:sldMk cId="3415371591" sldId="305"/>
        </pc:sldMkLst>
        <pc:picChg chg="add del">
          <ac:chgData name="Martin, Taylor" userId="1bff7be6-b4af-479c-ae0f-c1d7d19b4d45" providerId="ADAL" clId="{8678840B-0E1C-4032-A1DE-83518CECE946}" dt="2021-09-27T22:42:40.847" v="5918" actId="478"/>
          <ac:picMkLst>
            <pc:docMk/>
            <pc:sldMk cId="3415371591" sldId="305"/>
            <ac:picMk id="23" creationId="{D85BD59E-398E-4F8B-8377-FEC756AC57DC}"/>
          </ac:picMkLst>
        </pc:picChg>
      </pc:sldChg>
      <pc:sldChg chg="addSp delSp modSp add mod ord">
        <pc:chgData name="Martin, Taylor" userId="1bff7be6-b4af-479c-ae0f-c1d7d19b4d45" providerId="ADAL" clId="{8678840B-0E1C-4032-A1DE-83518CECE946}" dt="2021-09-27T22:42:04.600" v="5917" actId="20577"/>
        <pc:sldMkLst>
          <pc:docMk/>
          <pc:sldMk cId="358088755" sldId="306"/>
        </pc:sldMkLst>
        <pc:spChg chg="add del mod">
          <ac:chgData name="Martin, Taylor" userId="1bff7be6-b4af-479c-ae0f-c1d7d19b4d45" providerId="ADAL" clId="{8678840B-0E1C-4032-A1DE-83518CECE946}" dt="2021-09-27T22:40:33.392" v="5905" actId="478"/>
          <ac:spMkLst>
            <pc:docMk/>
            <pc:sldMk cId="358088755" sldId="306"/>
            <ac:spMk id="8" creationId="{E5F18362-5217-491F-89ED-7678247EC0EA}"/>
          </ac:spMkLst>
        </pc:spChg>
        <pc:spChg chg="mod">
          <ac:chgData name="Martin, Taylor" userId="1bff7be6-b4af-479c-ae0f-c1d7d19b4d45" providerId="ADAL" clId="{8678840B-0E1C-4032-A1DE-83518CECE946}" dt="2021-09-27T22:27:26.466" v="5797" actId="20577"/>
          <ac:spMkLst>
            <pc:docMk/>
            <pc:sldMk cId="358088755" sldId="306"/>
            <ac:spMk id="12" creationId="{AB5F4095-F5BF-304F-B385-42D35EB21699}"/>
          </ac:spMkLst>
        </pc:spChg>
        <pc:spChg chg="del topLvl">
          <ac:chgData name="Martin, Taylor" userId="1bff7be6-b4af-479c-ae0f-c1d7d19b4d45" providerId="ADAL" clId="{8678840B-0E1C-4032-A1DE-83518CECE946}" dt="2021-09-27T22:35:20.817" v="5856" actId="478"/>
          <ac:spMkLst>
            <pc:docMk/>
            <pc:sldMk cId="358088755" sldId="306"/>
            <ac:spMk id="18" creationId="{23BBFC86-F7BF-49D1-A1A9-E770BC4F7CC2}"/>
          </ac:spMkLst>
        </pc:spChg>
        <pc:spChg chg="del topLvl">
          <ac:chgData name="Martin, Taylor" userId="1bff7be6-b4af-479c-ae0f-c1d7d19b4d45" providerId="ADAL" clId="{8678840B-0E1C-4032-A1DE-83518CECE946}" dt="2021-09-27T22:35:18.817" v="5855" actId="478"/>
          <ac:spMkLst>
            <pc:docMk/>
            <pc:sldMk cId="358088755" sldId="306"/>
            <ac:spMk id="20" creationId="{92A4574B-4F40-4EA1-91D0-8321E54550B3}"/>
          </ac:spMkLst>
        </pc:spChg>
        <pc:spChg chg="add mod">
          <ac:chgData name="Martin, Taylor" userId="1bff7be6-b4af-479c-ae0f-c1d7d19b4d45" providerId="ADAL" clId="{8678840B-0E1C-4032-A1DE-83518CECE946}" dt="2021-09-27T22:34:59.992" v="5850" actId="164"/>
          <ac:spMkLst>
            <pc:docMk/>
            <pc:sldMk cId="358088755" sldId="306"/>
            <ac:spMk id="24" creationId="{9A22AE9E-6970-4F70-8E96-29EC0DAE504D}"/>
          </ac:spMkLst>
        </pc:spChg>
        <pc:spChg chg="add mod">
          <ac:chgData name="Martin, Taylor" userId="1bff7be6-b4af-479c-ae0f-c1d7d19b4d45" providerId="ADAL" clId="{8678840B-0E1C-4032-A1DE-83518CECE946}" dt="2021-09-27T22:34:59.992" v="5850" actId="164"/>
          <ac:spMkLst>
            <pc:docMk/>
            <pc:sldMk cId="358088755" sldId="306"/>
            <ac:spMk id="26" creationId="{2F0B0A92-79C7-4F2E-B159-3849F3174DF5}"/>
          </ac:spMkLst>
        </pc:spChg>
        <pc:spChg chg="mod">
          <ac:chgData name="Martin, Taylor" userId="1bff7be6-b4af-479c-ae0f-c1d7d19b4d45" providerId="ADAL" clId="{8678840B-0E1C-4032-A1DE-83518CECE946}" dt="2021-09-27T22:35:14.439" v="5854" actId="164"/>
          <ac:spMkLst>
            <pc:docMk/>
            <pc:sldMk cId="358088755" sldId="306"/>
            <ac:spMk id="29" creationId="{8F87E68E-BF6C-49E3-B76A-6E2D10E443CB}"/>
          </ac:spMkLst>
        </pc:spChg>
        <pc:spChg chg="mod">
          <ac:chgData name="Martin, Taylor" userId="1bff7be6-b4af-479c-ae0f-c1d7d19b4d45" providerId="ADAL" clId="{8678840B-0E1C-4032-A1DE-83518CECE946}" dt="2021-09-27T22:35:14.439" v="5854" actId="164"/>
          <ac:spMkLst>
            <pc:docMk/>
            <pc:sldMk cId="358088755" sldId="306"/>
            <ac:spMk id="30" creationId="{BC47DF37-5B47-4DCA-9FAE-8DEF533A3E03}"/>
          </ac:spMkLst>
        </pc:spChg>
        <pc:spChg chg="add mod">
          <ac:chgData name="Martin, Taylor" userId="1bff7be6-b4af-479c-ae0f-c1d7d19b4d45" providerId="ADAL" clId="{8678840B-0E1C-4032-A1DE-83518CECE946}" dt="2021-09-27T22:35:35.071" v="5858" actId="164"/>
          <ac:spMkLst>
            <pc:docMk/>
            <pc:sldMk cId="358088755" sldId="306"/>
            <ac:spMk id="31" creationId="{11A62D6D-181B-4586-AD04-6ABB84E54221}"/>
          </ac:spMkLst>
        </pc:spChg>
        <pc:spChg chg="add mod">
          <ac:chgData name="Martin, Taylor" userId="1bff7be6-b4af-479c-ae0f-c1d7d19b4d45" providerId="ADAL" clId="{8678840B-0E1C-4032-A1DE-83518CECE946}" dt="2021-09-27T22:35:35.071" v="5858" actId="164"/>
          <ac:spMkLst>
            <pc:docMk/>
            <pc:sldMk cId="358088755" sldId="306"/>
            <ac:spMk id="32" creationId="{0C5A427B-86FB-4F45-821F-2616A67CBBF6}"/>
          </ac:spMkLst>
        </pc:spChg>
        <pc:spChg chg="add del mod">
          <ac:chgData name="Martin, Taylor" userId="1bff7be6-b4af-479c-ae0f-c1d7d19b4d45" providerId="ADAL" clId="{8678840B-0E1C-4032-A1DE-83518CECE946}" dt="2021-09-27T22:39:40.231" v="5897" actId="21"/>
          <ac:spMkLst>
            <pc:docMk/>
            <pc:sldMk cId="358088755" sldId="306"/>
            <ac:spMk id="33" creationId="{FF8F7D0A-D196-471C-BA7A-B1796367A3D5}"/>
          </ac:spMkLst>
        </pc:spChg>
        <pc:grpChg chg="del mod">
          <ac:chgData name="Martin, Taylor" userId="1bff7be6-b4af-479c-ae0f-c1d7d19b4d45" providerId="ADAL" clId="{8678840B-0E1C-4032-A1DE-83518CECE946}" dt="2021-09-27T22:35:18.817" v="5855" actId="478"/>
          <ac:grpSpMkLst>
            <pc:docMk/>
            <pc:sldMk cId="358088755" sldId="306"/>
            <ac:grpSpMk id="2" creationId="{5A9AA849-6ACF-4E26-9C0E-39866A5CDF3F}"/>
          </ac:grpSpMkLst>
        </pc:grpChg>
        <pc:grpChg chg="add del mod">
          <ac:chgData name="Martin, Taylor" userId="1bff7be6-b4af-479c-ae0f-c1d7d19b4d45" providerId="ADAL" clId="{8678840B-0E1C-4032-A1DE-83518CECE946}" dt="2021-09-27T22:40:57.756" v="5907" actId="1076"/>
          <ac:grpSpMkLst>
            <pc:docMk/>
            <pc:sldMk cId="358088755" sldId="306"/>
            <ac:grpSpMk id="3" creationId="{6EC6998D-F54B-49EF-98E9-CE60C56CD8C2}"/>
          </ac:grpSpMkLst>
        </pc:grpChg>
        <pc:grpChg chg="add mod">
          <ac:chgData name="Martin, Taylor" userId="1bff7be6-b4af-479c-ae0f-c1d7d19b4d45" providerId="ADAL" clId="{8678840B-0E1C-4032-A1DE-83518CECE946}" dt="2021-09-27T22:40:57.756" v="5907" actId="1076"/>
          <ac:grpSpMkLst>
            <pc:docMk/>
            <pc:sldMk cId="358088755" sldId="306"/>
            <ac:grpSpMk id="4" creationId="{FEF49480-1A3B-427A-B002-B77BA8E1C471}"/>
          </ac:grpSpMkLst>
        </pc:grpChg>
        <pc:grpChg chg="add mod">
          <ac:chgData name="Martin, Taylor" userId="1bff7be6-b4af-479c-ae0f-c1d7d19b4d45" providerId="ADAL" clId="{8678840B-0E1C-4032-A1DE-83518CECE946}" dt="2021-09-27T22:40:57.756" v="5907" actId="1076"/>
          <ac:grpSpMkLst>
            <pc:docMk/>
            <pc:sldMk cId="358088755" sldId="306"/>
            <ac:grpSpMk id="5" creationId="{0625815A-FBFE-4AF3-99E9-587B1E933C0B}"/>
          </ac:grpSpMkLst>
        </pc:grpChg>
        <pc:grpChg chg="add mod">
          <ac:chgData name="Martin, Taylor" userId="1bff7be6-b4af-479c-ae0f-c1d7d19b4d45" providerId="ADAL" clId="{8678840B-0E1C-4032-A1DE-83518CECE946}" dt="2021-09-27T22:40:57.756" v="5907" actId="1076"/>
          <ac:grpSpMkLst>
            <pc:docMk/>
            <pc:sldMk cId="358088755" sldId="306"/>
            <ac:grpSpMk id="6" creationId="{EC8F6DF2-38F1-4F03-A8AB-0424349B7796}"/>
          </ac:grpSpMkLst>
        </pc:grpChg>
        <pc:graphicFrameChg chg="add del mod">
          <ac:chgData name="Martin, Taylor" userId="1bff7be6-b4af-479c-ae0f-c1d7d19b4d45" providerId="ADAL" clId="{8678840B-0E1C-4032-A1DE-83518CECE946}" dt="2021-09-27T22:42:04.600" v="5917" actId="20577"/>
          <ac:graphicFrameMkLst>
            <pc:docMk/>
            <pc:sldMk cId="358088755" sldId="306"/>
            <ac:graphicFrameMk id="9" creationId="{8DC45CFF-7125-41B1-9790-9769B5BB2DFB}"/>
          </ac:graphicFrameMkLst>
        </pc:graphicFrameChg>
      </pc:sldChg>
      <pc:sldChg chg="modSp add del">
        <pc:chgData name="Martin, Taylor" userId="1bff7be6-b4af-479c-ae0f-c1d7d19b4d45" providerId="ADAL" clId="{8678840B-0E1C-4032-A1DE-83518CECE946}" dt="2021-09-27T22:19:35.833" v="5746" actId="47"/>
        <pc:sldMkLst>
          <pc:docMk/>
          <pc:sldMk cId="1331697627" sldId="306"/>
        </pc:sldMkLst>
        <pc:graphicFrameChg chg="mod">
          <ac:chgData name="Martin, Taylor" userId="1bff7be6-b4af-479c-ae0f-c1d7d19b4d45" providerId="ADAL" clId="{8678840B-0E1C-4032-A1DE-83518CECE946}" dt="2021-09-27T22:13:29.405" v="5691"/>
          <ac:graphicFrameMkLst>
            <pc:docMk/>
            <pc:sldMk cId="1331697627" sldId="306"/>
            <ac:graphicFrameMk id="9" creationId="{8DC45CFF-7125-41B1-9790-9769B5BB2DFB}"/>
          </ac:graphicFrameMkLst>
        </pc:graphicFrameChg>
      </pc:sldChg>
      <pc:sldChg chg="addSp delSp modSp add mod">
        <pc:chgData name="Martin, Taylor" userId="1bff7be6-b4af-479c-ae0f-c1d7d19b4d45" providerId="ADAL" clId="{8678840B-0E1C-4032-A1DE-83518CECE946}" dt="2021-09-27T22:30:21.962" v="5836" actId="478"/>
        <pc:sldMkLst>
          <pc:docMk/>
          <pc:sldMk cId="1728916469" sldId="307"/>
        </pc:sldMkLst>
        <pc:spChg chg="mod">
          <ac:chgData name="Martin, Taylor" userId="1bff7be6-b4af-479c-ae0f-c1d7d19b4d45" providerId="ADAL" clId="{8678840B-0E1C-4032-A1DE-83518CECE946}" dt="2021-09-27T22:30:14.187" v="5834" actId="20577"/>
          <ac:spMkLst>
            <pc:docMk/>
            <pc:sldMk cId="1728916469" sldId="307"/>
            <ac:spMk id="2" creationId="{32436767-8378-48AE-9884-92EC128F2816}"/>
          </ac:spMkLst>
        </pc:spChg>
        <pc:spChg chg="del">
          <ac:chgData name="Martin, Taylor" userId="1bff7be6-b4af-479c-ae0f-c1d7d19b4d45" providerId="ADAL" clId="{8678840B-0E1C-4032-A1DE-83518CECE946}" dt="2021-09-27T22:30:17.774" v="5835" actId="478"/>
          <ac:spMkLst>
            <pc:docMk/>
            <pc:sldMk cId="1728916469" sldId="307"/>
            <ac:spMk id="3" creationId="{F043F7AA-A220-47A4-A5DB-A0F33E8CF2AB}"/>
          </ac:spMkLst>
        </pc:spChg>
        <pc:spChg chg="add del mod">
          <ac:chgData name="Martin, Taylor" userId="1bff7be6-b4af-479c-ae0f-c1d7d19b4d45" providerId="ADAL" clId="{8678840B-0E1C-4032-A1DE-83518CECE946}" dt="2021-09-27T22:30:21.962" v="5836" actId="478"/>
          <ac:spMkLst>
            <pc:docMk/>
            <pc:sldMk cId="1728916469" sldId="307"/>
            <ac:spMk id="5" creationId="{8807B1A2-6744-4BA8-BCC8-037E8DF4F89B}"/>
          </ac:spMkLst>
        </pc:spChg>
      </pc:sldChg>
      <pc:sldChg chg="addSp delSp modSp add mod">
        <pc:chgData name="Martin, Taylor" userId="1bff7be6-b4af-479c-ae0f-c1d7d19b4d45" providerId="ADAL" clId="{8678840B-0E1C-4032-A1DE-83518CECE946}" dt="2021-09-27T22:34:37.364" v="5848" actId="1076"/>
        <pc:sldMkLst>
          <pc:docMk/>
          <pc:sldMk cId="3138040662" sldId="307"/>
        </pc:sldMkLst>
        <pc:spChg chg="mod">
          <ac:chgData name="Martin, Taylor" userId="1bff7be6-b4af-479c-ae0f-c1d7d19b4d45" providerId="ADAL" clId="{8678840B-0E1C-4032-A1DE-83518CECE946}" dt="2021-09-27T22:33:59.121" v="5846"/>
          <ac:spMkLst>
            <pc:docMk/>
            <pc:sldMk cId="3138040662" sldId="307"/>
            <ac:spMk id="2" creationId="{32436767-8378-48AE-9884-92EC128F2816}"/>
          </ac:spMkLst>
        </pc:spChg>
        <pc:spChg chg="del">
          <ac:chgData name="Martin, Taylor" userId="1bff7be6-b4af-479c-ae0f-c1d7d19b4d45" providerId="ADAL" clId="{8678840B-0E1C-4032-A1DE-83518CECE946}" dt="2021-09-27T22:33:36.589" v="5842" actId="478"/>
          <ac:spMkLst>
            <pc:docMk/>
            <pc:sldMk cId="3138040662" sldId="307"/>
            <ac:spMk id="3" creationId="{F043F7AA-A220-47A4-A5DB-A0F33E8CF2AB}"/>
          </ac:spMkLst>
        </pc:spChg>
        <pc:spChg chg="add del mod">
          <ac:chgData name="Martin, Taylor" userId="1bff7be6-b4af-479c-ae0f-c1d7d19b4d45" providerId="ADAL" clId="{8678840B-0E1C-4032-A1DE-83518CECE946}" dt="2021-09-27T22:33:51.339" v="5845" actId="478"/>
          <ac:spMkLst>
            <pc:docMk/>
            <pc:sldMk cId="3138040662" sldId="307"/>
            <ac:spMk id="5" creationId="{07BB74DC-B303-4B4F-A1E8-318312324E91}"/>
          </ac:spMkLst>
        </pc:spChg>
        <pc:spChg chg="add mod">
          <ac:chgData name="Martin, Taylor" userId="1bff7be6-b4af-479c-ae0f-c1d7d19b4d45" providerId="ADAL" clId="{8678840B-0E1C-4032-A1DE-83518CECE946}" dt="2021-09-27T22:34:37.364" v="5848" actId="1076"/>
          <ac:spMkLst>
            <pc:docMk/>
            <pc:sldMk cId="3138040662" sldId="307"/>
            <ac:spMk id="13" creationId="{48EA9DB3-9A2D-41E3-A316-A6BB7404B0A4}"/>
          </ac:spMkLst>
        </pc:spChg>
        <pc:spChg chg="add mod">
          <ac:chgData name="Martin, Taylor" userId="1bff7be6-b4af-479c-ae0f-c1d7d19b4d45" providerId="ADAL" clId="{8678840B-0E1C-4032-A1DE-83518CECE946}" dt="2021-09-27T22:34:37.364" v="5848" actId="1076"/>
          <ac:spMkLst>
            <pc:docMk/>
            <pc:sldMk cId="3138040662" sldId="307"/>
            <ac:spMk id="15" creationId="{9D1C85E7-B41E-4510-9BB2-144620F79376}"/>
          </ac:spMkLst>
        </pc:spChg>
        <pc:spChg chg="mod">
          <ac:chgData name="Martin, Taylor" userId="1bff7be6-b4af-479c-ae0f-c1d7d19b4d45" providerId="ADAL" clId="{8678840B-0E1C-4032-A1DE-83518CECE946}" dt="2021-09-27T22:33:39.195" v="5843"/>
          <ac:spMkLst>
            <pc:docMk/>
            <pc:sldMk cId="3138040662" sldId="307"/>
            <ac:spMk id="17" creationId="{8D9ACDFA-695B-4B5E-8623-0BBB0E433EF4}"/>
          </ac:spMkLst>
        </pc:spChg>
        <pc:spChg chg="mod">
          <ac:chgData name="Martin, Taylor" userId="1bff7be6-b4af-479c-ae0f-c1d7d19b4d45" providerId="ADAL" clId="{8678840B-0E1C-4032-A1DE-83518CECE946}" dt="2021-09-27T22:33:39.195" v="5843"/>
          <ac:spMkLst>
            <pc:docMk/>
            <pc:sldMk cId="3138040662" sldId="307"/>
            <ac:spMk id="18" creationId="{E6476D8E-9B4E-4F6E-A2EE-7536AD404417}"/>
          </ac:spMkLst>
        </pc:spChg>
        <pc:spChg chg="add mod">
          <ac:chgData name="Martin, Taylor" userId="1bff7be6-b4af-479c-ae0f-c1d7d19b4d45" providerId="ADAL" clId="{8678840B-0E1C-4032-A1DE-83518CECE946}" dt="2021-09-27T22:34:37.364" v="5848" actId="1076"/>
          <ac:spMkLst>
            <pc:docMk/>
            <pc:sldMk cId="3138040662" sldId="307"/>
            <ac:spMk id="19" creationId="{C87FB25E-2A9E-4020-BC9B-E4BAA11FDDC5}"/>
          </ac:spMkLst>
        </pc:spChg>
        <pc:spChg chg="add mod">
          <ac:chgData name="Martin, Taylor" userId="1bff7be6-b4af-479c-ae0f-c1d7d19b4d45" providerId="ADAL" clId="{8678840B-0E1C-4032-A1DE-83518CECE946}" dt="2021-09-27T22:34:37.364" v="5848" actId="1076"/>
          <ac:spMkLst>
            <pc:docMk/>
            <pc:sldMk cId="3138040662" sldId="307"/>
            <ac:spMk id="20" creationId="{F4C66E81-0D58-4E1A-AD00-19461BF454B5}"/>
          </ac:spMkLst>
        </pc:spChg>
        <pc:spChg chg="mod">
          <ac:chgData name="Martin, Taylor" userId="1bff7be6-b4af-479c-ae0f-c1d7d19b4d45" providerId="ADAL" clId="{8678840B-0E1C-4032-A1DE-83518CECE946}" dt="2021-09-27T22:33:39.195" v="5843"/>
          <ac:spMkLst>
            <pc:docMk/>
            <pc:sldMk cId="3138040662" sldId="307"/>
            <ac:spMk id="22" creationId="{407F59E8-B3FF-4F57-A40D-6DF36E7CAB07}"/>
          </ac:spMkLst>
        </pc:spChg>
        <pc:spChg chg="mod">
          <ac:chgData name="Martin, Taylor" userId="1bff7be6-b4af-479c-ae0f-c1d7d19b4d45" providerId="ADAL" clId="{8678840B-0E1C-4032-A1DE-83518CECE946}" dt="2021-09-27T22:33:39.195" v="5843"/>
          <ac:spMkLst>
            <pc:docMk/>
            <pc:sldMk cId="3138040662" sldId="307"/>
            <ac:spMk id="23" creationId="{7546A89F-B4FC-453B-B32F-5FAA28F9A2BA}"/>
          </ac:spMkLst>
        </pc:spChg>
        <pc:spChg chg="mod">
          <ac:chgData name="Martin, Taylor" userId="1bff7be6-b4af-479c-ae0f-c1d7d19b4d45" providerId="ADAL" clId="{8678840B-0E1C-4032-A1DE-83518CECE946}" dt="2021-09-27T22:33:39.195" v="5843"/>
          <ac:spMkLst>
            <pc:docMk/>
            <pc:sldMk cId="3138040662" sldId="307"/>
            <ac:spMk id="25" creationId="{AD030996-4F27-48FD-9A94-32C70FC947EC}"/>
          </ac:spMkLst>
        </pc:spChg>
        <pc:spChg chg="mod">
          <ac:chgData name="Martin, Taylor" userId="1bff7be6-b4af-479c-ae0f-c1d7d19b4d45" providerId="ADAL" clId="{8678840B-0E1C-4032-A1DE-83518CECE946}" dt="2021-09-27T22:33:39.195" v="5843"/>
          <ac:spMkLst>
            <pc:docMk/>
            <pc:sldMk cId="3138040662" sldId="307"/>
            <ac:spMk id="26" creationId="{ED6A85B0-782A-4749-B3F2-37F4D3B37AE1}"/>
          </ac:spMkLst>
        </pc:spChg>
        <pc:spChg chg="add mod">
          <ac:chgData name="Martin, Taylor" userId="1bff7be6-b4af-479c-ae0f-c1d7d19b4d45" providerId="ADAL" clId="{8678840B-0E1C-4032-A1DE-83518CECE946}" dt="2021-09-27T22:34:37.364" v="5848" actId="1076"/>
          <ac:spMkLst>
            <pc:docMk/>
            <pc:sldMk cId="3138040662" sldId="307"/>
            <ac:spMk id="27" creationId="{8AB4E17C-53A5-4E58-8CC9-A8F5F43C1C28}"/>
          </ac:spMkLst>
        </pc:spChg>
        <pc:spChg chg="add mod">
          <ac:chgData name="Martin, Taylor" userId="1bff7be6-b4af-479c-ae0f-c1d7d19b4d45" providerId="ADAL" clId="{8678840B-0E1C-4032-A1DE-83518CECE946}" dt="2021-09-27T22:34:37.364" v="5848" actId="1076"/>
          <ac:spMkLst>
            <pc:docMk/>
            <pc:sldMk cId="3138040662" sldId="307"/>
            <ac:spMk id="28" creationId="{670A9D61-664C-44DE-B251-6E262C02CA69}"/>
          </ac:spMkLst>
        </pc:spChg>
        <pc:spChg chg="mod">
          <ac:chgData name="Martin, Taylor" userId="1bff7be6-b4af-479c-ae0f-c1d7d19b4d45" providerId="ADAL" clId="{8678840B-0E1C-4032-A1DE-83518CECE946}" dt="2021-09-27T22:33:39.195" v="5843"/>
          <ac:spMkLst>
            <pc:docMk/>
            <pc:sldMk cId="3138040662" sldId="307"/>
            <ac:spMk id="30" creationId="{6DC54672-C6F0-41B2-9BE8-ED46F7BBEC22}"/>
          </ac:spMkLst>
        </pc:spChg>
        <pc:spChg chg="mod">
          <ac:chgData name="Martin, Taylor" userId="1bff7be6-b4af-479c-ae0f-c1d7d19b4d45" providerId="ADAL" clId="{8678840B-0E1C-4032-A1DE-83518CECE946}" dt="2021-09-27T22:33:39.195" v="5843"/>
          <ac:spMkLst>
            <pc:docMk/>
            <pc:sldMk cId="3138040662" sldId="307"/>
            <ac:spMk id="31" creationId="{06D77D24-4B90-453C-A746-A6707D52515E}"/>
          </ac:spMkLst>
        </pc:spChg>
        <pc:spChg chg="add mod">
          <ac:chgData name="Martin, Taylor" userId="1bff7be6-b4af-479c-ae0f-c1d7d19b4d45" providerId="ADAL" clId="{8678840B-0E1C-4032-A1DE-83518CECE946}" dt="2021-09-27T22:34:37.364" v="5848" actId="1076"/>
          <ac:spMkLst>
            <pc:docMk/>
            <pc:sldMk cId="3138040662" sldId="307"/>
            <ac:spMk id="32" creationId="{F7E611CC-9893-45F5-AED9-377F86CBDE7D}"/>
          </ac:spMkLst>
        </pc:spChg>
        <pc:spChg chg="add mod">
          <ac:chgData name="Martin, Taylor" userId="1bff7be6-b4af-479c-ae0f-c1d7d19b4d45" providerId="ADAL" clId="{8678840B-0E1C-4032-A1DE-83518CECE946}" dt="2021-09-27T22:34:37.364" v="5848" actId="1076"/>
          <ac:spMkLst>
            <pc:docMk/>
            <pc:sldMk cId="3138040662" sldId="307"/>
            <ac:spMk id="33" creationId="{14892E63-88D0-449D-B47B-8A11DFB7C5D2}"/>
          </ac:spMkLst>
        </pc:spChg>
        <pc:grpChg chg="add mod">
          <ac:chgData name="Martin, Taylor" userId="1bff7be6-b4af-479c-ae0f-c1d7d19b4d45" providerId="ADAL" clId="{8678840B-0E1C-4032-A1DE-83518CECE946}" dt="2021-09-27T22:34:37.364" v="5848" actId="1076"/>
          <ac:grpSpMkLst>
            <pc:docMk/>
            <pc:sldMk cId="3138040662" sldId="307"/>
            <ac:grpSpMk id="16" creationId="{5C2E32C7-54D0-4E33-9725-868A6948DFB6}"/>
          </ac:grpSpMkLst>
        </pc:grpChg>
        <pc:grpChg chg="add mod">
          <ac:chgData name="Martin, Taylor" userId="1bff7be6-b4af-479c-ae0f-c1d7d19b4d45" providerId="ADAL" clId="{8678840B-0E1C-4032-A1DE-83518CECE946}" dt="2021-09-27T22:34:37.364" v="5848" actId="1076"/>
          <ac:grpSpMkLst>
            <pc:docMk/>
            <pc:sldMk cId="3138040662" sldId="307"/>
            <ac:grpSpMk id="21" creationId="{818E1AB7-02A1-42B7-B2E7-62D5D314A8EC}"/>
          </ac:grpSpMkLst>
        </pc:grpChg>
        <pc:grpChg chg="add mod">
          <ac:chgData name="Martin, Taylor" userId="1bff7be6-b4af-479c-ae0f-c1d7d19b4d45" providerId="ADAL" clId="{8678840B-0E1C-4032-A1DE-83518CECE946}" dt="2021-09-27T22:34:37.364" v="5848" actId="1076"/>
          <ac:grpSpMkLst>
            <pc:docMk/>
            <pc:sldMk cId="3138040662" sldId="307"/>
            <ac:grpSpMk id="24" creationId="{381B8E1D-2DBE-4D0A-8DC0-C115992A0BB5}"/>
          </ac:grpSpMkLst>
        </pc:grpChg>
        <pc:grpChg chg="add mod">
          <ac:chgData name="Martin, Taylor" userId="1bff7be6-b4af-479c-ae0f-c1d7d19b4d45" providerId="ADAL" clId="{8678840B-0E1C-4032-A1DE-83518CECE946}" dt="2021-09-27T22:34:37.364" v="5848" actId="1076"/>
          <ac:grpSpMkLst>
            <pc:docMk/>
            <pc:sldMk cId="3138040662" sldId="307"/>
            <ac:grpSpMk id="29" creationId="{D17759B7-5A43-47DB-B510-44C548F6B555}"/>
          </ac:grpSpMkLst>
        </pc:grpChg>
      </pc:sldChg>
    </pc:docChg>
  </pc:docChgLst>
  <pc:docChgLst>
    <pc:chgData name="Sargent, Kaleb" userId="67e217f3-7d34-43ca-acb9-140f1c053089" providerId="ADAL" clId="{CCB5042C-DAA2-4905-A81D-AA72CE262C89}"/>
    <pc:docChg chg="undo custSel addSld delSld modSld sldOrd">
      <pc:chgData name="Sargent, Kaleb" userId="67e217f3-7d34-43ca-acb9-140f1c053089" providerId="ADAL" clId="{CCB5042C-DAA2-4905-A81D-AA72CE262C89}" dt="2021-10-05T22:16:31.079" v="1011" actId="20577"/>
      <pc:docMkLst>
        <pc:docMk/>
      </pc:docMkLst>
      <pc:sldChg chg="modSp mod modAnim">
        <pc:chgData name="Sargent, Kaleb" userId="67e217f3-7d34-43ca-acb9-140f1c053089" providerId="ADAL" clId="{CCB5042C-DAA2-4905-A81D-AA72CE262C89}" dt="2021-09-29T20:44:46.352" v="956" actId="20577"/>
        <pc:sldMkLst>
          <pc:docMk/>
          <pc:sldMk cId="4034437700" sldId="256"/>
        </pc:sldMkLst>
        <pc:spChg chg="mod">
          <ac:chgData name="Sargent, Kaleb" userId="67e217f3-7d34-43ca-acb9-140f1c053089" providerId="ADAL" clId="{CCB5042C-DAA2-4905-A81D-AA72CE262C89}" dt="2021-09-20T23:42:20.771" v="517" actId="20577"/>
          <ac:spMkLst>
            <pc:docMk/>
            <pc:sldMk cId="4034437700" sldId="256"/>
            <ac:spMk id="3" creationId="{9BCF8F2B-F7B2-4CF5-93CF-E564D23ED23B}"/>
          </ac:spMkLst>
        </pc:spChg>
        <pc:spChg chg="mod">
          <ac:chgData name="Sargent, Kaleb" userId="67e217f3-7d34-43ca-acb9-140f1c053089" providerId="ADAL" clId="{CCB5042C-DAA2-4905-A81D-AA72CE262C89}" dt="2021-09-29T20:44:46.352" v="956" actId="20577"/>
          <ac:spMkLst>
            <pc:docMk/>
            <pc:sldMk cId="4034437700" sldId="256"/>
            <ac:spMk id="4" creationId="{DF03F5A7-B183-4B4B-A009-F2DE0DB69A82}"/>
          </ac:spMkLst>
        </pc:spChg>
      </pc:sldChg>
      <pc:sldChg chg="addSp delSp modSp mod">
        <pc:chgData name="Sargent, Kaleb" userId="67e217f3-7d34-43ca-acb9-140f1c053089" providerId="ADAL" clId="{CCB5042C-DAA2-4905-A81D-AA72CE262C89}" dt="2021-09-12T14:41:40.247" v="103" actId="20577"/>
        <pc:sldMkLst>
          <pc:docMk/>
          <pc:sldMk cId="3055918623" sldId="257"/>
        </pc:sldMkLst>
        <pc:spChg chg="mod">
          <ac:chgData name="Sargent, Kaleb" userId="67e217f3-7d34-43ca-acb9-140f1c053089" providerId="ADAL" clId="{CCB5042C-DAA2-4905-A81D-AA72CE262C89}" dt="2021-09-12T14:41:40.247" v="103" actId="20577"/>
          <ac:spMkLst>
            <pc:docMk/>
            <pc:sldMk cId="3055918623" sldId="257"/>
            <ac:spMk id="2" creationId="{C8577A69-BA47-4CD2-991B-B3B9508E80E0}"/>
          </ac:spMkLst>
        </pc:spChg>
        <pc:spChg chg="mod">
          <ac:chgData name="Sargent, Kaleb" userId="67e217f3-7d34-43ca-acb9-140f1c053089" providerId="ADAL" clId="{CCB5042C-DAA2-4905-A81D-AA72CE262C89}" dt="2021-09-12T14:37:56.957" v="42"/>
          <ac:spMkLst>
            <pc:docMk/>
            <pc:sldMk cId="3055918623" sldId="257"/>
            <ac:spMk id="4" creationId="{CA77D0FC-A129-4437-A2C4-D07BEF949AD6}"/>
          </ac:spMkLst>
        </pc:spChg>
        <pc:spChg chg="add del">
          <ac:chgData name="Sargent, Kaleb" userId="67e217f3-7d34-43ca-acb9-140f1c053089" providerId="ADAL" clId="{CCB5042C-DAA2-4905-A81D-AA72CE262C89}" dt="2021-09-12T14:37:48.211" v="37" actId="22"/>
          <ac:spMkLst>
            <pc:docMk/>
            <pc:sldMk cId="3055918623" sldId="257"/>
            <ac:spMk id="15" creationId="{62DB37AF-9D8C-44E6-97D7-0C7B97FCDB79}"/>
          </ac:spMkLst>
        </pc:spChg>
        <pc:spChg chg="add mod">
          <ac:chgData name="Sargent, Kaleb" userId="67e217f3-7d34-43ca-acb9-140f1c053089" providerId="ADAL" clId="{CCB5042C-DAA2-4905-A81D-AA72CE262C89}" dt="2021-09-12T14:38:05" v="44" actId="1076"/>
          <ac:spMkLst>
            <pc:docMk/>
            <pc:sldMk cId="3055918623" sldId="257"/>
            <ac:spMk id="17" creationId="{AE2F0D47-A220-48A0-A2CA-4828E7940C57}"/>
          </ac:spMkLst>
        </pc:spChg>
      </pc:sldChg>
      <pc:sldChg chg="modAnim">
        <pc:chgData name="Sargent, Kaleb" userId="67e217f3-7d34-43ca-acb9-140f1c053089" providerId="ADAL" clId="{CCB5042C-DAA2-4905-A81D-AA72CE262C89}" dt="2021-09-20T23:47:07.154" v="527"/>
        <pc:sldMkLst>
          <pc:docMk/>
          <pc:sldMk cId="1073131566" sldId="259"/>
        </pc:sldMkLst>
      </pc:sldChg>
      <pc:sldChg chg="addSp delSp modSp mod ord delAnim modAnim">
        <pc:chgData name="Sargent, Kaleb" userId="67e217f3-7d34-43ca-acb9-140f1c053089" providerId="ADAL" clId="{CCB5042C-DAA2-4905-A81D-AA72CE262C89}" dt="2021-09-27T22:28:00.941" v="792"/>
        <pc:sldMkLst>
          <pc:docMk/>
          <pc:sldMk cId="3469029525" sldId="261"/>
        </pc:sldMkLst>
        <pc:spChg chg="mod">
          <ac:chgData name="Sargent, Kaleb" userId="67e217f3-7d34-43ca-acb9-140f1c053089" providerId="ADAL" clId="{CCB5042C-DAA2-4905-A81D-AA72CE262C89}" dt="2021-09-12T14:49:02.255" v="162" actId="1076"/>
          <ac:spMkLst>
            <pc:docMk/>
            <pc:sldMk cId="3469029525" sldId="261"/>
            <ac:spMk id="2" creationId="{03554913-73EC-42E7-909E-2BFA7960AA3F}"/>
          </ac:spMkLst>
        </pc:spChg>
        <pc:picChg chg="add del mod">
          <ac:chgData name="Sargent, Kaleb" userId="67e217f3-7d34-43ca-acb9-140f1c053089" providerId="ADAL" clId="{CCB5042C-DAA2-4905-A81D-AA72CE262C89}" dt="2021-09-14T19:42:24.937" v="215" actId="478"/>
          <ac:picMkLst>
            <pc:docMk/>
            <pc:sldMk cId="3469029525" sldId="261"/>
            <ac:picMk id="3" creationId="{AFEFF4AE-91C9-4821-9868-AD91F244C1F6}"/>
          </ac:picMkLst>
        </pc:picChg>
        <pc:picChg chg="add mod">
          <ac:chgData name="Sargent, Kaleb" userId="67e217f3-7d34-43ca-acb9-140f1c053089" providerId="ADAL" clId="{CCB5042C-DAA2-4905-A81D-AA72CE262C89}" dt="2021-09-14T19:42:32.944" v="218" actId="14100"/>
          <ac:picMkLst>
            <pc:docMk/>
            <pc:sldMk cId="3469029525" sldId="261"/>
            <ac:picMk id="4" creationId="{95EAB18C-BE00-45D8-AE55-96EBEBFAB50A}"/>
          </ac:picMkLst>
        </pc:picChg>
      </pc:sldChg>
      <pc:sldChg chg="modNotesTx">
        <pc:chgData name="Sargent, Kaleb" userId="67e217f3-7d34-43ca-acb9-140f1c053089" providerId="ADAL" clId="{CCB5042C-DAA2-4905-A81D-AA72CE262C89}" dt="2021-09-14T19:33:37.633" v="213"/>
        <pc:sldMkLst>
          <pc:docMk/>
          <pc:sldMk cId="1779449519" sldId="262"/>
        </pc:sldMkLst>
      </pc:sldChg>
      <pc:sldChg chg="modAnim">
        <pc:chgData name="Sargent, Kaleb" userId="67e217f3-7d34-43ca-acb9-140f1c053089" providerId="ADAL" clId="{CCB5042C-DAA2-4905-A81D-AA72CE262C89}" dt="2021-09-20T23:47:32.143" v="532"/>
        <pc:sldMkLst>
          <pc:docMk/>
          <pc:sldMk cId="2595114549" sldId="267"/>
        </pc:sldMkLst>
      </pc:sldChg>
      <pc:sldChg chg="modAnim">
        <pc:chgData name="Sargent, Kaleb" userId="67e217f3-7d34-43ca-acb9-140f1c053089" providerId="ADAL" clId="{CCB5042C-DAA2-4905-A81D-AA72CE262C89}" dt="2021-09-20T23:46:55.342" v="525"/>
        <pc:sldMkLst>
          <pc:docMk/>
          <pc:sldMk cId="283360157" sldId="269"/>
        </pc:sldMkLst>
      </pc:sldChg>
      <pc:sldChg chg="modAnim">
        <pc:chgData name="Sargent, Kaleb" userId="67e217f3-7d34-43ca-acb9-140f1c053089" providerId="ADAL" clId="{CCB5042C-DAA2-4905-A81D-AA72CE262C89}" dt="2021-09-20T23:46:48.113" v="524"/>
        <pc:sldMkLst>
          <pc:docMk/>
          <pc:sldMk cId="1782958449" sldId="272"/>
        </pc:sldMkLst>
      </pc:sldChg>
      <pc:sldChg chg="addCm modCm modNotesTx">
        <pc:chgData name="Sargent, Kaleb" userId="67e217f3-7d34-43ca-acb9-140f1c053089" providerId="ADAL" clId="{CCB5042C-DAA2-4905-A81D-AA72CE262C89}" dt="2021-09-18T12:58:45.491" v="357" actId="20577"/>
        <pc:sldMkLst>
          <pc:docMk/>
          <pc:sldMk cId="1743966592" sldId="273"/>
        </pc:sldMkLst>
      </pc:sldChg>
      <pc:sldChg chg="modAnim">
        <pc:chgData name="Sargent, Kaleb" userId="67e217f3-7d34-43ca-acb9-140f1c053089" providerId="ADAL" clId="{CCB5042C-DAA2-4905-A81D-AA72CE262C89}" dt="2021-09-20T23:47:19.369" v="530"/>
        <pc:sldMkLst>
          <pc:docMk/>
          <pc:sldMk cId="349355803" sldId="274"/>
        </pc:sldMkLst>
      </pc:sldChg>
      <pc:sldChg chg="delSp add del setBg delDesignElem">
        <pc:chgData name="Sargent, Kaleb" userId="67e217f3-7d34-43ca-acb9-140f1c053089" providerId="ADAL" clId="{CCB5042C-DAA2-4905-A81D-AA72CE262C89}" dt="2021-09-12T14:41:46.883" v="104" actId="2696"/>
        <pc:sldMkLst>
          <pc:docMk/>
          <pc:sldMk cId="1824235443" sldId="275"/>
        </pc:sldMkLst>
        <pc:spChg chg="del">
          <ac:chgData name="Sargent, Kaleb" userId="67e217f3-7d34-43ca-acb9-140f1c053089" providerId="ADAL" clId="{CCB5042C-DAA2-4905-A81D-AA72CE262C89}" dt="2021-09-12T14:31:43.101" v="1"/>
          <ac:spMkLst>
            <pc:docMk/>
            <pc:sldMk cId="1824235443" sldId="275"/>
            <ac:spMk id="61" creationId="{AAAE94E3-A7DB-4868-B1E3-E49703488BBC}"/>
          </ac:spMkLst>
        </pc:spChg>
        <pc:spChg chg="del">
          <ac:chgData name="Sargent, Kaleb" userId="67e217f3-7d34-43ca-acb9-140f1c053089" providerId="ADAL" clId="{CCB5042C-DAA2-4905-A81D-AA72CE262C89}" dt="2021-09-12T14:31:43.101" v="1"/>
          <ac:spMkLst>
            <pc:docMk/>
            <pc:sldMk cId="1824235443" sldId="275"/>
            <ac:spMk id="70" creationId="{3873B707-463F-40B0-8227-E8CC6C67EB25}"/>
          </ac:spMkLst>
        </pc:spChg>
        <pc:spChg chg="del">
          <ac:chgData name="Sargent, Kaleb" userId="67e217f3-7d34-43ca-acb9-140f1c053089" providerId="ADAL" clId="{CCB5042C-DAA2-4905-A81D-AA72CE262C89}" dt="2021-09-12T14:31:43.101" v="1"/>
          <ac:spMkLst>
            <pc:docMk/>
            <pc:sldMk cId="1824235443" sldId="275"/>
            <ac:spMk id="72" creationId="{C13237C8-E62C-4F0D-A318-BD6FB6C2D138}"/>
          </ac:spMkLst>
        </pc:spChg>
        <pc:spChg chg="del">
          <ac:chgData name="Sargent, Kaleb" userId="67e217f3-7d34-43ca-acb9-140f1c053089" providerId="ADAL" clId="{CCB5042C-DAA2-4905-A81D-AA72CE262C89}" dt="2021-09-12T14:31:43.101" v="1"/>
          <ac:spMkLst>
            <pc:docMk/>
            <pc:sldMk cId="1824235443" sldId="275"/>
            <ac:spMk id="74" creationId="{19C9EAEA-39D0-4B0E-A0EB-51E7B26740B1}"/>
          </ac:spMkLst>
        </pc:spChg>
        <pc:spChg chg="del">
          <ac:chgData name="Sargent, Kaleb" userId="67e217f3-7d34-43ca-acb9-140f1c053089" providerId="ADAL" clId="{CCB5042C-DAA2-4905-A81D-AA72CE262C89}" dt="2021-09-12T14:31:43.101" v="1"/>
          <ac:spMkLst>
            <pc:docMk/>
            <pc:sldMk cId="1824235443" sldId="275"/>
            <ac:spMk id="76" creationId="{8CB5D2D7-DF65-4E86-BFBA-FFB9B5ACEB64}"/>
          </ac:spMkLst>
        </pc:spChg>
        <pc:grpChg chg="del">
          <ac:chgData name="Sargent, Kaleb" userId="67e217f3-7d34-43ca-acb9-140f1c053089" providerId="ADAL" clId="{CCB5042C-DAA2-4905-A81D-AA72CE262C89}" dt="2021-09-12T14:31:43.101" v="1"/>
          <ac:grpSpMkLst>
            <pc:docMk/>
            <pc:sldMk cId="1824235443" sldId="275"/>
            <ac:grpSpMk id="62" creationId="{1DE889C7-FAD6-4397-98E2-05D503484459}"/>
          </ac:grpSpMkLst>
        </pc:grpChg>
      </pc:sldChg>
      <pc:sldChg chg="addSp delSp modSp add mod modNotesTx">
        <pc:chgData name="Sargent, Kaleb" userId="67e217f3-7d34-43ca-acb9-140f1c053089" providerId="ADAL" clId="{CCB5042C-DAA2-4905-A81D-AA72CE262C89}" dt="2021-09-14T17:42:09.131" v="188" actId="1076"/>
        <pc:sldMkLst>
          <pc:docMk/>
          <pc:sldMk cId="3128572798" sldId="276"/>
        </pc:sldMkLst>
        <pc:spChg chg="mod">
          <ac:chgData name="Sargent, Kaleb" userId="67e217f3-7d34-43ca-acb9-140f1c053089" providerId="ADAL" clId="{CCB5042C-DAA2-4905-A81D-AA72CE262C89}" dt="2021-09-12T14:34:55.245" v="20" actId="20577"/>
          <ac:spMkLst>
            <pc:docMk/>
            <pc:sldMk cId="3128572798" sldId="276"/>
            <ac:spMk id="2" creationId="{32436767-8378-48AE-9884-92EC128F2816}"/>
          </ac:spMkLst>
        </pc:spChg>
        <pc:spChg chg="del mod">
          <ac:chgData name="Sargent, Kaleb" userId="67e217f3-7d34-43ca-acb9-140f1c053089" providerId="ADAL" clId="{CCB5042C-DAA2-4905-A81D-AA72CE262C89}" dt="2021-09-14T17:40:37.930" v="169" actId="478"/>
          <ac:spMkLst>
            <pc:docMk/>
            <pc:sldMk cId="3128572798" sldId="276"/>
            <ac:spMk id="3" creationId="{F043F7AA-A220-47A4-A5DB-A0F33E8CF2AB}"/>
          </ac:spMkLst>
        </pc:spChg>
        <pc:spChg chg="add del mod">
          <ac:chgData name="Sargent, Kaleb" userId="67e217f3-7d34-43ca-acb9-140f1c053089" providerId="ADAL" clId="{CCB5042C-DAA2-4905-A81D-AA72CE262C89}" dt="2021-09-14T17:41:47.393" v="183" actId="478"/>
          <ac:spMkLst>
            <pc:docMk/>
            <pc:sldMk cId="3128572798" sldId="276"/>
            <ac:spMk id="6" creationId="{50BF4AA2-FCD1-476B-BF5C-38680A646F2B}"/>
          </ac:spMkLst>
        </pc:spChg>
        <pc:picChg chg="add mod">
          <ac:chgData name="Sargent, Kaleb" userId="67e217f3-7d34-43ca-acb9-140f1c053089" providerId="ADAL" clId="{CCB5042C-DAA2-4905-A81D-AA72CE262C89}" dt="2021-09-14T17:41:42.176" v="182" actId="1076"/>
          <ac:picMkLst>
            <pc:docMk/>
            <pc:sldMk cId="3128572798" sldId="276"/>
            <ac:picMk id="4" creationId="{5BB8E306-34EA-40EC-9B61-117C58CCA3BF}"/>
          </ac:picMkLst>
        </pc:picChg>
        <pc:picChg chg="add mod">
          <ac:chgData name="Sargent, Kaleb" userId="67e217f3-7d34-43ca-acb9-140f1c053089" providerId="ADAL" clId="{CCB5042C-DAA2-4905-A81D-AA72CE262C89}" dt="2021-09-14T17:42:09.131" v="188" actId="1076"/>
          <ac:picMkLst>
            <pc:docMk/>
            <pc:sldMk cId="3128572798" sldId="276"/>
            <ac:picMk id="1026" creationId="{D57F9D1F-B890-42AB-AD71-D9B10AF21061}"/>
          </ac:picMkLst>
        </pc:picChg>
      </pc:sldChg>
      <pc:sldChg chg="add del">
        <pc:chgData name="Sargent, Kaleb" userId="67e217f3-7d34-43ca-acb9-140f1c053089" providerId="ADAL" clId="{CCB5042C-DAA2-4905-A81D-AA72CE262C89}" dt="2021-09-12T14:35:00.080" v="22"/>
        <pc:sldMkLst>
          <pc:docMk/>
          <pc:sldMk cId="2723237409" sldId="277"/>
        </pc:sldMkLst>
      </pc:sldChg>
      <pc:sldChg chg="delSp add del setBg delDesignElem">
        <pc:chgData name="Sargent, Kaleb" userId="67e217f3-7d34-43ca-acb9-140f1c053089" providerId="ADAL" clId="{CCB5042C-DAA2-4905-A81D-AA72CE262C89}" dt="2021-09-12T14:38:52.778" v="50" actId="2696"/>
        <pc:sldMkLst>
          <pc:docMk/>
          <pc:sldMk cId="3762950701" sldId="277"/>
        </pc:sldMkLst>
        <pc:spChg chg="del">
          <ac:chgData name="Sargent, Kaleb" userId="67e217f3-7d34-43ca-acb9-140f1c053089" providerId="ADAL" clId="{CCB5042C-DAA2-4905-A81D-AA72CE262C89}" dt="2021-09-12T14:38:38.241" v="46"/>
          <ac:spMkLst>
            <pc:docMk/>
            <pc:sldMk cId="3762950701" sldId="277"/>
            <ac:spMk id="64" creationId="{8B9AA7C6-5E5A-498E-A6DF-A943376E09BC}"/>
          </ac:spMkLst>
        </pc:spChg>
        <pc:spChg chg="del">
          <ac:chgData name="Sargent, Kaleb" userId="67e217f3-7d34-43ca-acb9-140f1c053089" providerId="ADAL" clId="{CCB5042C-DAA2-4905-A81D-AA72CE262C89}" dt="2021-09-12T14:38:38.241" v="46"/>
          <ac:spMkLst>
            <pc:docMk/>
            <pc:sldMk cId="3762950701" sldId="277"/>
            <ac:spMk id="70" creationId="{81E140AE-0ABF-47C8-BF32-7D2F0CF2BA44}"/>
          </ac:spMkLst>
        </pc:spChg>
        <pc:spChg chg="del">
          <ac:chgData name="Sargent, Kaleb" userId="67e217f3-7d34-43ca-acb9-140f1c053089" providerId="ADAL" clId="{CCB5042C-DAA2-4905-A81D-AA72CE262C89}" dt="2021-09-12T14:38:38.241" v="46"/>
          <ac:spMkLst>
            <pc:docMk/>
            <pc:sldMk cId="3762950701" sldId="277"/>
            <ac:spMk id="72" creationId="{CBC4F608-B4B8-48C3-9572-C0F061B1CD99}"/>
          </ac:spMkLst>
        </pc:spChg>
        <pc:grpChg chg="del">
          <ac:chgData name="Sargent, Kaleb" userId="67e217f3-7d34-43ca-acb9-140f1c053089" providerId="ADAL" clId="{CCB5042C-DAA2-4905-A81D-AA72CE262C89}" dt="2021-09-12T14:38:38.241" v="46"/>
          <ac:grpSpMkLst>
            <pc:docMk/>
            <pc:sldMk cId="3762950701" sldId="277"/>
            <ac:grpSpMk id="66" creationId="{83EAB11A-76F7-48F4-9B4F-5BFDF4BF9670}"/>
          </ac:grpSpMkLst>
        </pc:grpChg>
      </pc:sldChg>
      <pc:sldChg chg="addSp modSp add mod ord modNotesTx">
        <pc:chgData name="Sargent, Kaleb" userId="67e217f3-7d34-43ca-acb9-140f1c053089" providerId="ADAL" clId="{CCB5042C-DAA2-4905-A81D-AA72CE262C89}" dt="2021-09-18T13:23:08.590" v="405" actId="113"/>
        <pc:sldMkLst>
          <pc:docMk/>
          <pc:sldMk cId="3048524213" sldId="278"/>
        </pc:sldMkLst>
        <pc:spChg chg="mod">
          <ac:chgData name="Sargent, Kaleb" userId="67e217f3-7d34-43ca-acb9-140f1c053089" providerId="ADAL" clId="{CCB5042C-DAA2-4905-A81D-AA72CE262C89}" dt="2021-09-12T14:39:18.594" v="54" actId="255"/>
          <ac:spMkLst>
            <pc:docMk/>
            <pc:sldMk cId="3048524213" sldId="278"/>
            <ac:spMk id="5" creationId="{E6AA9169-0E01-4213-AF5D-65DB01CEC183}"/>
          </ac:spMkLst>
        </pc:spChg>
        <pc:spChg chg="add mod">
          <ac:chgData name="Sargent, Kaleb" userId="67e217f3-7d34-43ca-acb9-140f1c053089" providerId="ADAL" clId="{CCB5042C-DAA2-4905-A81D-AA72CE262C89}" dt="2021-09-18T13:23:08.590" v="405" actId="113"/>
          <ac:spMkLst>
            <pc:docMk/>
            <pc:sldMk cId="3048524213" sldId="278"/>
            <ac:spMk id="10" creationId="{457F95E0-957F-4DF9-960E-986507793EFF}"/>
          </ac:spMkLst>
        </pc:spChg>
        <pc:picChg chg="add mod">
          <ac:chgData name="Sargent, Kaleb" userId="67e217f3-7d34-43ca-acb9-140f1c053089" providerId="ADAL" clId="{CCB5042C-DAA2-4905-A81D-AA72CE262C89}" dt="2021-09-12T14:40:05.453" v="62" actId="1076"/>
          <ac:picMkLst>
            <pc:docMk/>
            <pc:sldMk cId="3048524213" sldId="278"/>
            <ac:picMk id="9" creationId="{2FB05572-0F77-4E1D-9E23-86CE44960FC1}"/>
          </ac:picMkLst>
        </pc:picChg>
      </pc:sldChg>
      <pc:sldChg chg="modAnim">
        <pc:chgData name="Sargent, Kaleb" userId="67e217f3-7d34-43ca-acb9-140f1c053089" providerId="ADAL" clId="{CCB5042C-DAA2-4905-A81D-AA72CE262C89}" dt="2021-09-20T23:47:13.984" v="529"/>
        <pc:sldMkLst>
          <pc:docMk/>
          <pc:sldMk cId="140131060" sldId="279"/>
        </pc:sldMkLst>
      </pc:sldChg>
      <pc:sldChg chg="modAnim">
        <pc:chgData name="Sargent, Kaleb" userId="67e217f3-7d34-43ca-acb9-140f1c053089" providerId="ADAL" clId="{CCB5042C-DAA2-4905-A81D-AA72CE262C89}" dt="2021-09-20T23:47:00.781" v="526"/>
        <pc:sldMkLst>
          <pc:docMk/>
          <pc:sldMk cId="262870206" sldId="280"/>
        </pc:sldMkLst>
      </pc:sldChg>
      <pc:sldChg chg="modAnim">
        <pc:chgData name="Sargent, Kaleb" userId="67e217f3-7d34-43ca-acb9-140f1c053089" providerId="ADAL" clId="{CCB5042C-DAA2-4905-A81D-AA72CE262C89}" dt="2021-09-20T23:47:37.723" v="533"/>
        <pc:sldMkLst>
          <pc:docMk/>
          <pc:sldMk cId="1712641849" sldId="281"/>
        </pc:sldMkLst>
      </pc:sldChg>
      <pc:sldChg chg="new del">
        <pc:chgData name="Sargent, Kaleb" userId="67e217f3-7d34-43ca-acb9-140f1c053089" providerId="ADAL" clId="{CCB5042C-DAA2-4905-A81D-AA72CE262C89}" dt="2021-09-18T12:51:36.940" v="220" actId="680"/>
        <pc:sldMkLst>
          <pc:docMk/>
          <pc:sldMk cId="790553162" sldId="283"/>
        </pc:sldMkLst>
      </pc:sldChg>
      <pc:sldChg chg="addSp delSp modSp add mod ord modAnim">
        <pc:chgData name="Sargent, Kaleb" userId="67e217f3-7d34-43ca-acb9-140f1c053089" providerId="ADAL" clId="{CCB5042C-DAA2-4905-A81D-AA72CE262C89}" dt="2021-09-21T00:05:42.321" v="770" actId="6549"/>
        <pc:sldMkLst>
          <pc:docMk/>
          <pc:sldMk cId="3401494595" sldId="283"/>
        </pc:sldMkLst>
        <pc:spChg chg="mod">
          <ac:chgData name="Sargent, Kaleb" userId="67e217f3-7d34-43ca-acb9-140f1c053089" providerId="ADAL" clId="{CCB5042C-DAA2-4905-A81D-AA72CE262C89}" dt="2021-09-18T12:53:22.595" v="236" actId="20577"/>
          <ac:spMkLst>
            <pc:docMk/>
            <pc:sldMk cId="3401494595" sldId="283"/>
            <ac:spMk id="2" creationId="{32436767-8378-48AE-9884-92EC128F2816}"/>
          </ac:spMkLst>
        </pc:spChg>
        <pc:spChg chg="add mod">
          <ac:chgData name="Sargent, Kaleb" userId="67e217f3-7d34-43ca-acb9-140f1c053089" providerId="ADAL" clId="{CCB5042C-DAA2-4905-A81D-AA72CE262C89}" dt="2021-09-21T00:05:42.321" v="770" actId="6549"/>
          <ac:spMkLst>
            <pc:docMk/>
            <pc:sldMk cId="3401494595" sldId="283"/>
            <ac:spMk id="3" creationId="{1F307050-D90E-4E15-8A7B-2CE91421D53C}"/>
          </ac:spMkLst>
        </pc:spChg>
        <pc:picChg chg="del">
          <ac:chgData name="Sargent, Kaleb" userId="67e217f3-7d34-43ca-acb9-140f1c053089" providerId="ADAL" clId="{CCB5042C-DAA2-4905-A81D-AA72CE262C89}" dt="2021-09-18T12:53:16.514" v="224" actId="478"/>
          <ac:picMkLst>
            <pc:docMk/>
            <pc:sldMk cId="3401494595" sldId="283"/>
            <ac:picMk id="4" creationId="{5BB8E306-34EA-40EC-9B61-117C58CCA3BF}"/>
          </ac:picMkLst>
        </pc:picChg>
        <pc:picChg chg="del">
          <ac:chgData name="Sargent, Kaleb" userId="67e217f3-7d34-43ca-acb9-140f1c053089" providerId="ADAL" clId="{CCB5042C-DAA2-4905-A81D-AA72CE262C89}" dt="2021-09-18T12:53:24.818" v="237" actId="478"/>
          <ac:picMkLst>
            <pc:docMk/>
            <pc:sldMk cId="3401494595" sldId="283"/>
            <ac:picMk id="1026" creationId="{D57F9D1F-B890-42AB-AD71-D9B10AF21061}"/>
          </ac:picMkLst>
        </pc:picChg>
      </pc:sldChg>
      <pc:sldChg chg="modAnim">
        <pc:chgData name="Sargent, Kaleb" userId="67e217f3-7d34-43ca-acb9-140f1c053089" providerId="ADAL" clId="{CCB5042C-DAA2-4905-A81D-AA72CE262C89}" dt="2021-09-20T23:47:26.408" v="531"/>
        <pc:sldMkLst>
          <pc:docMk/>
          <pc:sldMk cId="698595511" sldId="284"/>
        </pc:sldMkLst>
      </pc:sldChg>
      <pc:sldChg chg="addSp delSp modSp mod modTransition delAnim modAnim">
        <pc:chgData name="Sargent, Kaleb" userId="67e217f3-7d34-43ca-acb9-140f1c053089" providerId="ADAL" clId="{CCB5042C-DAA2-4905-A81D-AA72CE262C89}" dt="2021-10-05T21:51:01.396" v="965" actId="1076"/>
        <pc:sldMkLst>
          <pc:docMk/>
          <pc:sldMk cId="2296650615" sldId="285"/>
        </pc:sldMkLst>
        <pc:picChg chg="del">
          <ac:chgData name="Sargent, Kaleb" userId="67e217f3-7d34-43ca-acb9-140f1c053089" providerId="ADAL" clId="{CCB5042C-DAA2-4905-A81D-AA72CE262C89}" dt="2021-09-21T13:57:08.653" v="771" actId="478"/>
          <ac:picMkLst>
            <pc:docMk/>
            <pc:sldMk cId="2296650615" sldId="285"/>
            <ac:picMk id="3" creationId="{228EC700-B58D-4AF0-A2B7-B331530DB798}"/>
          </ac:picMkLst>
        </pc:picChg>
        <pc:picChg chg="add del mod">
          <ac:chgData name="Sargent, Kaleb" userId="67e217f3-7d34-43ca-acb9-140f1c053089" providerId="ADAL" clId="{CCB5042C-DAA2-4905-A81D-AA72CE262C89}" dt="2021-10-05T21:46:48.349" v="957" actId="478"/>
          <ac:picMkLst>
            <pc:docMk/>
            <pc:sldMk cId="2296650615" sldId="285"/>
            <ac:picMk id="3" creationId="{3922C388-8E57-4C8F-8F7E-F934CEE4075F}"/>
          </ac:picMkLst>
        </pc:picChg>
        <pc:picChg chg="add mod">
          <ac:chgData name="Sargent, Kaleb" userId="67e217f3-7d34-43ca-acb9-140f1c053089" providerId="ADAL" clId="{CCB5042C-DAA2-4905-A81D-AA72CE262C89}" dt="2021-10-05T21:51:01.396" v="965" actId="1076"/>
          <ac:picMkLst>
            <pc:docMk/>
            <pc:sldMk cId="2296650615" sldId="285"/>
            <ac:picMk id="4" creationId="{36C50CCC-1815-4ACD-9022-9A1FA0610D10}"/>
          </ac:picMkLst>
        </pc:picChg>
        <pc:picChg chg="add del mod">
          <ac:chgData name="Sargent, Kaleb" userId="67e217f3-7d34-43ca-acb9-140f1c053089" providerId="ADAL" clId="{CCB5042C-DAA2-4905-A81D-AA72CE262C89}" dt="2021-09-21T13:59:36.221" v="779" actId="478"/>
          <ac:picMkLst>
            <pc:docMk/>
            <pc:sldMk cId="2296650615" sldId="285"/>
            <ac:picMk id="4" creationId="{5BEC8970-6364-420F-9BE4-5EB3C990AC72}"/>
          </ac:picMkLst>
        </pc:picChg>
      </pc:sldChg>
      <pc:sldChg chg="addSp delSp modSp mod modAnim modShow">
        <pc:chgData name="Sargent, Kaleb" userId="67e217f3-7d34-43ca-acb9-140f1c053089" providerId="ADAL" clId="{CCB5042C-DAA2-4905-A81D-AA72CE262C89}" dt="2021-10-05T22:13:35.671" v="1003" actId="729"/>
        <pc:sldMkLst>
          <pc:docMk/>
          <pc:sldMk cId="3077988064" sldId="287"/>
        </pc:sldMkLst>
        <pc:spChg chg="add mod">
          <ac:chgData name="Sargent, Kaleb" userId="67e217f3-7d34-43ca-acb9-140f1c053089" providerId="ADAL" clId="{CCB5042C-DAA2-4905-A81D-AA72CE262C89}" dt="2021-09-20T23:55:24.189" v="762" actId="1076"/>
          <ac:spMkLst>
            <pc:docMk/>
            <pc:sldMk cId="3077988064" sldId="287"/>
            <ac:spMk id="4" creationId="{77F9ABB0-6211-4B0F-A802-63821A8D42F9}"/>
          </ac:spMkLst>
        </pc:spChg>
        <pc:spChg chg="mod">
          <ac:chgData name="Sargent, Kaleb" userId="67e217f3-7d34-43ca-acb9-140f1c053089" providerId="ADAL" clId="{CCB5042C-DAA2-4905-A81D-AA72CE262C89}" dt="2021-10-05T22:05:00.801" v="974" actId="255"/>
          <ac:spMkLst>
            <pc:docMk/>
            <pc:sldMk cId="3077988064" sldId="287"/>
            <ac:spMk id="5" creationId="{E6AA9169-0E01-4213-AF5D-65DB01CEC183}"/>
          </ac:spMkLst>
        </pc:spChg>
        <pc:picChg chg="add del mod">
          <ac:chgData name="Sargent, Kaleb" userId="67e217f3-7d34-43ca-acb9-140f1c053089" providerId="ADAL" clId="{CCB5042C-DAA2-4905-A81D-AA72CE262C89}" dt="2021-09-20T23:59:47.913" v="763" actId="478"/>
          <ac:picMkLst>
            <pc:docMk/>
            <pc:sldMk cId="3077988064" sldId="287"/>
            <ac:picMk id="3" creationId="{249CF278-E3ED-4239-94A6-62CCCF897899}"/>
          </ac:picMkLst>
        </pc:picChg>
        <pc:picChg chg="add mod">
          <ac:chgData name="Sargent, Kaleb" userId="67e217f3-7d34-43ca-acb9-140f1c053089" providerId="ADAL" clId="{CCB5042C-DAA2-4905-A81D-AA72CE262C89}" dt="2021-09-21T00:00:01.482" v="767" actId="1076"/>
          <ac:picMkLst>
            <pc:docMk/>
            <pc:sldMk cId="3077988064" sldId="287"/>
            <ac:picMk id="7" creationId="{14C7AE07-9662-4CF8-B182-9AD253926259}"/>
          </ac:picMkLst>
        </pc:picChg>
      </pc:sldChg>
      <pc:sldChg chg="mod modShow">
        <pc:chgData name="Sargent, Kaleb" userId="67e217f3-7d34-43ca-acb9-140f1c053089" providerId="ADAL" clId="{CCB5042C-DAA2-4905-A81D-AA72CE262C89}" dt="2021-09-27T22:54:32.824" v="806" actId="729"/>
        <pc:sldMkLst>
          <pc:docMk/>
          <pc:sldMk cId="1121120013" sldId="295"/>
        </pc:sldMkLst>
      </pc:sldChg>
      <pc:sldChg chg="modSp mod">
        <pc:chgData name="Sargent, Kaleb" userId="67e217f3-7d34-43ca-acb9-140f1c053089" providerId="ADAL" clId="{CCB5042C-DAA2-4905-A81D-AA72CE262C89}" dt="2021-09-29T20:44:08.289" v="947" actId="20577"/>
        <pc:sldMkLst>
          <pc:docMk/>
          <pc:sldMk cId="1763750686" sldId="297"/>
        </pc:sldMkLst>
        <pc:spChg chg="mod">
          <ac:chgData name="Sargent, Kaleb" userId="67e217f3-7d34-43ca-acb9-140f1c053089" providerId="ADAL" clId="{CCB5042C-DAA2-4905-A81D-AA72CE262C89}" dt="2021-09-29T20:44:08.289" v="947" actId="20577"/>
          <ac:spMkLst>
            <pc:docMk/>
            <pc:sldMk cId="1763750686" sldId="297"/>
            <ac:spMk id="10" creationId="{457F95E0-957F-4DF9-960E-986507793EFF}"/>
          </ac:spMkLst>
        </pc:spChg>
      </pc:sldChg>
      <pc:sldChg chg="modSp mod">
        <pc:chgData name="Sargent, Kaleb" userId="67e217f3-7d34-43ca-acb9-140f1c053089" providerId="ADAL" clId="{CCB5042C-DAA2-4905-A81D-AA72CE262C89}" dt="2021-10-05T22:16:31.079" v="1011" actId="20577"/>
        <pc:sldMkLst>
          <pc:docMk/>
          <pc:sldMk cId="2199460626" sldId="299"/>
        </pc:sldMkLst>
        <pc:spChg chg="mod">
          <ac:chgData name="Sargent, Kaleb" userId="67e217f3-7d34-43ca-acb9-140f1c053089" providerId="ADAL" clId="{CCB5042C-DAA2-4905-A81D-AA72CE262C89}" dt="2021-10-05T22:16:31.079" v="1011" actId="20577"/>
          <ac:spMkLst>
            <pc:docMk/>
            <pc:sldMk cId="2199460626" sldId="299"/>
            <ac:spMk id="3" creationId="{1F307050-D90E-4E15-8A7B-2CE91421D53C}"/>
          </ac:spMkLst>
        </pc:spChg>
      </pc:sldChg>
      <pc:sldChg chg="modSp">
        <pc:chgData name="Sargent, Kaleb" userId="67e217f3-7d34-43ca-acb9-140f1c053089" providerId="ADAL" clId="{CCB5042C-DAA2-4905-A81D-AA72CE262C89}" dt="2021-09-27T22:27:16.297" v="790" actId="20577"/>
        <pc:sldMkLst>
          <pc:docMk/>
          <pc:sldMk cId="4209602247" sldId="303"/>
        </pc:sldMkLst>
        <pc:graphicFrameChg chg="mod">
          <ac:chgData name="Sargent, Kaleb" userId="67e217f3-7d34-43ca-acb9-140f1c053089" providerId="ADAL" clId="{CCB5042C-DAA2-4905-A81D-AA72CE262C89}" dt="2021-09-27T22:27:16.297" v="790" actId="20577"/>
          <ac:graphicFrameMkLst>
            <pc:docMk/>
            <pc:sldMk cId="4209602247" sldId="303"/>
            <ac:graphicFrameMk id="9" creationId="{8DC45CFF-7125-41B1-9790-9769B5BB2DFB}"/>
          </ac:graphicFrameMkLst>
        </pc:graphicFrameChg>
      </pc:sldChg>
      <pc:sldChg chg="modSp mod">
        <pc:chgData name="Sargent, Kaleb" userId="67e217f3-7d34-43ca-acb9-140f1c053089" providerId="ADAL" clId="{CCB5042C-DAA2-4905-A81D-AA72CE262C89}" dt="2021-09-27T22:37:14.861" v="805" actId="1076"/>
        <pc:sldMkLst>
          <pc:docMk/>
          <pc:sldMk cId="358088755" sldId="306"/>
        </pc:sldMkLst>
        <pc:grpChg chg="mod">
          <ac:chgData name="Sargent, Kaleb" userId="67e217f3-7d34-43ca-acb9-140f1c053089" providerId="ADAL" clId="{CCB5042C-DAA2-4905-A81D-AA72CE262C89}" dt="2021-09-27T22:37:14.861" v="805" actId="1076"/>
          <ac:grpSpMkLst>
            <pc:docMk/>
            <pc:sldMk cId="358088755" sldId="306"/>
            <ac:grpSpMk id="3" creationId="{6EC6998D-F54B-49EF-98E9-CE60C56CD8C2}"/>
          </ac:grpSpMkLst>
        </pc:grpChg>
        <pc:grpChg chg="mod">
          <ac:chgData name="Sargent, Kaleb" userId="67e217f3-7d34-43ca-acb9-140f1c053089" providerId="ADAL" clId="{CCB5042C-DAA2-4905-A81D-AA72CE262C89}" dt="2021-09-27T22:36:57.522" v="803" actId="1076"/>
          <ac:grpSpMkLst>
            <pc:docMk/>
            <pc:sldMk cId="358088755" sldId="306"/>
            <ac:grpSpMk id="4" creationId="{FEF49480-1A3B-427A-B002-B77BA8E1C471}"/>
          </ac:grpSpMkLst>
        </pc:grpChg>
        <pc:grpChg chg="mod">
          <ac:chgData name="Sargent, Kaleb" userId="67e217f3-7d34-43ca-acb9-140f1c053089" providerId="ADAL" clId="{CCB5042C-DAA2-4905-A81D-AA72CE262C89}" dt="2021-09-27T22:37:03.686" v="804" actId="1076"/>
          <ac:grpSpMkLst>
            <pc:docMk/>
            <pc:sldMk cId="358088755" sldId="306"/>
            <ac:grpSpMk id="5" creationId="{0625815A-FBFE-4AF3-99E9-587B1E933C0B}"/>
          </ac:grpSpMkLst>
        </pc:grpChg>
        <pc:grpChg chg="mod">
          <ac:chgData name="Sargent, Kaleb" userId="67e217f3-7d34-43ca-acb9-140f1c053089" providerId="ADAL" clId="{CCB5042C-DAA2-4905-A81D-AA72CE262C89}" dt="2021-09-27T22:36:48.899" v="801" actId="1076"/>
          <ac:grpSpMkLst>
            <pc:docMk/>
            <pc:sldMk cId="358088755" sldId="306"/>
            <ac:grpSpMk id="6" creationId="{EC8F6DF2-38F1-4F03-A8AB-0424349B7796}"/>
          </ac:grpSpMkLst>
        </pc:grpChg>
        <pc:graphicFrameChg chg="mod">
          <ac:chgData name="Sargent, Kaleb" userId="67e217f3-7d34-43ca-acb9-140f1c053089" providerId="ADAL" clId="{CCB5042C-DAA2-4905-A81D-AA72CE262C89}" dt="2021-09-27T22:28:17.903" v="795" actId="20577"/>
          <ac:graphicFrameMkLst>
            <pc:docMk/>
            <pc:sldMk cId="358088755" sldId="306"/>
            <ac:graphicFrameMk id="9" creationId="{8DC45CFF-7125-41B1-9790-9769B5BB2DFB}"/>
          </ac:graphicFrameMkLst>
        </pc:graphicFrameChg>
      </pc:sldChg>
      <pc:sldChg chg="modSp add del mod">
        <pc:chgData name="Sargent, Kaleb" userId="67e217f3-7d34-43ca-acb9-140f1c053089" providerId="ADAL" clId="{CCB5042C-DAA2-4905-A81D-AA72CE262C89}" dt="2021-09-27T22:31:21.444" v="799" actId="2696"/>
        <pc:sldMkLst>
          <pc:docMk/>
          <pc:sldMk cId="3104991240" sldId="308"/>
        </pc:sldMkLst>
        <pc:spChg chg="mod">
          <ac:chgData name="Sargent, Kaleb" userId="67e217f3-7d34-43ca-acb9-140f1c053089" providerId="ADAL" clId="{CCB5042C-DAA2-4905-A81D-AA72CE262C89}" dt="2021-09-27T22:30:42.205" v="798" actId="20577"/>
          <ac:spMkLst>
            <pc:docMk/>
            <pc:sldMk cId="3104991240" sldId="308"/>
            <ac:spMk id="2" creationId="{32436767-8378-48AE-9884-92EC128F2816}"/>
          </ac:spMkLst>
        </pc:spChg>
      </pc:sldChg>
      <pc:sldChg chg="addSp delSp modSp add mod">
        <pc:chgData name="Sargent, Kaleb" userId="67e217f3-7d34-43ca-acb9-140f1c053089" providerId="ADAL" clId="{CCB5042C-DAA2-4905-A81D-AA72CE262C89}" dt="2021-10-05T22:13:12.332" v="1002" actId="1076"/>
        <pc:sldMkLst>
          <pc:docMk/>
          <pc:sldMk cId="593292984" sldId="312"/>
        </pc:sldMkLst>
        <pc:spChg chg="mod">
          <ac:chgData name="Sargent, Kaleb" userId="67e217f3-7d34-43ca-acb9-140f1c053089" providerId="ADAL" clId="{CCB5042C-DAA2-4905-A81D-AA72CE262C89}" dt="2021-10-05T22:12:39.566" v="1001" actId="1076"/>
          <ac:spMkLst>
            <pc:docMk/>
            <pc:sldMk cId="593292984" sldId="312"/>
            <ac:spMk id="4" creationId="{77F9ABB0-6211-4B0F-A802-63821A8D42F9}"/>
          </ac:spMkLst>
        </pc:spChg>
        <pc:spChg chg="mod">
          <ac:chgData name="Sargent, Kaleb" userId="67e217f3-7d34-43ca-acb9-140f1c053089" providerId="ADAL" clId="{CCB5042C-DAA2-4905-A81D-AA72CE262C89}" dt="2021-10-05T22:13:12.332" v="1002" actId="1076"/>
          <ac:spMkLst>
            <pc:docMk/>
            <pc:sldMk cId="593292984" sldId="312"/>
            <ac:spMk id="5" creationId="{E6AA9169-0E01-4213-AF5D-65DB01CEC183}"/>
          </ac:spMkLst>
        </pc:spChg>
        <pc:spChg chg="add mod">
          <ac:chgData name="Sargent, Kaleb" userId="67e217f3-7d34-43ca-acb9-140f1c053089" providerId="ADAL" clId="{CCB5042C-DAA2-4905-A81D-AA72CE262C89}" dt="2021-10-05T22:12:14.380" v="996" actId="1076"/>
          <ac:spMkLst>
            <pc:docMk/>
            <pc:sldMk cId="593292984" sldId="312"/>
            <ac:spMk id="6" creationId="{3A2B7D72-2416-4834-83EA-6380FD723C16}"/>
          </ac:spMkLst>
        </pc:spChg>
        <pc:picChg chg="add mod">
          <ac:chgData name="Sargent, Kaleb" userId="67e217f3-7d34-43ca-acb9-140f1c053089" providerId="ADAL" clId="{CCB5042C-DAA2-4905-A81D-AA72CE262C89}" dt="2021-10-05T22:12:07.941" v="995" actId="1076"/>
          <ac:picMkLst>
            <pc:docMk/>
            <pc:sldMk cId="593292984" sldId="312"/>
            <ac:picMk id="3" creationId="{957A4A1F-1181-4C40-A6ED-41D5C592DD2C}"/>
          </ac:picMkLst>
        </pc:picChg>
        <pc:picChg chg="del">
          <ac:chgData name="Sargent, Kaleb" userId="67e217f3-7d34-43ca-acb9-140f1c053089" providerId="ADAL" clId="{CCB5042C-DAA2-4905-A81D-AA72CE262C89}" dt="2021-10-05T22:08:49.536" v="976" actId="478"/>
          <ac:picMkLst>
            <pc:docMk/>
            <pc:sldMk cId="593292984" sldId="312"/>
            <ac:picMk id="7" creationId="{14C7AE07-9662-4CF8-B182-9AD253926259}"/>
          </ac:picMkLst>
        </pc:picChg>
      </pc:sldChg>
      <pc:sldChg chg="add del">
        <pc:chgData name="Sargent, Kaleb" userId="67e217f3-7d34-43ca-acb9-140f1c053089" providerId="ADAL" clId="{CCB5042C-DAA2-4905-A81D-AA72CE262C89}" dt="2021-10-05T22:04:23.105" v="967" actId="2696"/>
        <pc:sldMkLst>
          <pc:docMk/>
          <pc:sldMk cId="2496440664" sldId="312"/>
        </pc:sldMkLst>
      </pc:sldChg>
    </pc:docChg>
  </pc:docChgLst>
  <pc:docChgLst>
    <pc:chgData name="Meyer, Sasha" userId="S::sasha_meyer_cable.comcast.com#ext#@mhta.onmicrosoft.com::920ce597-ffb7-4761-a9d0-6e1321940030" providerId="AD" clId="Web-{7BC955CC-D4E8-4795-85C1-34527BE9768D}"/>
    <pc:docChg chg="modSld">
      <pc:chgData name="Meyer, Sasha" userId="S::sasha_meyer_cable.comcast.com#ext#@mhta.onmicrosoft.com::920ce597-ffb7-4761-a9d0-6e1321940030" providerId="AD" clId="Web-{7BC955CC-D4E8-4795-85C1-34527BE9768D}" dt="2021-09-21T20:14:51.953" v="161"/>
      <pc:docMkLst>
        <pc:docMk/>
      </pc:docMkLst>
      <pc:sldChg chg="modNotes">
        <pc:chgData name="Meyer, Sasha" userId="S::sasha_meyer_cable.comcast.com#ext#@mhta.onmicrosoft.com::920ce597-ffb7-4761-a9d0-6e1321940030" providerId="AD" clId="Web-{7BC955CC-D4E8-4795-85C1-34527BE9768D}" dt="2021-09-21T20:14:51.953" v="161"/>
        <pc:sldMkLst>
          <pc:docMk/>
          <pc:sldMk cId="79283088" sldId="268"/>
        </pc:sldMkLst>
      </pc:sldChg>
    </pc:docChg>
  </pc:docChgLst>
  <pc:docChgLst>
    <pc:chgData name="Martin, Taylor" userId="1bff7be6-b4af-479c-ae0f-c1d7d19b4d45" providerId="ADAL" clId="{C8FAA7AB-989D-4A3A-8D54-964D38C11BA8}"/>
    <pc:docChg chg="undo custSel addSld delSld modSld">
      <pc:chgData name="Martin, Taylor" userId="1bff7be6-b4af-479c-ae0f-c1d7d19b4d45" providerId="ADAL" clId="{C8FAA7AB-989D-4A3A-8D54-964D38C11BA8}" dt="2021-08-12T18:50:23.113" v="1289" actId="20577"/>
      <pc:docMkLst>
        <pc:docMk/>
      </pc:docMkLst>
      <pc:sldChg chg="modSp mod">
        <pc:chgData name="Martin, Taylor" userId="1bff7be6-b4af-479c-ae0f-c1d7d19b4d45" providerId="ADAL" clId="{C8FAA7AB-989D-4A3A-8D54-964D38C11BA8}" dt="2021-08-12T18:50:23.113" v="1289" actId="20577"/>
        <pc:sldMkLst>
          <pc:docMk/>
          <pc:sldMk cId="3133698666" sldId="258"/>
        </pc:sldMkLst>
        <pc:spChg chg="mod">
          <ac:chgData name="Martin, Taylor" userId="1bff7be6-b4af-479c-ae0f-c1d7d19b4d45" providerId="ADAL" clId="{C8FAA7AB-989D-4A3A-8D54-964D38C11BA8}" dt="2021-08-12T18:50:10.630" v="1265" actId="313"/>
          <ac:spMkLst>
            <pc:docMk/>
            <pc:sldMk cId="3133698666" sldId="258"/>
            <ac:spMk id="2" creationId="{AE0A7DD0-011F-42A8-BBD1-317A050008E4}"/>
          </ac:spMkLst>
        </pc:spChg>
        <pc:spChg chg="mod">
          <ac:chgData name="Martin, Taylor" userId="1bff7be6-b4af-479c-ae0f-c1d7d19b4d45" providerId="ADAL" clId="{C8FAA7AB-989D-4A3A-8D54-964D38C11BA8}" dt="2021-08-12T18:50:23.113" v="1289" actId="20577"/>
          <ac:spMkLst>
            <pc:docMk/>
            <pc:sldMk cId="3133698666" sldId="258"/>
            <ac:spMk id="3" creationId="{D2EC0F8F-A2E3-4045-A467-41996C0B8375}"/>
          </ac:spMkLst>
        </pc:spChg>
      </pc:sldChg>
      <pc:sldChg chg="modSp mod">
        <pc:chgData name="Martin, Taylor" userId="1bff7be6-b4af-479c-ae0f-c1d7d19b4d45" providerId="ADAL" clId="{C8FAA7AB-989D-4A3A-8D54-964D38C11BA8}" dt="2021-08-12T18:49:33.003" v="1251" actId="20577"/>
        <pc:sldMkLst>
          <pc:docMk/>
          <pc:sldMk cId="1073131566" sldId="259"/>
        </pc:sldMkLst>
        <pc:spChg chg="mod">
          <ac:chgData name="Martin, Taylor" userId="1bff7be6-b4af-479c-ae0f-c1d7d19b4d45" providerId="ADAL" clId="{C8FAA7AB-989D-4A3A-8D54-964D38C11BA8}" dt="2021-08-12T18:49:33.003" v="1251" actId="20577"/>
          <ac:spMkLst>
            <pc:docMk/>
            <pc:sldMk cId="1073131566" sldId="259"/>
            <ac:spMk id="3" creationId="{986FB033-4861-4C23-83B5-751D1141F2E7}"/>
          </ac:spMkLst>
        </pc:spChg>
      </pc:sldChg>
      <pc:sldChg chg="modSp mod">
        <pc:chgData name="Martin, Taylor" userId="1bff7be6-b4af-479c-ae0f-c1d7d19b4d45" providerId="ADAL" clId="{C8FAA7AB-989D-4A3A-8D54-964D38C11BA8}" dt="2021-08-12T18:32:36.896" v="1" actId="20577"/>
        <pc:sldMkLst>
          <pc:docMk/>
          <pc:sldMk cId="2796392875" sldId="260"/>
        </pc:sldMkLst>
        <pc:spChg chg="mod">
          <ac:chgData name="Martin, Taylor" userId="1bff7be6-b4af-479c-ae0f-c1d7d19b4d45" providerId="ADAL" clId="{C8FAA7AB-989D-4A3A-8D54-964D38C11BA8}" dt="2021-08-12T18:32:36.896" v="1" actId="20577"/>
          <ac:spMkLst>
            <pc:docMk/>
            <pc:sldMk cId="2796392875" sldId="260"/>
            <ac:spMk id="3" creationId="{72B81278-883A-4C33-A584-3070E692F110}"/>
          </ac:spMkLst>
        </pc:spChg>
      </pc:sldChg>
      <pc:sldChg chg="modSp new mod">
        <pc:chgData name="Martin, Taylor" userId="1bff7be6-b4af-479c-ae0f-c1d7d19b4d45" providerId="ADAL" clId="{C8FAA7AB-989D-4A3A-8D54-964D38C11BA8}" dt="2021-08-12T18:47:28.761" v="1187" actId="27636"/>
        <pc:sldMkLst>
          <pc:docMk/>
          <pc:sldMk cId="3377820861" sldId="263"/>
        </pc:sldMkLst>
        <pc:spChg chg="mod">
          <ac:chgData name="Martin, Taylor" userId="1bff7be6-b4af-479c-ae0f-c1d7d19b4d45" providerId="ADAL" clId="{C8FAA7AB-989D-4A3A-8D54-964D38C11BA8}" dt="2021-08-12T18:34:05.457" v="215" actId="20577"/>
          <ac:spMkLst>
            <pc:docMk/>
            <pc:sldMk cId="3377820861" sldId="263"/>
            <ac:spMk id="2" creationId="{425A802F-1A1B-40DF-B372-33EA0D777C9B}"/>
          </ac:spMkLst>
        </pc:spChg>
        <pc:spChg chg="mod">
          <ac:chgData name="Martin, Taylor" userId="1bff7be6-b4af-479c-ae0f-c1d7d19b4d45" providerId="ADAL" clId="{C8FAA7AB-989D-4A3A-8D54-964D38C11BA8}" dt="2021-08-12T18:47:28.761" v="1187" actId="27636"/>
          <ac:spMkLst>
            <pc:docMk/>
            <pc:sldMk cId="3377820861" sldId="263"/>
            <ac:spMk id="3" creationId="{1338E8F7-18AD-4FC5-9396-B7986E7545E9}"/>
          </ac:spMkLst>
        </pc:spChg>
      </pc:sldChg>
      <pc:sldChg chg="modSp new del mod">
        <pc:chgData name="Martin, Taylor" userId="1bff7be6-b4af-479c-ae0f-c1d7d19b4d45" providerId="ADAL" clId="{C8FAA7AB-989D-4A3A-8D54-964D38C11BA8}" dt="2021-08-12T18:47:45.777" v="1188" actId="2696"/>
        <pc:sldMkLst>
          <pc:docMk/>
          <pc:sldMk cId="2930109238" sldId="264"/>
        </pc:sldMkLst>
        <pc:spChg chg="mod">
          <ac:chgData name="Martin, Taylor" userId="1bff7be6-b4af-479c-ae0f-c1d7d19b4d45" providerId="ADAL" clId="{C8FAA7AB-989D-4A3A-8D54-964D38C11BA8}" dt="2021-08-12T18:44:19.249" v="883" actId="20577"/>
          <ac:spMkLst>
            <pc:docMk/>
            <pc:sldMk cId="2930109238" sldId="264"/>
            <ac:spMk id="2" creationId="{EFD2B043-1C98-4DDC-914E-5A74E24CD7EC}"/>
          </ac:spMkLst>
        </pc:spChg>
        <pc:spChg chg="mod">
          <ac:chgData name="Martin, Taylor" userId="1bff7be6-b4af-479c-ae0f-c1d7d19b4d45" providerId="ADAL" clId="{C8FAA7AB-989D-4A3A-8D54-964D38C11BA8}" dt="2021-08-12T18:47:00.995" v="1158" actId="21"/>
          <ac:spMkLst>
            <pc:docMk/>
            <pc:sldMk cId="2930109238" sldId="264"/>
            <ac:spMk id="3" creationId="{8A4C2218-D94D-4881-A316-F3DDE6121374}"/>
          </ac:spMkLst>
        </pc:spChg>
      </pc:sldChg>
    </pc:docChg>
  </pc:docChgLst>
  <pc:docChgLst>
    <pc:chgData name="Meyer, Sasha" userId="S::sasha_meyer_cable.comcast.com#ext#@mhta.onmicrosoft.com::920ce597-ffb7-4761-a9d0-6e1321940030" providerId="AD" clId="Web-{9277ABFE-4633-4FB6-84CA-62CE1096FA0C}"/>
    <pc:docChg chg="modSld">
      <pc:chgData name="Meyer, Sasha" userId="S::sasha_meyer_cable.comcast.com#ext#@mhta.onmicrosoft.com::920ce597-ffb7-4761-a9d0-6e1321940030" providerId="AD" clId="Web-{9277ABFE-4633-4FB6-84CA-62CE1096FA0C}" dt="2021-10-04T22:58:35.427" v="621"/>
      <pc:docMkLst>
        <pc:docMk/>
      </pc:docMkLst>
      <pc:sldChg chg="modNotes">
        <pc:chgData name="Meyer, Sasha" userId="S::sasha_meyer_cable.comcast.com#ext#@mhta.onmicrosoft.com::920ce597-ffb7-4761-a9d0-6e1321940030" providerId="AD" clId="Web-{9277ABFE-4633-4FB6-84CA-62CE1096FA0C}" dt="2021-10-04T22:58:35.427" v="621"/>
        <pc:sldMkLst>
          <pc:docMk/>
          <pc:sldMk cId="3133698666" sldId="258"/>
        </pc:sldMkLst>
      </pc:sldChg>
      <pc:sldChg chg="modNotes">
        <pc:chgData name="Meyer, Sasha" userId="S::sasha_meyer_cable.comcast.com#ext#@mhta.onmicrosoft.com::920ce597-ffb7-4761-a9d0-6e1321940030" providerId="AD" clId="Web-{9277ABFE-4633-4FB6-84CA-62CE1096FA0C}" dt="2021-10-04T22:19:30.862" v="567"/>
        <pc:sldMkLst>
          <pc:docMk/>
          <pc:sldMk cId="1147188064" sldId="296"/>
        </pc:sldMkLst>
      </pc:sldChg>
    </pc:docChg>
  </pc:docChgLst>
  <pc:docChgLst>
    <pc:chgData name="Sargent, Kaleb" userId="S::ksargent_landolakes.com#ext#@mhta.onmicrosoft.com::fcbbb2a9-c8e6-463e-a3ed-dced45064dfc" providerId="AD" clId="Web-{41ADE00C-38BC-4B97-AA36-ADE4A07834FA}"/>
    <pc:docChg chg="modSld">
      <pc:chgData name="Sargent, Kaleb" userId="S::ksargent_landolakes.com#ext#@mhta.onmicrosoft.com::fcbbb2a9-c8e6-463e-a3ed-dced45064dfc" providerId="AD" clId="Web-{41ADE00C-38BC-4B97-AA36-ADE4A07834FA}" dt="2021-09-13T22:27:05.164" v="100" actId="20577"/>
      <pc:docMkLst>
        <pc:docMk/>
      </pc:docMkLst>
      <pc:sldChg chg="delSp modSp">
        <pc:chgData name="Sargent, Kaleb" userId="S::ksargent_landolakes.com#ext#@mhta.onmicrosoft.com::fcbbb2a9-c8e6-463e-a3ed-dced45064dfc" providerId="AD" clId="Web-{41ADE00C-38BC-4B97-AA36-ADE4A07834FA}" dt="2021-09-13T22:24:12.634" v="80" actId="1076"/>
        <pc:sldMkLst>
          <pc:docMk/>
          <pc:sldMk cId="3055918623" sldId="257"/>
        </pc:sldMkLst>
        <pc:spChg chg="mod">
          <ac:chgData name="Sargent, Kaleb" userId="S::ksargent_landolakes.com#ext#@mhta.onmicrosoft.com::fcbbb2a9-c8e6-463e-a3ed-dced45064dfc" providerId="AD" clId="Web-{41ADE00C-38BC-4B97-AA36-ADE4A07834FA}" dt="2021-09-13T22:24:05.337" v="76" actId="20577"/>
          <ac:spMkLst>
            <pc:docMk/>
            <pc:sldMk cId="3055918623" sldId="257"/>
            <ac:spMk id="2" creationId="{C8577A69-BA47-4CD2-991B-B3B9508E80E0}"/>
          </ac:spMkLst>
        </pc:spChg>
        <pc:spChg chg="mod">
          <ac:chgData name="Sargent, Kaleb" userId="S::ksargent_landolakes.com#ext#@mhta.onmicrosoft.com::fcbbb2a9-c8e6-463e-a3ed-dced45064dfc" providerId="AD" clId="Web-{41ADE00C-38BC-4B97-AA36-ADE4A07834FA}" dt="2021-09-13T22:24:09.322" v="79" actId="20577"/>
          <ac:spMkLst>
            <pc:docMk/>
            <pc:sldMk cId="3055918623" sldId="257"/>
            <ac:spMk id="17" creationId="{AE2F0D47-A220-48A0-A2CA-4828E7940C57}"/>
          </ac:spMkLst>
        </pc:spChg>
        <pc:picChg chg="del">
          <ac:chgData name="Sargent, Kaleb" userId="S::ksargent_landolakes.com#ext#@mhta.onmicrosoft.com::fcbbb2a9-c8e6-463e-a3ed-dced45064dfc" providerId="AD" clId="Web-{41ADE00C-38BC-4B97-AA36-ADE4A07834FA}" dt="2021-09-13T22:24:01.244" v="74"/>
          <ac:picMkLst>
            <pc:docMk/>
            <pc:sldMk cId="3055918623" sldId="257"/>
            <ac:picMk id="6" creationId="{D43BE18C-B884-4106-B6AF-9D03D2336BD8}"/>
          </ac:picMkLst>
        </pc:picChg>
        <pc:picChg chg="mod">
          <ac:chgData name="Sargent, Kaleb" userId="S::ksargent_landolakes.com#ext#@mhta.onmicrosoft.com::fcbbb2a9-c8e6-463e-a3ed-dced45064dfc" providerId="AD" clId="Web-{41ADE00C-38BC-4B97-AA36-ADE4A07834FA}" dt="2021-09-13T22:24:12.634" v="80" actId="1076"/>
          <ac:picMkLst>
            <pc:docMk/>
            <pc:sldMk cId="3055918623" sldId="257"/>
            <ac:picMk id="8" creationId="{4464D83B-1DED-48FC-8A83-59373E95F18F}"/>
          </ac:picMkLst>
        </pc:picChg>
      </pc:sldChg>
      <pc:sldChg chg="modSp">
        <pc:chgData name="Sargent, Kaleb" userId="S::ksargent_landolakes.com#ext#@mhta.onmicrosoft.com::fcbbb2a9-c8e6-463e-a3ed-dced45064dfc" providerId="AD" clId="Web-{41ADE00C-38BC-4B97-AA36-ADE4A07834FA}" dt="2021-09-13T22:27:05.164" v="100" actId="20577"/>
        <pc:sldMkLst>
          <pc:docMk/>
          <pc:sldMk cId="3128572798" sldId="276"/>
        </pc:sldMkLst>
        <pc:spChg chg="mod">
          <ac:chgData name="Sargent, Kaleb" userId="S::ksargent_landolakes.com#ext#@mhta.onmicrosoft.com::fcbbb2a9-c8e6-463e-a3ed-dced45064dfc" providerId="AD" clId="Web-{41ADE00C-38BC-4B97-AA36-ADE4A07834FA}" dt="2021-09-13T22:27:05.164" v="100" actId="20577"/>
          <ac:spMkLst>
            <pc:docMk/>
            <pc:sldMk cId="3128572798" sldId="276"/>
            <ac:spMk id="3" creationId="{F043F7AA-A220-47A4-A5DB-A0F33E8CF2AB}"/>
          </ac:spMkLst>
        </pc:spChg>
      </pc:sldChg>
    </pc:docChg>
  </pc:docChgLst>
  <pc:docChgLst>
    <pc:chgData name="Sargent, Kaleb" userId="S::ksargent_landolakes.com#ext#@mhta.onmicrosoft.com::fcbbb2a9-c8e6-463e-a3ed-dced45064dfc" providerId="AD" clId="Web-{D0B7694F-56D6-48BC-B7B6-33E2D9183439}"/>
    <pc:docChg chg="addSld modSld">
      <pc:chgData name="Sargent, Kaleb" userId="S::ksargent_landolakes.com#ext#@mhta.onmicrosoft.com::fcbbb2a9-c8e6-463e-a3ed-dced45064dfc" providerId="AD" clId="Web-{D0B7694F-56D6-48BC-B7B6-33E2D9183439}" dt="2021-09-27T22:23:10.889" v="240"/>
      <pc:docMkLst>
        <pc:docMk/>
      </pc:docMkLst>
      <pc:sldChg chg="modNotes">
        <pc:chgData name="Sargent, Kaleb" userId="S::ksargent_landolakes.com#ext#@mhta.onmicrosoft.com::fcbbb2a9-c8e6-463e-a3ed-dced45064dfc" providerId="AD" clId="Web-{D0B7694F-56D6-48BC-B7B6-33E2D9183439}" dt="2021-09-27T22:14:14.461" v="236"/>
        <pc:sldMkLst>
          <pc:docMk/>
          <pc:sldMk cId="1121120013" sldId="295"/>
        </pc:sldMkLst>
      </pc:sldChg>
      <pc:sldChg chg="addSp delSp modSp add replId modNotes">
        <pc:chgData name="Sargent, Kaleb" userId="S::ksargent_landolakes.com#ext#@mhta.onmicrosoft.com::fcbbb2a9-c8e6-463e-a3ed-dced45064dfc" providerId="AD" clId="Web-{D0B7694F-56D6-48BC-B7B6-33E2D9183439}" dt="2021-09-27T22:23:10.889" v="240"/>
        <pc:sldMkLst>
          <pc:docMk/>
          <pc:sldMk cId="4248258056" sldId="304"/>
        </pc:sldMkLst>
        <pc:spChg chg="add mod">
          <ac:chgData name="Sargent, Kaleb" userId="S::ksargent_landolakes.com#ext#@mhta.onmicrosoft.com::fcbbb2a9-c8e6-463e-a3ed-dced45064dfc" providerId="AD" clId="Web-{D0B7694F-56D6-48BC-B7B6-33E2D9183439}" dt="2021-09-27T22:12:24.554" v="17" actId="20577"/>
          <ac:spMkLst>
            <pc:docMk/>
            <pc:sldMk cId="4248258056" sldId="304"/>
            <ac:spMk id="5" creationId="{73185051-A724-4084-9C2B-F1FC3DE471E9}"/>
          </ac:spMkLst>
        </pc:spChg>
        <pc:picChg chg="del">
          <ac:chgData name="Sargent, Kaleb" userId="S::ksargent_landolakes.com#ext#@mhta.onmicrosoft.com::fcbbb2a9-c8e6-463e-a3ed-dced45064dfc" providerId="AD" clId="Web-{D0B7694F-56D6-48BC-B7B6-33E2D9183439}" dt="2021-09-27T22:07:48.457" v="1"/>
          <ac:picMkLst>
            <pc:docMk/>
            <pc:sldMk cId="4248258056" sldId="304"/>
            <ac:picMk id="3" creationId="{99338598-070D-4E29-946C-420C53D45B72}"/>
          </ac:picMkLst>
        </pc:picChg>
        <pc:picChg chg="add mod">
          <ac:chgData name="Sargent, Kaleb" userId="S::ksargent_landolakes.com#ext#@mhta.onmicrosoft.com::fcbbb2a9-c8e6-463e-a3ed-dced45064dfc" providerId="AD" clId="Web-{D0B7694F-56D6-48BC-B7B6-33E2D9183439}" dt="2021-09-27T22:11:59.616" v="7" actId="14100"/>
          <ac:picMkLst>
            <pc:docMk/>
            <pc:sldMk cId="4248258056" sldId="304"/>
            <ac:picMk id="4" creationId="{76FE2ED0-3F37-4D9D-8A15-261BD27F9D17}"/>
          </ac:picMkLst>
        </pc:picChg>
      </pc:sldChg>
    </pc:docChg>
  </pc:docChgLst>
  <pc:docChgLst>
    <pc:chgData name="Meyer, Sasha" userId="S::sasha_meyer_cable.comcast.com#ext#@mhta.onmicrosoft.com::920ce597-ffb7-4761-a9d0-6e1321940030" providerId="AD" clId="Web-{24AC5FE3-35F4-44F2-AF98-6C9A2409EDB2}"/>
    <pc:docChg chg="modSld">
      <pc:chgData name="Meyer, Sasha" userId="S::sasha_meyer_cable.comcast.com#ext#@mhta.onmicrosoft.com::920ce597-ffb7-4761-a9d0-6e1321940030" providerId="AD" clId="Web-{24AC5FE3-35F4-44F2-AF98-6C9A2409EDB2}" dt="2021-09-13T17:46:14.450" v="105" actId="20577"/>
      <pc:docMkLst>
        <pc:docMk/>
      </pc:docMkLst>
      <pc:sldChg chg="modSp">
        <pc:chgData name="Meyer, Sasha" userId="S::sasha_meyer_cable.comcast.com#ext#@mhta.onmicrosoft.com::920ce597-ffb7-4761-a9d0-6e1321940030" providerId="AD" clId="Web-{24AC5FE3-35F4-44F2-AF98-6C9A2409EDB2}" dt="2021-09-13T17:46:14.450" v="105" actId="20577"/>
        <pc:sldMkLst>
          <pc:docMk/>
          <pc:sldMk cId="2595114549" sldId="267"/>
        </pc:sldMkLst>
        <pc:spChg chg="mod">
          <ac:chgData name="Meyer, Sasha" userId="S::sasha_meyer_cable.comcast.com#ext#@mhta.onmicrosoft.com::920ce597-ffb7-4761-a9d0-6e1321940030" providerId="AD" clId="Web-{24AC5FE3-35F4-44F2-AF98-6C9A2409EDB2}" dt="2021-09-13T17:46:14.450" v="105" actId="20577"/>
          <ac:spMkLst>
            <pc:docMk/>
            <pc:sldMk cId="2595114549" sldId="267"/>
            <ac:spMk id="5" creationId="{FB956445-9D74-4F89-AC1A-D0E9F36AACBC}"/>
          </ac:spMkLst>
        </pc:spChg>
      </pc:sldChg>
    </pc:docChg>
  </pc:docChgLst>
  <pc:docChgLst>
    <pc:chgData name=" " userId="fef0a7ad-667f-4c55-b5fc-87761a5be991" providerId="ADAL" clId="{C8B1BD30-869D-D24C-8B74-C715992F2DB6}"/>
    <pc:docChg chg="undo custSel addSld delSld modSld sldOrd">
      <pc:chgData name=" " userId="fef0a7ad-667f-4c55-b5fc-87761a5be991" providerId="ADAL" clId="{C8B1BD30-869D-D24C-8B74-C715992F2DB6}" dt="2021-10-03T19:45:16.347" v="6709" actId="14100"/>
      <pc:docMkLst>
        <pc:docMk/>
      </pc:docMkLst>
      <pc:sldChg chg="addSp delSp modSp mod setBg delDesignElem">
        <pc:chgData name=" " userId="fef0a7ad-667f-4c55-b5fc-87761a5be991" providerId="ADAL" clId="{C8B1BD30-869D-D24C-8B74-C715992F2DB6}" dt="2021-09-20T22:45:30.208" v="3950" actId="20577"/>
        <pc:sldMkLst>
          <pc:docMk/>
          <pc:sldMk cId="4034437700" sldId="256"/>
        </pc:sldMkLst>
        <pc:spChg chg="mod">
          <ac:chgData name=" " userId="fef0a7ad-667f-4c55-b5fc-87761a5be991" providerId="ADAL" clId="{C8B1BD30-869D-D24C-8B74-C715992F2DB6}" dt="2021-09-13T22:17:43.233" v="925" actId="207"/>
          <ac:spMkLst>
            <pc:docMk/>
            <pc:sldMk cId="4034437700" sldId="256"/>
            <ac:spMk id="2" creationId="{EB6141B1-81BF-44DA-AFF1-72C18FF9D270}"/>
          </ac:spMkLst>
        </pc:spChg>
        <pc:spChg chg="mod ord">
          <ac:chgData name=" " userId="fef0a7ad-667f-4c55-b5fc-87761a5be991" providerId="ADAL" clId="{C8B1BD30-869D-D24C-8B74-C715992F2DB6}" dt="2021-09-20T22:45:30.208" v="3950" actId="20577"/>
          <ac:spMkLst>
            <pc:docMk/>
            <pc:sldMk cId="4034437700" sldId="256"/>
            <ac:spMk id="3" creationId="{9BCF8F2B-F7B2-4CF5-93CF-E564D23ED23B}"/>
          </ac:spMkLst>
        </pc:spChg>
        <pc:spChg chg="add mod">
          <ac:chgData name=" " userId="fef0a7ad-667f-4c55-b5fc-87761a5be991" providerId="ADAL" clId="{C8B1BD30-869D-D24C-8B74-C715992F2DB6}" dt="2021-09-13T22:16:22.406" v="922" actId="1076"/>
          <ac:spMkLst>
            <pc:docMk/>
            <pc:sldMk cId="4034437700" sldId="256"/>
            <ac:spMk id="4" creationId="{DF03F5A7-B183-4B4B-A009-F2DE0DB69A82}"/>
          </ac:spMkLst>
        </pc:spChg>
        <pc:spChg chg="add del mod">
          <ac:chgData name=" " userId="fef0a7ad-667f-4c55-b5fc-87761a5be991" providerId="ADAL" clId="{C8B1BD30-869D-D24C-8B74-C715992F2DB6}" dt="2021-09-13T22:16:05.649" v="920"/>
          <ac:spMkLst>
            <pc:docMk/>
            <pc:sldMk cId="4034437700" sldId="256"/>
            <ac:spMk id="5" creationId="{F300A09E-18BD-FA42-8E3D-D28B565B4D7B}"/>
          </ac:spMkLst>
        </pc:spChg>
        <pc:spChg chg="add del">
          <ac:chgData name=" " userId="fef0a7ad-667f-4c55-b5fc-87761a5be991" providerId="ADAL" clId="{C8B1BD30-869D-D24C-8B74-C715992F2DB6}" dt="2021-09-08T22:24:09.249" v="12" actId="26606"/>
          <ac:spMkLst>
            <pc:docMk/>
            <pc:sldMk cId="4034437700" sldId="256"/>
            <ac:spMk id="60" creationId="{88294908-8B00-4F58-BBBA-20F71A40AA9E}"/>
          </ac:spMkLst>
        </pc:spChg>
        <pc:spChg chg="add del">
          <ac:chgData name=" " userId="fef0a7ad-667f-4c55-b5fc-87761a5be991" providerId="ADAL" clId="{C8B1BD30-869D-D24C-8B74-C715992F2DB6}" dt="2021-09-08T22:24:09.249" v="12" actId="26606"/>
          <ac:spMkLst>
            <pc:docMk/>
            <pc:sldMk cId="4034437700" sldId="256"/>
            <ac:spMk id="61" creationId="{4364C879-1404-4203-8E9D-CC5DE0A621A2}"/>
          </ac:spMkLst>
        </pc:spChg>
        <pc:spChg chg="add del">
          <ac:chgData name=" " userId="fef0a7ad-667f-4c55-b5fc-87761a5be991" providerId="ADAL" clId="{C8B1BD30-869D-D24C-8B74-C715992F2DB6}" dt="2021-09-08T22:24:09.249" v="12" actId="26606"/>
          <ac:spMkLst>
            <pc:docMk/>
            <pc:sldMk cId="4034437700" sldId="256"/>
            <ac:spMk id="62" creationId="{84617302-4B0D-4351-A6BB-6F0930D943AC}"/>
          </ac:spMkLst>
        </pc:spChg>
        <pc:spChg chg="add del">
          <ac:chgData name=" " userId="fef0a7ad-667f-4c55-b5fc-87761a5be991" providerId="ADAL" clId="{C8B1BD30-869D-D24C-8B74-C715992F2DB6}" dt="2021-09-08T22:24:09.249" v="12" actId="26606"/>
          <ac:spMkLst>
            <pc:docMk/>
            <pc:sldMk cId="4034437700" sldId="256"/>
            <ac:spMk id="63" creationId="{DA2C7802-C2E0-4218-8F89-8DD7CCD2CD1C}"/>
          </ac:spMkLst>
        </pc:spChg>
        <pc:spChg chg="add del">
          <ac:chgData name=" " userId="fef0a7ad-667f-4c55-b5fc-87761a5be991" providerId="ADAL" clId="{C8B1BD30-869D-D24C-8B74-C715992F2DB6}" dt="2021-09-08T22:24:09.249" v="12" actId="26606"/>
          <ac:spMkLst>
            <pc:docMk/>
            <pc:sldMk cId="4034437700" sldId="256"/>
            <ac:spMk id="64" creationId="{A6D7111A-21E5-4EE9-8A78-10E5530F0116}"/>
          </ac:spMkLst>
        </pc:spChg>
        <pc:spChg chg="add del">
          <ac:chgData name=" " userId="fef0a7ad-667f-4c55-b5fc-87761a5be991" providerId="ADAL" clId="{C8B1BD30-869D-D24C-8B74-C715992F2DB6}" dt="2021-09-08T22:24:09.249" v="12" actId="26606"/>
          <ac:spMkLst>
            <pc:docMk/>
            <pc:sldMk cId="4034437700" sldId="256"/>
            <ac:spMk id="65" creationId="{A3969E80-A77B-49FC-9122-D89AFD5EE118}"/>
          </ac:spMkLst>
        </pc:spChg>
        <pc:spChg chg="add del">
          <ac:chgData name=" " userId="fef0a7ad-667f-4c55-b5fc-87761a5be991" providerId="ADAL" clId="{C8B1BD30-869D-D24C-8B74-C715992F2DB6}" dt="2021-09-08T22:24:09.249" v="12" actId="26606"/>
          <ac:spMkLst>
            <pc:docMk/>
            <pc:sldMk cId="4034437700" sldId="256"/>
            <ac:spMk id="66" creationId="{1849CA57-76BD-4CF2-80BA-D7A46A01B7B1}"/>
          </ac:spMkLst>
        </pc:spChg>
        <pc:spChg chg="add del">
          <ac:chgData name=" " userId="fef0a7ad-667f-4c55-b5fc-87761a5be991" providerId="ADAL" clId="{C8B1BD30-869D-D24C-8B74-C715992F2DB6}" dt="2021-09-08T22:24:09.249" v="12" actId="26606"/>
          <ac:spMkLst>
            <pc:docMk/>
            <pc:sldMk cId="4034437700" sldId="256"/>
            <ac:spMk id="67" creationId="{35E9085E-E730-4768-83D4-6CB7E9897153}"/>
          </ac:spMkLst>
        </pc:spChg>
        <pc:spChg chg="add del">
          <ac:chgData name=" " userId="fef0a7ad-667f-4c55-b5fc-87761a5be991" providerId="ADAL" clId="{C8B1BD30-869D-D24C-8B74-C715992F2DB6}" dt="2021-09-08T22:24:09.249" v="12" actId="26606"/>
          <ac:spMkLst>
            <pc:docMk/>
            <pc:sldMk cId="4034437700" sldId="256"/>
            <ac:spMk id="68" creationId="{973272FE-A474-4CAE-8CA2-BCC8B476C3F4}"/>
          </ac:spMkLst>
        </pc:spChg>
        <pc:spChg chg="add del">
          <ac:chgData name=" " userId="fef0a7ad-667f-4c55-b5fc-87761a5be991" providerId="ADAL" clId="{C8B1BD30-869D-D24C-8B74-C715992F2DB6}" dt="2021-09-08T22:24:09.249" v="12" actId="26606"/>
          <ac:spMkLst>
            <pc:docMk/>
            <pc:sldMk cId="4034437700" sldId="256"/>
            <ac:spMk id="69" creationId="{E07981EA-05A6-437C-88D7-B377B92B031D}"/>
          </ac:spMkLst>
        </pc:spChg>
        <pc:spChg chg="add del">
          <ac:chgData name=" " userId="fef0a7ad-667f-4c55-b5fc-87761a5be991" providerId="ADAL" clId="{C8B1BD30-869D-D24C-8B74-C715992F2DB6}" dt="2021-09-08T22:24:09.249" v="12" actId="26606"/>
          <ac:spMkLst>
            <pc:docMk/>
            <pc:sldMk cId="4034437700" sldId="256"/>
            <ac:spMk id="70" creationId="{15E3C750-986E-4769-B1AE-49289FBEE757}"/>
          </ac:spMkLst>
        </pc:spChg>
        <pc:spChg chg="add del">
          <ac:chgData name=" " userId="fef0a7ad-667f-4c55-b5fc-87761a5be991" providerId="ADAL" clId="{C8B1BD30-869D-D24C-8B74-C715992F2DB6}" dt="2021-09-08T22:24:09.237" v="11" actId="26606"/>
          <ac:spMkLst>
            <pc:docMk/>
            <pc:sldMk cId="4034437700" sldId="256"/>
            <ac:spMk id="75" creationId="{16F9E488-0718-4E1E-9D12-26779F606252}"/>
          </ac:spMkLst>
        </pc:spChg>
        <pc:spChg chg="add del">
          <ac:chgData name=" " userId="fef0a7ad-667f-4c55-b5fc-87761a5be991" providerId="ADAL" clId="{C8B1BD30-869D-D24C-8B74-C715992F2DB6}" dt="2021-09-08T22:24:09.237" v="11" actId="26606"/>
          <ac:spMkLst>
            <pc:docMk/>
            <pc:sldMk cId="4034437700" sldId="256"/>
            <ac:spMk id="77" creationId="{D20AEB5B-DFC7-42B4-9FAA-6B95E01D0FCE}"/>
          </ac:spMkLst>
        </pc:spChg>
        <pc:spChg chg="add">
          <ac:chgData name=" " userId="fef0a7ad-667f-4c55-b5fc-87761a5be991" providerId="ADAL" clId="{C8B1BD30-869D-D24C-8B74-C715992F2DB6}" dt="2021-09-08T22:24:09.249" v="12" actId="26606"/>
          <ac:spMkLst>
            <pc:docMk/>
            <pc:sldMk cId="4034437700" sldId="256"/>
            <ac:spMk id="83" creationId="{5707F116-8EC0-4822-9067-186AC8C96EB8}"/>
          </ac:spMkLst>
        </pc:spChg>
        <pc:spChg chg="add">
          <ac:chgData name=" " userId="fef0a7ad-667f-4c55-b5fc-87761a5be991" providerId="ADAL" clId="{C8B1BD30-869D-D24C-8B74-C715992F2DB6}" dt="2021-09-08T22:24:09.249" v="12" actId="26606"/>
          <ac:spMkLst>
            <pc:docMk/>
            <pc:sldMk cId="4034437700" sldId="256"/>
            <ac:spMk id="84" creationId="{D5189306-04D9-4982-9EBE-938B344A1113}"/>
          </ac:spMkLst>
        </pc:spChg>
        <pc:spChg chg="add">
          <ac:chgData name=" " userId="fef0a7ad-667f-4c55-b5fc-87761a5be991" providerId="ADAL" clId="{C8B1BD30-869D-D24C-8B74-C715992F2DB6}" dt="2021-09-08T22:24:09.249" v="12" actId="26606"/>
          <ac:spMkLst>
            <pc:docMk/>
            <pc:sldMk cId="4034437700" sldId="256"/>
            <ac:spMk id="85" creationId="{6BFBE7AA-40DE-4FE5-B385-5CA874501B05}"/>
          </ac:spMkLst>
        </pc:spChg>
        <pc:spChg chg="add">
          <ac:chgData name=" " userId="fef0a7ad-667f-4c55-b5fc-87761a5be991" providerId="ADAL" clId="{C8B1BD30-869D-D24C-8B74-C715992F2DB6}" dt="2021-09-08T22:24:09.249" v="12" actId="26606"/>
          <ac:spMkLst>
            <pc:docMk/>
            <pc:sldMk cId="4034437700" sldId="256"/>
            <ac:spMk id="86" creationId="{102C4642-2AB4-49A1-89D9-3E5C01E99D58}"/>
          </ac:spMkLst>
        </pc:spChg>
        <pc:spChg chg="add">
          <ac:chgData name=" " userId="fef0a7ad-667f-4c55-b5fc-87761a5be991" providerId="ADAL" clId="{C8B1BD30-869D-D24C-8B74-C715992F2DB6}" dt="2021-09-08T22:24:09.249" v="12" actId="26606"/>
          <ac:spMkLst>
            <pc:docMk/>
            <pc:sldMk cId="4034437700" sldId="256"/>
            <ac:spMk id="87" creationId="{41ACE746-85D5-45EE-8944-61B542B392FC}"/>
          </ac:spMkLst>
        </pc:spChg>
        <pc:spChg chg="add">
          <ac:chgData name=" " userId="fef0a7ad-667f-4c55-b5fc-87761a5be991" providerId="ADAL" clId="{C8B1BD30-869D-D24C-8B74-C715992F2DB6}" dt="2021-09-08T22:24:09.249" v="12" actId="26606"/>
          <ac:spMkLst>
            <pc:docMk/>
            <pc:sldMk cId="4034437700" sldId="256"/>
            <ac:spMk id="88" creationId="{82EAAEF9-78E9-4B67-93B4-CD09F7570300}"/>
          </ac:spMkLst>
        </pc:spChg>
        <pc:spChg chg="add">
          <ac:chgData name=" " userId="fef0a7ad-667f-4c55-b5fc-87761a5be991" providerId="ADAL" clId="{C8B1BD30-869D-D24C-8B74-C715992F2DB6}" dt="2021-09-08T22:24:09.249" v="12" actId="26606"/>
          <ac:spMkLst>
            <pc:docMk/>
            <pc:sldMk cId="4034437700" sldId="256"/>
            <ac:spMk id="89" creationId="{00BB3E03-CC38-4FA6-9A99-701C62D05A5B}"/>
          </ac:spMkLst>
        </pc:spChg>
        <pc:spChg chg="add">
          <ac:chgData name=" " userId="fef0a7ad-667f-4c55-b5fc-87761a5be991" providerId="ADAL" clId="{C8B1BD30-869D-D24C-8B74-C715992F2DB6}" dt="2021-09-08T22:24:09.249" v="12" actId="26606"/>
          <ac:spMkLst>
            <pc:docMk/>
            <pc:sldMk cId="4034437700" sldId="256"/>
            <ac:spMk id="90" creationId="{2CE23D09-8BA3-4FEE-892D-ACE847DC085D}"/>
          </ac:spMkLst>
        </pc:spChg>
        <pc:spChg chg="add del">
          <ac:chgData name=" " userId="fef0a7ad-667f-4c55-b5fc-87761a5be991" providerId="ADAL" clId="{C8B1BD30-869D-D24C-8B74-C715992F2DB6}" dt="2021-09-13T22:06:53.642" v="679" actId="26606"/>
          <ac:spMkLst>
            <pc:docMk/>
            <pc:sldMk cId="4034437700" sldId="256"/>
            <ac:spMk id="95" creationId="{88294908-8B00-4F58-BBBA-20F71A40AA9E}"/>
          </ac:spMkLst>
        </pc:spChg>
        <pc:spChg chg="add del">
          <ac:chgData name=" " userId="fef0a7ad-667f-4c55-b5fc-87761a5be991" providerId="ADAL" clId="{C8B1BD30-869D-D24C-8B74-C715992F2DB6}" dt="2021-09-13T22:06:53.642" v="679" actId="26606"/>
          <ac:spMkLst>
            <pc:docMk/>
            <pc:sldMk cId="4034437700" sldId="256"/>
            <ac:spMk id="97" creationId="{4364C879-1404-4203-8E9D-CC5DE0A621A2}"/>
          </ac:spMkLst>
        </pc:spChg>
        <pc:spChg chg="add del">
          <ac:chgData name=" " userId="fef0a7ad-667f-4c55-b5fc-87761a5be991" providerId="ADAL" clId="{C8B1BD30-869D-D24C-8B74-C715992F2DB6}" dt="2021-09-13T22:06:53.642" v="679" actId="26606"/>
          <ac:spMkLst>
            <pc:docMk/>
            <pc:sldMk cId="4034437700" sldId="256"/>
            <ac:spMk id="99" creationId="{84617302-4B0D-4351-A6BB-6F0930D943AC}"/>
          </ac:spMkLst>
        </pc:spChg>
        <pc:spChg chg="add del">
          <ac:chgData name=" " userId="fef0a7ad-667f-4c55-b5fc-87761a5be991" providerId="ADAL" clId="{C8B1BD30-869D-D24C-8B74-C715992F2DB6}" dt="2021-09-13T22:06:53.642" v="679" actId="26606"/>
          <ac:spMkLst>
            <pc:docMk/>
            <pc:sldMk cId="4034437700" sldId="256"/>
            <ac:spMk id="101" creationId="{DA2C7802-C2E0-4218-8F89-8DD7CCD2CD1C}"/>
          </ac:spMkLst>
        </pc:spChg>
        <pc:spChg chg="add del">
          <ac:chgData name=" " userId="fef0a7ad-667f-4c55-b5fc-87761a5be991" providerId="ADAL" clId="{C8B1BD30-869D-D24C-8B74-C715992F2DB6}" dt="2021-09-13T22:06:53.642" v="679" actId="26606"/>
          <ac:spMkLst>
            <pc:docMk/>
            <pc:sldMk cId="4034437700" sldId="256"/>
            <ac:spMk id="103" creationId="{A6D7111A-21E5-4EE9-8A78-10E5530F0116}"/>
          </ac:spMkLst>
        </pc:spChg>
        <pc:spChg chg="add del">
          <ac:chgData name=" " userId="fef0a7ad-667f-4c55-b5fc-87761a5be991" providerId="ADAL" clId="{C8B1BD30-869D-D24C-8B74-C715992F2DB6}" dt="2021-09-13T22:06:53.642" v="679" actId="26606"/>
          <ac:spMkLst>
            <pc:docMk/>
            <pc:sldMk cId="4034437700" sldId="256"/>
            <ac:spMk id="105" creationId="{A3969E80-A77B-49FC-9122-D89AFD5EE118}"/>
          </ac:spMkLst>
        </pc:spChg>
        <pc:spChg chg="add del">
          <ac:chgData name=" " userId="fef0a7ad-667f-4c55-b5fc-87761a5be991" providerId="ADAL" clId="{C8B1BD30-869D-D24C-8B74-C715992F2DB6}" dt="2021-09-13T22:06:53.642" v="679" actId="26606"/>
          <ac:spMkLst>
            <pc:docMk/>
            <pc:sldMk cId="4034437700" sldId="256"/>
            <ac:spMk id="107" creationId="{1849CA57-76BD-4CF2-80BA-D7A46A01B7B1}"/>
          </ac:spMkLst>
        </pc:spChg>
        <pc:spChg chg="add del">
          <ac:chgData name=" " userId="fef0a7ad-667f-4c55-b5fc-87761a5be991" providerId="ADAL" clId="{C8B1BD30-869D-D24C-8B74-C715992F2DB6}" dt="2021-09-13T22:06:53.642" v="679" actId="26606"/>
          <ac:spMkLst>
            <pc:docMk/>
            <pc:sldMk cId="4034437700" sldId="256"/>
            <ac:spMk id="109" creationId="{35E9085E-E730-4768-83D4-6CB7E9897153}"/>
          </ac:spMkLst>
        </pc:spChg>
        <pc:spChg chg="add del">
          <ac:chgData name=" " userId="fef0a7ad-667f-4c55-b5fc-87761a5be991" providerId="ADAL" clId="{C8B1BD30-869D-D24C-8B74-C715992F2DB6}" dt="2021-09-13T22:06:53.642" v="679" actId="26606"/>
          <ac:spMkLst>
            <pc:docMk/>
            <pc:sldMk cId="4034437700" sldId="256"/>
            <ac:spMk id="111" creationId="{973272FE-A474-4CAE-8CA2-BCC8B476C3F4}"/>
          </ac:spMkLst>
        </pc:spChg>
        <pc:spChg chg="add del">
          <ac:chgData name=" " userId="fef0a7ad-667f-4c55-b5fc-87761a5be991" providerId="ADAL" clId="{C8B1BD30-869D-D24C-8B74-C715992F2DB6}" dt="2021-09-13T22:06:53.642" v="679" actId="26606"/>
          <ac:spMkLst>
            <pc:docMk/>
            <pc:sldMk cId="4034437700" sldId="256"/>
            <ac:spMk id="113" creationId="{E07981EA-05A6-437C-88D7-B377B92B031D}"/>
          </ac:spMkLst>
        </pc:spChg>
        <pc:spChg chg="add del">
          <ac:chgData name=" " userId="fef0a7ad-667f-4c55-b5fc-87761a5be991" providerId="ADAL" clId="{C8B1BD30-869D-D24C-8B74-C715992F2DB6}" dt="2021-09-13T22:06:53.642" v="679" actId="26606"/>
          <ac:spMkLst>
            <pc:docMk/>
            <pc:sldMk cId="4034437700" sldId="256"/>
            <ac:spMk id="115" creationId="{15E3C750-986E-4769-B1AE-49289FBEE757}"/>
          </ac:spMkLst>
        </pc:spChg>
        <pc:spChg chg="add">
          <ac:chgData name=" " userId="fef0a7ad-667f-4c55-b5fc-87761a5be991" providerId="ADAL" clId="{C8B1BD30-869D-D24C-8B74-C715992F2DB6}" dt="2021-09-13T22:06:53.642" v="679" actId="26606"/>
          <ac:spMkLst>
            <pc:docMk/>
            <pc:sldMk cId="4034437700" sldId="256"/>
            <ac:spMk id="117" creationId="{D5189306-04D9-4982-9EBE-938B344A1113}"/>
          </ac:spMkLst>
        </pc:spChg>
        <pc:spChg chg="add">
          <ac:chgData name=" " userId="fef0a7ad-667f-4c55-b5fc-87761a5be991" providerId="ADAL" clId="{C8B1BD30-869D-D24C-8B74-C715992F2DB6}" dt="2021-09-13T22:06:53.642" v="679" actId="26606"/>
          <ac:spMkLst>
            <pc:docMk/>
            <pc:sldMk cId="4034437700" sldId="256"/>
            <ac:spMk id="118" creationId="{102C4642-2AB4-49A1-89D9-3E5C01E99D58}"/>
          </ac:spMkLst>
        </pc:spChg>
        <pc:spChg chg="add">
          <ac:chgData name=" " userId="fef0a7ad-667f-4c55-b5fc-87761a5be991" providerId="ADAL" clId="{C8B1BD30-869D-D24C-8B74-C715992F2DB6}" dt="2021-09-13T22:06:53.642" v="679" actId="26606"/>
          <ac:spMkLst>
            <pc:docMk/>
            <pc:sldMk cId="4034437700" sldId="256"/>
            <ac:spMk id="119" creationId="{82EAAEF9-78E9-4B67-93B4-CD09F7570300}"/>
          </ac:spMkLst>
        </pc:spChg>
        <pc:spChg chg="add del">
          <ac:chgData name=" " userId="fef0a7ad-667f-4c55-b5fc-87761a5be991" providerId="ADAL" clId="{C8B1BD30-869D-D24C-8B74-C715992F2DB6}" dt="2021-09-08T23:13:52.142" v="189" actId="26606"/>
          <ac:spMkLst>
            <pc:docMk/>
            <pc:sldMk cId="4034437700" sldId="256"/>
            <ac:spMk id="120" creationId="{D5189306-04D9-4982-9EBE-938B344A1113}"/>
          </ac:spMkLst>
        </pc:spChg>
        <pc:spChg chg="add">
          <ac:chgData name=" " userId="fef0a7ad-667f-4c55-b5fc-87761a5be991" providerId="ADAL" clId="{C8B1BD30-869D-D24C-8B74-C715992F2DB6}" dt="2021-09-13T22:06:53.642" v="679" actId="26606"/>
          <ac:spMkLst>
            <pc:docMk/>
            <pc:sldMk cId="4034437700" sldId="256"/>
            <ac:spMk id="121" creationId="{2CE23D09-8BA3-4FEE-892D-ACE847DC085D}"/>
          </ac:spMkLst>
        </pc:spChg>
        <pc:spChg chg="add del">
          <ac:chgData name=" " userId="fef0a7ad-667f-4c55-b5fc-87761a5be991" providerId="ADAL" clId="{C8B1BD30-869D-D24C-8B74-C715992F2DB6}" dt="2021-09-08T23:13:52.142" v="189" actId="26606"/>
          <ac:spMkLst>
            <pc:docMk/>
            <pc:sldMk cId="4034437700" sldId="256"/>
            <ac:spMk id="122" creationId="{102C4642-2AB4-49A1-89D9-3E5C01E99D58}"/>
          </ac:spMkLst>
        </pc:spChg>
        <pc:spChg chg="add">
          <ac:chgData name=" " userId="fef0a7ad-667f-4c55-b5fc-87761a5be991" providerId="ADAL" clId="{C8B1BD30-869D-D24C-8B74-C715992F2DB6}" dt="2021-09-13T22:06:53.642" v="679" actId="26606"/>
          <ac:spMkLst>
            <pc:docMk/>
            <pc:sldMk cId="4034437700" sldId="256"/>
            <ac:spMk id="123" creationId="{5707F116-8EC0-4822-9067-186AC8C96EB8}"/>
          </ac:spMkLst>
        </pc:spChg>
        <pc:spChg chg="add del">
          <ac:chgData name=" " userId="fef0a7ad-667f-4c55-b5fc-87761a5be991" providerId="ADAL" clId="{C8B1BD30-869D-D24C-8B74-C715992F2DB6}" dt="2021-09-08T23:13:52.142" v="189" actId="26606"/>
          <ac:spMkLst>
            <pc:docMk/>
            <pc:sldMk cId="4034437700" sldId="256"/>
            <ac:spMk id="124" creationId="{82EAAEF9-78E9-4B67-93B4-CD09F7570300}"/>
          </ac:spMkLst>
        </pc:spChg>
        <pc:spChg chg="add">
          <ac:chgData name=" " userId="fef0a7ad-667f-4c55-b5fc-87761a5be991" providerId="ADAL" clId="{C8B1BD30-869D-D24C-8B74-C715992F2DB6}" dt="2021-09-13T22:06:53.642" v="679" actId="26606"/>
          <ac:spMkLst>
            <pc:docMk/>
            <pc:sldMk cId="4034437700" sldId="256"/>
            <ac:spMk id="125" creationId="{6BFBE7AA-40DE-4FE5-B385-5CA874501B05}"/>
          </ac:spMkLst>
        </pc:spChg>
        <pc:spChg chg="add del">
          <ac:chgData name=" " userId="fef0a7ad-667f-4c55-b5fc-87761a5be991" providerId="ADAL" clId="{C8B1BD30-869D-D24C-8B74-C715992F2DB6}" dt="2021-09-08T23:13:52.142" v="189" actId="26606"/>
          <ac:spMkLst>
            <pc:docMk/>
            <pc:sldMk cId="4034437700" sldId="256"/>
            <ac:spMk id="126" creationId="{2CE23D09-8BA3-4FEE-892D-ACE847DC085D}"/>
          </ac:spMkLst>
        </pc:spChg>
        <pc:spChg chg="add">
          <ac:chgData name=" " userId="fef0a7ad-667f-4c55-b5fc-87761a5be991" providerId="ADAL" clId="{C8B1BD30-869D-D24C-8B74-C715992F2DB6}" dt="2021-09-13T22:06:53.642" v="679" actId="26606"/>
          <ac:spMkLst>
            <pc:docMk/>
            <pc:sldMk cId="4034437700" sldId="256"/>
            <ac:spMk id="127" creationId="{41ACE746-85D5-45EE-8944-61B542B392FC}"/>
          </ac:spMkLst>
        </pc:spChg>
        <pc:spChg chg="add del">
          <ac:chgData name=" " userId="fef0a7ad-667f-4c55-b5fc-87761a5be991" providerId="ADAL" clId="{C8B1BD30-869D-D24C-8B74-C715992F2DB6}" dt="2021-09-08T23:13:52.142" v="189" actId="26606"/>
          <ac:spMkLst>
            <pc:docMk/>
            <pc:sldMk cId="4034437700" sldId="256"/>
            <ac:spMk id="128" creationId="{5707F116-8EC0-4822-9067-186AC8C96EB8}"/>
          </ac:spMkLst>
        </pc:spChg>
        <pc:spChg chg="add">
          <ac:chgData name=" " userId="fef0a7ad-667f-4c55-b5fc-87761a5be991" providerId="ADAL" clId="{C8B1BD30-869D-D24C-8B74-C715992F2DB6}" dt="2021-09-13T22:06:53.642" v="679" actId="26606"/>
          <ac:spMkLst>
            <pc:docMk/>
            <pc:sldMk cId="4034437700" sldId="256"/>
            <ac:spMk id="129" creationId="{00BB3E03-CC38-4FA6-9A99-701C62D05A5B}"/>
          </ac:spMkLst>
        </pc:spChg>
        <pc:spChg chg="add del">
          <ac:chgData name=" " userId="fef0a7ad-667f-4c55-b5fc-87761a5be991" providerId="ADAL" clId="{C8B1BD30-869D-D24C-8B74-C715992F2DB6}" dt="2021-09-08T23:13:52.142" v="189" actId="26606"/>
          <ac:spMkLst>
            <pc:docMk/>
            <pc:sldMk cId="4034437700" sldId="256"/>
            <ac:spMk id="130" creationId="{6BFBE7AA-40DE-4FE5-B385-5CA874501B05}"/>
          </ac:spMkLst>
        </pc:spChg>
        <pc:spChg chg="add del">
          <ac:chgData name=" " userId="fef0a7ad-667f-4c55-b5fc-87761a5be991" providerId="ADAL" clId="{C8B1BD30-869D-D24C-8B74-C715992F2DB6}" dt="2021-09-08T23:13:52.142" v="189" actId="26606"/>
          <ac:spMkLst>
            <pc:docMk/>
            <pc:sldMk cId="4034437700" sldId="256"/>
            <ac:spMk id="132" creationId="{41ACE746-85D5-45EE-8944-61B542B392FC}"/>
          </ac:spMkLst>
        </pc:spChg>
        <pc:spChg chg="add del">
          <ac:chgData name=" " userId="fef0a7ad-667f-4c55-b5fc-87761a5be991" providerId="ADAL" clId="{C8B1BD30-869D-D24C-8B74-C715992F2DB6}" dt="2021-09-08T23:13:52.142" v="189" actId="26606"/>
          <ac:spMkLst>
            <pc:docMk/>
            <pc:sldMk cId="4034437700" sldId="256"/>
            <ac:spMk id="134" creationId="{00BB3E03-CC38-4FA6-9A99-701C62D05A5B}"/>
          </ac:spMkLst>
        </pc:spChg>
        <pc:grpChg chg="add del">
          <ac:chgData name=" " userId="fef0a7ad-667f-4c55-b5fc-87761a5be991" providerId="ADAL" clId="{C8B1BD30-869D-D24C-8B74-C715992F2DB6}" dt="2021-09-08T22:24:09.237" v="11" actId="26606"/>
          <ac:grpSpMkLst>
            <pc:docMk/>
            <pc:sldMk cId="4034437700" sldId="256"/>
            <ac:grpSpMk id="79" creationId="{64B93721-934F-4F1E-A868-0B2BA110D3B5}"/>
          </ac:grpSpMkLst>
        </pc:grpChg>
      </pc:sldChg>
      <pc:sldChg chg="addSp delSp delDesignElem addCm modCm">
        <pc:chgData name=" " userId="fef0a7ad-667f-4c55-b5fc-87761a5be991" providerId="ADAL" clId="{C8B1BD30-869D-D24C-8B74-C715992F2DB6}" dt="2021-09-19T23:25:51.836" v="3618"/>
        <pc:sldMkLst>
          <pc:docMk/>
          <pc:sldMk cId="3055918623" sldId="257"/>
        </pc:sldMkLst>
        <pc:spChg chg="add del">
          <ac:chgData name=" " userId="fef0a7ad-667f-4c55-b5fc-87761a5be991" providerId="ADAL" clId="{C8B1BD30-869D-D24C-8B74-C715992F2DB6}" dt="2021-09-08T22:22:27.041" v="8"/>
          <ac:spMkLst>
            <pc:docMk/>
            <pc:sldMk cId="3055918623" sldId="257"/>
            <ac:spMk id="47" creationId="{6ECA6DCB-B7E1-40A9-9524-540C6DA40B1B}"/>
          </ac:spMkLst>
        </pc:spChg>
        <pc:spChg chg="add del">
          <ac:chgData name=" " userId="fef0a7ad-667f-4c55-b5fc-87761a5be991" providerId="ADAL" clId="{C8B1BD30-869D-D24C-8B74-C715992F2DB6}" dt="2021-09-08T22:22:27.041" v="8"/>
          <ac:spMkLst>
            <pc:docMk/>
            <pc:sldMk cId="3055918623" sldId="257"/>
            <ac:spMk id="53" creationId="{3873B707-463F-40B0-8227-E8CC6C67EB25}"/>
          </ac:spMkLst>
        </pc:spChg>
        <pc:spChg chg="add del">
          <ac:chgData name=" " userId="fef0a7ad-667f-4c55-b5fc-87761a5be991" providerId="ADAL" clId="{C8B1BD30-869D-D24C-8B74-C715992F2DB6}" dt="2021-09-08T22:22:27.041" v="8"/>
          <ac:spMkLst>
            <pc:docMk/>
            <pc:sldMk cId="3055918623" sldId="257"/>
            <ac:spMk id="55" creationId="{C13237C8-E62C-4F0D-A318-BD6FB6C2D138}"/>
          </ac:spMkLst>
        </pc:spChg>
        <pc:spChg chg="add del">
          <ac:chgData name=" " userId="fef0a7ad-667f-4c55-b5fc-87761a5be991" providerId="ADAL" clId="{C8B1BD30-869D-D24C-8B74-C715992F2DB6}" dt="2021-09-08T22:22:27.041" v="8"/>
          <ac:spMkLst>
            <pc:docMk/>
            <pc:sldMk cId="3055918623" sldId="257"/>
            <ac:spMk id="57" creationId="{19C9EAEA-39D0-4B0E-A0EB-51E7B26740B1}"/>
          </ac:spMkLst>
        </pc:spChg>
        <pc:spChg chg="add del">
          <ac:chgData name=" " userId="fef0a7ad-667f-4c55-b5fc-87761a5be991" providerId="ADAL" clId="{C8B1BD30-869D-D24C-8B74-C715992F2DB6}" dt="2021-09-08T22:22:27.041" v="8"/>
          <ac:spMkLst>
            <pc:docMk/>
            <pc:sldMk cId="3055918623" sldId="257"/>
            <ac:spMk id="59" creationId="{8CB5D2D7-DF65-4E86-BFBA-FFB9B5ACEB64}"/>
          </ac:spMkLst>
        </pc:spChg>
        <pc:grpChg chg="add del">
          <ac:chgData name=" " userId="fef0a7ad-667f-4c55-b5fc-87761a5be991" providerId="ADAL" clId="{C8B1BD30-869D-D24C-8B74-C715992F2DB6}" dt="2021-09-08T22:22:27.041" v="8"/>
          <ac:grpSpMkLst>
            <pc:docMk/>
            <pc:sldMk cId="3055918623" sldId="257"/>
            <ac:grpSpMk id="49" creationId="{1DE889C7-FAD6-4397-98E2-05D503484459}"/>
          </ac:grpSpMkLst>
        </pc:grpChg>
      </pc:sldChg>
      <pc:sldChg chg="addSp delSp modSp mod setBg delDesignElem">
        <pc:chgData name=" " userId="fef0a7ad-667f-4c55-b5fc-87761a5be991" providerId="ADAL" clId="{C8B1BD30-869D-D24C-8B74-C715992F2DB6}" dt="2021-09-08T23:09:28.836" v="164" actId="26606"/>
        <pc:sldMkLst>
          <pc:docMk/>
          <pc:sldMk cId="3133698666" sldId="258"/>
        </pc:sldMkLst>
        <pc:spChg chg="mod">
          <ac:chgData name=" " userId="fef0a7ad-667f-4c55-b5fc-87761a5be991" providerId="ADAL" clId="{C8B1BD30-869D-D24C-8B74-C715992F2DB6}" dt="2021-09-08T23:09:28.836" v="164" actId="26606"/>
          <ac:spMkLst>
            <pc:docMk/>
            <pc:sldMk cId="3133698666" sldId="258"/>
            <ac:spMk id="2" creationId="{AE0A7DD0-011F-42A8-BBD1-317A050008E4}"/>
          </ac:spMkLst>
        </pc:spChg>
        <pc:spChg chg="mod">
          <ac:chgData name=" " userId="fef0a7ad-667f-4c55-b5fc-87761a5be991" providerId="ADAL" clId="{C8B1BD30-869D-D24C-8B74-C715992F2DB6}" dt="2021-09-08T23:09:28.836" v="164" actId="26606"/>
          <ac:spMkLst>
            <pc:docMk/>
            <pc:sldMk cId="3133698666" sldId="258"/>
            <ac:spMk id="3" creationId="{D2EC0F8F-A2E3-4045-A467-41996C0B8375}"/>
          </ac:spMkLst>
        </pc:spChg>
        <pc:spChg chg="add del">
          <ac:chgData name=" " userId="fef0a7ad-667f-4c55-b5fc-87761a5be991" providerId="ADAL" clId="{C8B1BD30-869D-D24C-8B74-C715992F2DB6}" dt="2021-09-08T22:24:52.489" v="13" actId="26606"/>
          <ac:spMkLst>
            <pc:docMk/>
            <pc:sldMk cId="3133698666" sldId="258"/>
            <ac:spMk id="7" creationId="{5E39A796-BE83-48B1-B33F-35C4A32AAB57}"/>
          </ac:spMkLst>
        </pc:spChg>
        <pc:spChg chg="add del">
          <ac:chgData name=" " userId="fef0a7ad-667f-4c55-b5fc-87761a5be991" providerId="ADAL" clId="{C8B1BD30-869D-D24C-8B74-C715992F2DB6}" dt="2021-09-08T22:24:52.489" v="13" actId="26606"/>
          <ac:spMkLst>
            <pc:docMk/>
            <pc:sldMk cId="3133698666" sldId="258"/>
            <ac:spMk id="8" creationId="{72F84B47-E267-4194-8194-831DB7B5547F}"/>
          </ac:spMkLst>
        </pc:spChg>
        <pc:spChg chg="add del">
          <ac:chgData name=" " userId="fef0a7ad-667f-4c55-b5fc-87761a5be991" providerId="ADAL" clId="{C8B1BD30-869D-D24C-8B74-C715992F2DB6}" dt="2021-09-08T23:09:28.836" v="164" actId="26606"/>
          <ac:spMkLst>
            <pc:docMk/>
            <pc:sldMk cId="3133698666" sldId="258"/>
            <ac:spMk id="13" creationId="{201CC55D-ED54-4C5C-95E6-10947BD1103B}"/>
          </ac:spMkLst>
        </pc:spChg>
        <pc:spChg chg="add del">
          <ac:chgData name=" " userId="fef0a7ad-667f-4c55-b5fc-87761a5be991" providerId="ADAL" clId="{C8B1BD30-869D-D24C-8B74-C715992F2DB6}" dt="2021-09-08T23:09:28.836" v="164" actId="26606"/>
          <ac:spMkLst>
            <pc:docMk/>
            <pc:sldMk cId="3133698666" sldId="258"/>
            <ac:spMk id="19" creationId="{3873B707-463F-40B0-8227-E8CC6C67EB25}"/>
          </ac:spMkLst>
        </pc:spChg>
        <pc:spChg chg="add del">
          <ac:chgData name=" " userId="fef0a7ad-667f-4c55-b5fc-87761a5be991" providerId="ADAL" clId="{C8B1BD30-869D-D24C-8B74-C715992F2DB6}" dt="2021-09-08T23:09:28.836" v="164" actId="26606"/>
          <ac:spMkLst>
            <pc:docMk/>
            <pc:sldMk cId="3133698666" sldId="258"/>
            <ac:spMk id="21" creationId="{C13237C8-E62C-4F0D-A318-BD6FB6C2D138}"/>
          </ac:spMkLst>
        </pc:spChg>
        <pc:spChg chg="add del">
          <ac:chgData name=" " userId="fef0a7ad-667f-4c55-b5fc-87761a5be991" providerId="ADAL" clId="{C8B1BD30-869D-D24C-8B74-C715992F2DB6}" dt="2021-09-08T23:09:28.836" v="164" actId="26606"/>
          <ac:spMkLst>
            <pc:docMk/>
            <pc:sldMk cId="3133698666" sldId="258"/>
            <ac:spMk id="23" creationId="{19C9EAEA-39D0-4B0E-A0EB-51E7B26740B1}"/>
          </ac:spMkLst>
        </pc:spChg>
        <pc:spChg chg="add">
          <ac:chgData name=" " userId="fef0a7ad-667f-4c55-b5fc-87761a5be991" providerId="ADAL" clId="{C8B1BD30-869D-D24C-8B74-C715992F2DB6}" dt="2021-09-08T23:09:28.836" v="164" actId="26606"/>
          <ac:spMkLst>
            <pc:docMk/>
            <pc:sldMk cId="3133698666" sldId="258"/>
            <ac:spMk id="28" creationId="{117AB3D3-3C9C-4DED-809A-78734805B895}"/>
          </ac:spMkLst>
        </pc:spChg>
        <pc:spChg chg="add">
          <ac:chgData name=" " userId="fef0a7ad-667f-4c55-b5fc-87761a5be991" providerId="ADAL" clId="{C8B1BD30-869D-D24C-8B74-C715992F2DB6}" dt="2021-09-08T23:09:28.836" v="164" actId="26606"/>
          <ac:spMkLst>
            <pc:docMk/>
            <pc:sldMk cId="3133698666" sldId="258"/>
            <ac:spMk id="30" creationId="{3A9A4357-BD1D-4622-A4FE-766E6AB8DE84}"/>
          </ac:spMkLst>
        </pc:spChg>
        <pc:spChg chg="add">
          <ac:chgData name=" " userId="fef0a7ad-667f-4c55-b5fc-87761a5be991" providerId="ADAL" clId="{C8B1BD30-869D-D24C-8B74-C715992F2DB6}" dt="2021-09-08T23:09:28.836" v="164" actId="26606"/>
          <ac:spMkLst>
            <pc:docMk/>
            <pc:sldMk cId="3133698666" sldId="258"/>
            <ac:spMk id="32" creationId="{E659831F-0D9A-4C63-9EBB-8435B85A440F}"/>
          </ac:spMkLst>
        </pc:spChg>
        <pc:spChg chg="add">
          <ac:chgData name=" " userId="fef0a7ad-667f-4c55-b5fc-87761a5be991" providerId="ADAL" clId="{C8B1BD30-869D-D24C-8B74-C715992F2DB6}" dt="2021-09-08T23:09:28.836" v="164" actId="26606"/>
          <ac:spMkLst>
            <pc:docMk/>
            <pc:sldMk cId="3133698666" sldId="258"/>
            <ac:spMk id="34" creationId="{E6995CE5-F890-4ABA-82A2-26507CE8D2A3}"/>
          </ac:spMkLst>
        </pc:spChg>
        <pc:grpChg chg="add del">
          <ac:chgData name=" " userId="fef0a7ad-667f-4c55-b5fc-87761a5be991" providerId="ADAL" clId="{C8B1BD30-869D-D24C-8B74-C715992F2DB6}" dt="2021-09-08T23:09:28.836" v="164" actId="26606"/>
          <ac:grpSpMkLst>
            <pc:docMk/>
            <pc:sldMk cId="3133698666" sldId="258"/>
            <ac:grpSpMk id="15" creationId="{1DE889C7-FAD6-4397-98E2-05D503484459}"/>
          </ac:grpSpMkLst>
        </pc:grpChg>
        <pc:picChg chg="mod">
          <ac:chgData name=" " userId="fef0a7ad-667f-4c55-b5fc-87761a5be991" providerId="ADAL" clId="{C8B1BD30-869D-D24C-8B74-C715992F2DB6}" dt="2021-09-08T23:09:28.836" v="164" actId="26606"/>
          <ac:picMkLst>
            <pc:docMk/>
            <pc:sldMk cId="3133698666" sldId="258"/>
            <ac:picMk id="5" creationId="{F25134C0-B101-4677-ABAC-FA5067002BA9}"/>
          </ac:picMkLst>
        </pc:picChg>
      </pc:sldChg>
      <pc:sldChg chg="addSp delSp modSp mod ord setBg delAnim modAnim">
        <pc:chgData name=" " userId="fef0a7ad-667f-4c55-b5fc-87761a5be991" providerId="ADAL" clId="{C8B1BD30-869D-D24C-8B74-C715992F2DB6}" dt="2021-09-19T23:15:23.250" v="3548" actId="20577"/>
        <pc:sldMkLst>
          <pc:docMk/>
          <pc:sldMk cId="1073131566" sldId="259"/>
        </pc:sldMkLst>
        <pc:spChg chg="del mod">
          <ac:chgData name=" " userId="fef0a7ad-667f-4c55-b5fc-87761a5be991" providerId="ADAL" clId="{C8B1BD30-869D-D24C-8B74-C715992F2DB6}" dt="2021-09-19T23:15:13.133" v="3535" actId="478"/>
          <ac:spMkLst>
            <pc:docMk/>
            <pc:sldMk cId="1073131566" sldId="259"/>
            <ac:spMk id="2" creationId="{CA799C58-2059-4F51-A9BF-B5069DD5AB10}"/>
          </ac:spMkLst>
        </pc:spChg>
        <pc:spChg chg="mod">
          <ac:chgData name=" " userId="fef0a7ad-667f-4c55-b5fc-87761a5be991" providerId="ADAL" clId="{C8B1BD30-869D-D24C-8B74-C715992F2DB6}" dt="2021-09-08T23:05:48.591" v="160" actId="26606"/>
          <ac:spMkLst>
            <pc:docMk/>
            <pc:sldMk cId="1073131566" sldId="259"/>
            <ac:spMk id="3" creationId="{986FB033-4861-4C23-83B5-751D1141F2E7}"/>
          </ac:spMkLst>
        </pc:spChg>
        <pc:spChg chg="add del mod">
          <ac:chgData name=" " userId="fef0a7ad-667f-4c55-b5fc-87761a5be991" providerId="ADAL" clId="{C8B1BD30-869D-D24C-8B74-C715992F2DB6}" dt="2021-09-19T23:15:16.326" v="3536" actId="478"/>
          <ac:spMkLst>
            <pc:docMk/>
            <pc:sldMk cId="1073131566" sldId="259"/>
            <ac:spMk id="5" creationId="{98154917-8E15-9A4A-8337-0AF8D531D88E}"/>
          </ac:spMkLst>
        </pc:spChg>
        <pc:spChg chg="add del">
          <ac:chgData name=" " userId="fef0a7ad-667f-4c55-b5fc-87761a5be991" providerId="ADAL" clId="{C8B1BD30-869D-D24C-8B74-C715992F2DB6}" dt="2021-09-08T23:05:48.591" v="160" actId="26606"/>
          <ac:spMkLst>
            <pc:docMk/>
            <pc:sldMk cId="1073131566" sldId="259"/>
            <ac:spMk id="8" creationId="{3AD318CC-E2A8-4E27-9548-A047A78999B1}"/>
          </ac:spMkLst>
        </pc:spChg>
        <pc:spChg chg="add mod">
          <ac:chgData name=" " userId="fef0a7ad-667f-4c55-b5fc-87761a5be991" providerId="ADAL" clId="{C8B1BD30-869D-D24C-8B74-C715992F2DB6}" dt="2021-09-19T23:15:23.250" v="3548" actId="20577"/>
          <ac:spMkLst>
            <pc:docMk/>
            <pc:sldMk cId="1073131566" sldId="259"/>
            <ac:spMk id="11" creationId="{34F9388B-0A92-8A4D-8A37-657D5B83C957}"/>
          </ac:spMkLst>
        </pc:spChg>
        <pc:spChg chg="add del">
          <ac:chgData name=" " userId="fef0a7ad-667f-4c55-b5fc-87761a5be991" providerId="ADAL" clId="{C8B1BD30-869D-D24C-8B74-C715992F2DB6}" dt="2021-09-08T23:05:48.591" v="160" actId="26606"/>
          <ac:spMkLst>
            <pc:docMk/>
            <pc:sldMk cId="1073131566" sldId="259"/>
            <ac:spMk id="14" creationId="{2C1BBA94-3F40-40AA-8BB9-E69E25E537C1}"/>
          </ac:spMkLst>
        </pc:spChg>
        <pc:spChg chg="add">
          <ac:chgData name=" " userId="fef0a7ad-667f-4c55-b5fc-87761a5be991" providerId="ADAL" clId="{C8B1BD30-869D-D24C-8B74-C715992F2DB6}" dt="2021-09-08T23:05:48.591" v="160" actId="26606"/>
          <ac:spMkLst>
            <pc:docMk/>
            <pc:sldMk cId="1073131566" sldId="259"/>
            <ac:spMk id="19" creationId="{DBF61EA3-B236-439E-9C0B-340980D56BEE}"/>
          </ac:spMkLst>
        </pc:spChg>
        <pc:spChg chg="add">
          <ac:chgData name=" " userId="fef0a7ad-667f-4c55-b5fc-87761a5be991" providerId="ADAL" clId="{C8B1BD30-869D-D24C-8B74-C715992F2DB6}" dt="2021-09-08T23:05:48.591" v="160" actId="26606"/>
          <ac:spMkLst>
            <pc:docMk/>
            <pc:sldMk cId="1073131566" sldId="259"/>
            <ac:spMk id="25" creationId="{E659831F-0D9A-4C63-9EBB-8435B85A440F}"/>
          </ac:spMkLst>
        </pc:spChg>
        <pc:grpChg chg="add del">
          <ac:chgData name=" " userId="fef0a7ad-667f-4c55-b5fc-87761a5be991" providerId="ADAL" clId="{C8B1BD30-869D-D24C-8B74-C715992F2DB6}" dt="2021-09-08T23:05:48.591" v="160" actId="26606"/>
          <ac:grpSpMkLst>
            <pc:docMk/>
            <pc:sldMk cId="1073131566" sldId="259"/>
            <ac:grpSpMk id="10" creationId="{B14B560F-9DD7-4302-A60B-EBD3EF59B073}"/>
          </ac:grpSpMkLst>
        </pc:grpChg>
        <pc:grpChg chg="add">
          <ac:chgData name=" " userId="fef0a7ad-667f-4c55-b5fc-87761a5be991" providerId="ADAL" clId="{C8B1BD30-869D-D24C-8B74-C715992F2DB6}" dt="2021-09-08T23:05:48.591" v="160" actId="26606"/>
          <ac:grpSpMkLst>
            <pc:docMk/>
            <pc:sldMk cId="1073131566" sldId="259"/>
            <ac:grpSpMk id="21" creationId="{28FAF094-D087-493F-8DF9-A486C2D6BBAA}"/>
          </ac:grpSpMkLst>
        </pc:grpChg>
      </pc:sldChg>
      <pc:sldChg chg="addSp delSp modSp mod setBg">
        <pc:chgData name=" " userId="fef0a7ad-667f-4c55-b5fc-87761a5be991" providerId="ADAL" clId="{C8B1BD30-869D-D24C-8B74-C715992F2DB6}" dt="2021-09-08T22:43:26.515" v="136" actId="478"/>
        <pc:sldMkLst>
          <pc:docMk/>
          <pc:sldMk cId="2796392875" sldId="260"/>
        </pc:sldMkLst>
        <pc:spChg chg="mod">
          <ac:chgData name=" " userId="fef0a7ad-667f-4c55-b5fc-87761a5be991" providerId="ADAL" clId="{C8B1BD30-869D-D24C-8B74-C715992F2DB6}" dt="2021-09-08T22:43:21.231" v="135" actId="20577"/>
          <ac:spMkLst>
            <pc:docMk/>
            <pc:sldMk cId="2796392875" sldId="260"/>
            <ac:spMk id="2" creationId="{37FF02DB-9D5A-4C43-AAE1-D55378E5B78B}"/>
          </ac:spMkLst>
        </pc:spChg>
        <pc:spChg chg="del mod">
          <ac:chgData name=" " userId="fef0a7ad-667f-4c55-b5fc-87761a5be991" providerId="ADAL" clId="{C8B1BD30-869D-D24C-8B74-C715992F2DB6}" dt="2021-09-08T22:43:26.515" v="136" actId="478"/>
          <ac:spMkLst>
            <pc:docMk/>
            <pc:sldMk cId="2796392875" sldId="260"/>
            <ac:spMk id="3" creationId="{72B81278-883A-4C33-A584-3070E692F110}"/>
          </ac:spMkLst>
        </pc:spChg>
        <pc:spChg chg="add mod">
          <ac:chgData name=" " userId="fef0a7ad-667f-4c55-b5fc-87761a5be991" providerId="ADAL" clId="{C8B1BD30-869D-D24C-8B74-C715992F2DB6}" dt="2021-09-08T22:43:26.515" v="136" actId="478"/>
          <ac:spMkLst>
            <pc:docMk/>
            <pc:sldMk cId="2796392875" sldId="260"/>
            <ac:spMk id="5" creationId="{19EBAC30-6DAE-F74F-A7C7-2215A00BA5D9}"/>
          </ac:spMkLst>
        </pc:spChg>
        <pc:spChg chg="add">
          <ac:chgData name=" " userId="fef0a7ad-667f-4c55-b5fc-87761a5be991" providerId="ADAL" clId="{C8B1BD30-869D-D24C-8B74-C715992F2DB6}" dt="2021-09-08T22:26:21.624" v="18" actId="26606"/>
          <ac:spMkLst>
            <pc:docMk/>
            <pc:sldMk cId="2796392875" sldId="260"/>
            <ac:spMk id="8" creationId="{8E2CC403-21CD-41DF-BAC4-329D7FF03C5C}"/>
          </ac:spMkLst>
        </pc:spChg>
        <pc:spChg chg="add">
          <ac:chgData name=" " userId="fef0a7ad-667f-4c55-b5fc-87761a5be991" providerId="ADAL" clId="{C8B1BD30-869D-D24C-8B74-C715992F2DB6}" dt="2021-09-08T22:26:21.624" v="18" actId="26606"/>
          <ac:spMkLst>
            <pc:docMk/>
            <pc:sldMk cId="2796392875" sldId="260"/>
            <ac:spMk id="15" creationId="{7653717E-6F8C-43E0-9893-C03AE87D18D6}"/>
          </ac:spMkLst>
        </pc:spChg>
        <pc:spChg chg="add">
          <ac:chgData name=" " userId="fef0a7ad-667f-4c55-b5fc-87761a5be991" providerId="ADAL" clId="{C8B1BD30-869D-D24C-8B74-C715992F2DB6}" dt="2021-09-08T22:26:21.624" v="18" actId="26606"/>
          <ac:spMkLst>
            <pc:docMk/>
            <pc:sldMk cId="2796392875" sldId="260"/>
            <ac:spMk id="17" creationId="{35BB14B4-EC3F-47C7-9AF3-B0E017B75C42}"/>
          </ac:spMkLst>
        </pc:spChg>
        <pc:grpChg chg="add">
          <ac:chgData name=" " userId="fef0a7ad-667f-4c55-b5fc-87761a5be991" providerId="ADAL" clId="{C8B1BD30-869D-D24C-8B74-C715992F2DB6}" dt="2021-09-08T22:26:21.624" v="18" actId="26606"/>
          <ac:grpSpMkLst>
            <pc:docMk/>
            <pc:sldMk cId="2796392875" sldId="260"/>
            <ac:grpSpMk id="10" creationId="{B13AA5FE-3FFC-4725-9ADD-E428544EC61B}"/>
          </ac:grpSpMkLst>
        </pc:grpChg>
      </pc:sldChg>
      <pc:sldChg chg="addSp delSp modSp mod ord setBg addAnim setClrOvrMap delDesignElem">
        <pc:chgData name=" " userId="fef0a7ad-667f-4c55-b5fc-87761a5be991" providerId="ADAL" clId="{C8B1BD30-869D-D24C-8B74-C715992F2DB6}" dt="2021-09-08T23:06:56.136" v="163"/>
        <pc:sldMkLst>
          <pc:docMk/>
          <pc:sldMk cId="3469029525" sldId="261"/>
        </pc:sldMkLst>
        <pc:spChg chg="mod">
          <ac:chgData name=" " userId="fef0a7ad-667f-4c55-b5fc-87761a5be991" providerId="ADAL" clId="{C8B1BD30-869D-D24C-8B74-C715992F2DB6}" dt="2021-09-08T22:26:01.722" v="17" actId="26606"/>
          <ac:spMkLst>
            <pc:docMk/>
            <pc:sldMk cId="3469029525" sldId="261"/>
            <ac:spMk id="2" creationId="{03554913-73EC-42E7-909E-2BFA7960AA3F}"/>
          </ac:spMkLst>
        </pc:spChg>
        <pc:spChg chg="del mod">
          <ac:chgData name=" " userId="fef0a7ad-667f-4c55-b5fc-87761a5be991" providerId="ADAL" clId="{C8B1BD30-869D-D24C-8B74-C715992F2DB6}" dt="2021-09-08T22:26:01.722" v="17" actId="26606"/>
          <ac:spMkLst>
            <pc:docMk/>
            <pc:sldMk cId="3469029525" sldId="261"/>
            <ac:spMk id="3" creationId="{6B329B2E-1271-451E-AC1D-FA9AAC0C365C}"/>
          </ac:spMkLst>
        </pc:spChg>
        <pc:spChg chg="add del">
          <ac:chgData name=" " userId="fef0a7ad-667f-4c55-b5fc-87761a5be991" providerId="ADAL" clId="{C8B1BD30-869D-D24C-8B74-C715992F2DB6}" dt="2021-09-08T22:26:01.714" v="16" actId="26606"/>
          <ac:spMkLst>
            <pc:docMk/>
            <pc:sldMk cId="3469029525" sldId="261"/>
            <ac:spMk id="5" creationId="{B6CDA21F-E7AF-4C75-8395-33F58D5B0E45}"/>
          </ac:spMkLst>
        </pc:spChg>
        <pc:spChg chg="add del">
          <ac:chgData name=" " userId="fef0a7ad-667f-4c55-b5fc-87761a5be991" providerId="ADAL" clId="{C8B1BD30-869D-D24C-8B74-C715992F2DB6}" dt="2021-09-08T22:22:28.385" v="9" actId="26606"/>
          <ac:spMkLst>
            <pc:docMk/>
            <pc:sldMk cId="3469029525" sldId="261"/>
            <ac:spMk id="8" creationId="{2B566528-1B12-4246-9431-5C2D7D081168}"/>
          </ac:spMkLst>
        </pc:spChg>
        <pc:spChg chg="add del">
          <ac:chgData name=" " userId="fef0a7ad-667f-4c55-b5fc-87761a5be991" providerId="ADAL" clId="{C8B1BD30-869D-D24C-8B74-C715992F2DB6}" dt="2021-09-08T22:22:28.385" v="9" actId="26606"/>
          <ac:spMkLst>
            <pc:docMk/>
            <pc:sldMk cId="3469029525" sldId="261"/>
            <ac:spMk id="10" creationId="{2E80C965-DB6D-4F81-9E9E-B027384D0BD6}"/>
          </ac:spMkLst>
        </pc:spChg>
        <pc:spChg chg="add del">
          <ac:chgData name=" " userId="fef0a7ad-667f-4c55-b5fc-87761a5be991" providerId="ADAL" clId="{C8B1BD30-869D-D24C-8B74-C715992F2DB6}" dt="2021-09-08T22:22:28.385" v="9" actId="26606"/>
          <ac:spMkLst>
            <pc:docMk/>
            <pc:sldMk cId="3469029525" sldId="261"/>
            <ac:spMk id="12" creationId="{A580F890-B085-4E95-96AA-55AEBEC5CE6E}"/>
          </ac:spMkLst>
        </pc:spChg>
        <pc:spChg chg="add del">
          <ac:chgData name=" " userId="fef0a7ad-667f-4c55-b5fc-87761a5be991" providerId="ADAL" clId="{C8B1BD30-869D-D24C-8B74-C715992F2DB6}" dt="2021-09-08T22:22:28.385" v="9" actId="26606"/>
          <ac:spMkLst>
            <pc:docMk/>
            <pc:sldMk cId="3469029525" sldId="261"/>
            <ac:spMk id="14" creationId="{D3F51FEB-38FB-4F6C-9F7B-2F2AFAB65463}"/>
          </ac:spMkLst>
        </pc:spChg>
        <pc:spChg chg="add del">
          <ac:chgData name=" " userId="fef0a7ad-667f-4c55-b5fc-87761a5be991" providerId="ADAL" clId="{C8B1BD30-869D-D24C-8B74-C715992F2DB6}" dt="2021-09-08T22:26:01.714" v="16" actId="26606"/>
          <ac:spMkLst>
            <pc:docMk/>
            <pc:sldMk cId="3469029525" sldId="261"/>
            <ac:spMk id="15" creationId="{D5B0017B-2ECA-49AF-B397-DC140825DF8D}"/>
          </ac:spMkLst>
        </pc:spChg>
        <pc:spChg chg="add del">
          <ac:chgData name=" " userId="fef0a7ad-667f-4c55-b5fc-87761a5be991" providerId="ADAL" clId="{C8B1BD30-869D-D24C-8B74-C715992F2DB6}" dt="2021-09-08T22:22:28.385" v="9" actId="26606"/>
          <ac:spMkLst>
            <pc:docMk/>
            <pc:sldMk cId="3469029525" sldId="261"/>
            <ac:spMk id="16" creationId="{1E547BA6-BAE0-43BB-A7CA-60F69CE252F0}"/>
          </ac:spMkLst>
        </pc:spChg>
        <pc:spChg chg="add del">
          <ac:chgData name=" " userId="fef0a7ad-667f-4c55-b5fc-87761a5be991" providerId="ADAL" clId="{C8B1BD30-869D-D24C-8B74-C715992F2DB6}" dt="2021-09-08T23:06:56.135" v="162" actId="26606"/>
          <ac:spMkLst>
            <pc:docMk/>
            <pc:sldMk cId="3469029525" sldId="261"/>
            <ac:spMk id="19" creationId="{4522B21E-B2B9-4C72-9A71-C87EFD137480}"/>
          </ac:spMkLst>
        </pc:spChg>
        <pc:spChg chg="add del">
          <ac:chgData name=" " userId="fef0a7ad-667f-4c55-b5fc-87761a5be991" providerId="ADAL" clId="{C8B1BD30-869D-D24C-8B74-C715992F2DB6}" dt="2021-09-08T23:06:56.135" v="162" actId="26606"/>
          <ac:spMkLst>
            <pc:docMk/>
            <pc:sldMk cId="3469029525" sldId="261"/>
            <ac:spMk id="20" creationId="{5EB7D2A2-F448-44D4-938C-DC84CBCB3B1E}"/>
          </ac:spMkLst>
        </pc:spChg>
        <pc:spChg chg="add del">
          <ac:chgData name=" " userId="fef0a7ad-667f-4c55-b5fc-87761a5be991" providerId="ADAL" clId="{C8B1BD30-869D-D24C-8B74-C715992F2DB6}" dt="2021-09-08T23:06:56.135" v="162" actId="26606"/>
          <ac:spMkLst>
            <pc:docMk/>
            <pc:sldMk cId="3469029525" sldId="261"/>
            <ac:spMk id="21" creationId="{871AEA07-1E14-44B4-8E55-64EF049CD66F}"/>
          </ac:spMkLst>
        </pc:spChg>
        <pc:spChg chg="add">
          <ac:chgData name=" " userId="fef0a7ad-667f-4c55-b5fc-87761a5be991" providerId="ADAL" clId="{C8B1BD30-869D-D24C-8B74-C715992F2DB6}" dt="2021-09-08T23:06:56.135" v="162" actId="26606"/>
          <ac:spMkLst>
            <pc:docMk/>
            <pc:sldMk cId="3469029525" sldId="261"/>
            <ac:spMk id="27" creationId="{4522B21E-B2B9-4C72-9A71-C87EFD137480}"/>
          </ac:spMkLst>
        </pc:spChg>
        <pc:spChg chg="add">
          <ac:chgData name=" " userId="fef0a7ad-667f-4c55-b5fc-87761a5be991" providerId="ADAL" clId="{C8B1BD30-869D-D24C-8B74-C715992F2DB6}" dt="2021-09-08T23:06:56.135" v="162" actId="26606"/>
          <ac:spMkLst>
            <pc:docMk/>
            <pc:sldMk cId="3469029525" sldId="261"/>
            <ac:spMk id="29" creationId="{5EB7D2A2-F448-44D4-938C-DC84CBCB3B1E}"/>
          </ac:spMkLst>
        </pc:spChg>
        <pc:spChg chg="add">
          <ac:chgData name=" " userId="fef0a7ad-667f-4c55-b5fc-87761a5be991" providerId="ADAL" clId="{C8B1BD30-869D-D24C-8B74-C715992F2DB6}" dt="2021-09-08T23:06:56.135" v="162" actId="26606"/>
          <ac:spMkLst>
            <pc:docMk/>
            <pc:sldMk cId="3469029525" sldId="261"/>
            <ac:spMk id="31" creationId="{871AEA07-1E14-44B4-8E55-64EF049CD66F}"/>
          </ac:spMkLst>
        </pc:spChg>
        <pc:grpChg chg="add del">
          <ac:chgData name=" " userId="fef0a7ad-667f-4c55-b5fc-87761a5be991" providerId="ADAL" clId="{C8B1BD30-869D-D24C-8B74-C715992F2DB6}" dt="2021-09-08T22:26:01.714" v="16" actId="26606"/>
          <ac:grpSpMkLst>
            <pc:docMk/>
            <pc:sldMk cId="3469029525" sldId="261"/>
            <ac:grpSpMk id="6" creationId="{AE1C45F0-260A-458C-96ED-C1F6D2151219}"/>
          </ac:grpSpMkLst>
        </pc:grpChg>
        <pc:cxnChg chg="add del">
          <ac:chgData name=" " userId="fef0a7ad-667f-4c55-b5fc-87761a5be991" providerId="ADAL" clId="{C8B1BD30-869D-D24C-8B74-C715992F2DB6}" dt="2021-09-08T22:26:01.714" v="16" actId="26606"/>
          <ac:cxnSpMkLst>
            <pc:docMk/>
            <pc:sldMk cId="3469029525" sldId="261"/>
            <ac:cxnSpMk id="17" creationId="{6CF1BAF6-AD41-4082-B212-8A1F9A2E8779}"/>
          </ac:cxnSpMkLst>
        </pc:cxnChg>
        <pc:cxnChg chg="add del">
          <ac:chgData name=" " userId="fef0a7ad-667f-4c55-b5fc-87761a5be991" providerId="ADAL" clId="{C8B1BD30-869D-D24C-8B74-C715992F2DB6}" dt="2021-09-08T23:06:56.135" v="162" actId="26606"/>
          <ac:cxnSpMkLst>
            <pc:docMk/>
            <pc:sldMk cId="3469029525" sldId="261"/>
            <ac:cxnSpMk id="22" creationId="{F7C8EA93-3210-4C62-99E9-153C275E3A87}"/>
          </ac:cxnSpMkLst>
        </pc:cxnChg>
        <pc:cxnChg chg="add">
          <ac:chgData name=" " userId="fef0a7ad-667f-4c55-b5fc-87761a5be991" providerId="ADAL" clId="{C8B1BD30-869D-D24C-8B74-C715992F2DB6}" dt="2021-09-08T23:06:56.135" v="162" actId="26606"/>
          <ac:cxnSpMkLst>
            <pc:docMk/>
            <pc:sldMk cId="3469029525" sldId="261"/>
            <ac:cxnSpMk id="33" creationId="{F7C8EA93-3210-4C62-99E9-153C275E3A87}"/>
          </ac:cxnSpMkLst>
        </pc:cxnChg>
      </pc:sldChg>
      <pc:sldChg chg="addSp modSp mod setBg modNotesTx">
        <pc:chgData name=" " userId="fef0a7ad-667f-4c55-b5fc-87761a5be991" providerId="ADAL" clId="{C8B1BD30-869D-D24C-8B74-C715992F2DB6}" dt="2021-09-21T18:38:15.184" v="4655" actId="20577"/>
        <pc:sldMkLst>
          <pc:docMk/>
          <pc:sldMk cId="1779449519" sldId="262"/>
        </pc:sldMkLst>
        <pc:spChg chg="mod">
          <ac:chgData name=" " userId="fef0a7ad-667f-4c55-b5fc-87761a5be991" providerId="ADAL" clId="{C8B1BD30-869D-D24C-8B74-C715992F2DB6}" dt="2021-09-08T22:37:04.728" v="63" actId="20577"/>
          <ac:spMkLst>
            <pc:docMk/>
            <pc:sldMk cId="1779449519" sldId="262"/>
            <ac:spMk id="2" creationId="{32436767-8378-48AE-9884-92EC128F2816}"/>
          </ac:spMkLst>
        </pc:spChg>
        <pc:spChg chg="mod">
          <ac:chgData name=" " userId="fef0a7ad-667f-4c55-b5fc-87761a5be991" providerId="ADAL" clId="{C8B1BD30-869D-D24C-8B74-C715992F2DB6}" dt="2021-09-08T22:25:41.818" v="14" actId="26606"/>
          <ac:spMkLst>
            <pc:docMk/>
            <pc:sldMk cId="1779449519" sldId="262"/>
            <ac:spMk id="3" creationId="{F043F7AA-A220-47A4-A5DB-A0F33E8CF2AB}"/>
          </ac:spMkLst>
        </pc:spChg>
        <pc:spChg chg="add">
          <ac:chgData name=" " userId="fef0a7ad-667f-4c55-b5fc-87761a5be991" providerId="ADAL" clId="{C8B1BD30-869D-D24C-8B74-C715992F2DB6}" dt="2021-09-08T22:25:41.818" v="14" actId="26606"/>
          <ac:spMkLst>
            <pc:docMk/>
            <pc:sldMk cId="1779449519" sldId="262"/>
            <ac:spMk id="8" creationId="{DBF61EA3-B236-439E-9C0B-340980D56BEE}"/>
          </ac:spMkLst>
        </pc:spChg>
        <pc:spChg chg="add">
          <ac:chgData name=" " userId="fef0a7ad-667f-4c55-b5fc-87761a5be991" providerId="ADAL" clId="{C8B1BD30-869D-D24C-8B74-C715992F2DB6}" dt="2021-09-08T22:25:41.818" v="14" actId="26606"/>
          <ac:spMkLst>
            <pc:docMk/>
            <pc:sldMk cId="1779449519" sldId="262"/>
            <ac:spMk id="14" creationId="{E659831F-0D9A-4C63-9EBB-8435B85A440F}"/>
          </ac:spMkLst>
        </pc:spChg>
        <pc:grpChg chg="add">
          <ac:chgData name=" " userId="fef0a7ad-667f-4c55-b5fc-87761a5be991" providerId="ADAL" clId="{C8B1BD30-869D-D24C-8B74-C715992F2DB6}" dt="2021-09-08T22:25:41.818" v="14" actId="26606"/>
          <ac:grpSpMkLst>
            <pc:docMk/>
            <pc:sldMk cId="1779449519" sldId="262"/>
            <ac:grpSpMk id="10" creationId="{28FAF094-D087-493F-8DF9-A486C2D6BBAA}"/>
          </ac:grpSpMkLst>
        </pc:grpChg>
      </pc:sldChg>
      <pc:sldChg chg="addSp delSp modSp mod setBg modShow">
        <pc:chgData name=" " userId="fef0a7ad-667f-4c55-b5fc-87761a5be991" providerId="ADAL" clId="{C8B1BD30-869D-D24C-8B74-C715992F2DB6}" dt="2021-09-21T18:41:23.399" v="4656" actId="729"/>
        <pc:sldMkLst>
          <pc:docMk/>
          <pc:sldMk cId="3377820861" sldId="263"/>
        </pc:sldMkLst>
        <pc:spChg chg="mod">
          <ac:chgData name=" " userId="fef0a7ad-667f-4c55-b5fc-87761a5be991" providerId="ADAL" clId="{C8B1BD30-869D-D24C-8B74-C715992F2DB6}" dt="2021-09-08T23:10:46.505" v="186" actId="26606"/>
          <ac:spMkLst>
            <pc:docMk/>
            <pc:sldMk cId="3377820861" sldId="263"/>
            <ac:spMk id="2" creationId="{425A802F-1A1B-40DF-B372-33EA0D777C9B}"/>
          </ac:spMkLst>
        </pc:spChg>
        <pc:spChg chg="mod">
          <ac:chgData name=" " userId="fef0a7ad-667f-4c55-b5fc-87761a5be991" providerId="ADAL" clId="{C8B1BD30-869D-D24C-8B74-C715992F2DB6}" dt="2021-09-08T23:10:46.505" v="186" actId="26606"/>
          <ac:spMkLst>
            <pc:docMk/>
            <pc:sldMk cId="3377820861" sldId="263"/>
            <ac:spMk id="3" creationId="{1338E8F7-18AD-4FC5-9396-B7986E7545E9}"/>
          </ac:spMkLst>
        </pc:spChg>
        <pc:spChg chg="add del">
          <ac:chgData name=" " userId="fef0a7ad-667f-4c55-b5fc-87761a5be991" providerId="ADAL" clId="{C8B1BD30-869D-D24C-8B74-C715992F2DB6}" dt="2021-09-08T23:10:46.505" v="186" actId="26606"/>
          <ac:spMkLst>
            <pc:docMk/>
            <pc:sldMk cId="3377820861" sldId="263"/>
            <ac:spMk id="5" creationId="{DBF61EA3-B236-439E-9C0B-340980D56BEE}"/>
          </ac:spMkLst>
        </pc:spChg>
        <pc:spChg chg="add del">
          <ac:chgData name=" " userId="fef0a7ad-667f-4c55-b5fc-87761a5be991" providerId="ADAL" clId="{C8B1BD30-869D-D24C-8B74-C715992F2DB6}" dt="2021-09-08T23:10:46.505" v="186" actId="26606"/>
          <ac:spMkLst>
            <pc:docMk/>
            <pc:sldMk cId="3377820861" sldId="263"/>
            <ac:spMk id="14" creationId="{E659831F-0D9A-4C63-9EBB-8435B85A440F}"/>
          </ac:spMkLst>
        </pc:spChg>
        <pc:spChg chg="add">
          <ac:chgData name=" " userId="fef0a7ad-667f-4c55-b5fc-87761a5be991" providerId="ADAL" clId="{C8B1BD30-869D-D24C-8B74-C715992F2DB6}" dt="2021-09-08T23:10:46.505" v="186" actId="26606"/>
          <ac:spMkLst>
            <pc:docMk/>
            <pc:sldMk cId="3377820861" sldId="263"/>
            <ac:spMk id="19" creationId="{3AD318CC-E2A8-4E27-9548-A047A78999B1}"/>
          </ac:spMkLst>
        </pc:spChg>
        <pc:spChg chg="add">
          <ac:chgData name=" " userId="fef0a7ad-667f-4c55-b5fc-87761a5be991" providerId="ADAL" clId="{C8B1BD30-869D-D24C-8B74-C715992F2DB6}" dt="2021-09-08T23:10:46.505" v="186" actId="26606"/>
          <ac:spMkLst>
            <pc:docMk/>
            <pc:sldMk cId="3377820861" sldId="263"/>
            <ac:spMk id="25" creationId="{2C1BBA94-3F40-40AA-8BB9-E69E25E537C1}"/>
          </ac:spMkLst>
        </pc:spChg>
        <pc:grpChg chg="add del">
          <ac:chgData name=" " userId="fef0a7ad-667f-4c55-b5fc-87761a5be991" providerId="ADAL" clId="{C8B1BD30-869D-D24C-8B74-C715992F2DB6}" dt="2021-09-08T23:10:46.505" v="186" actId="26606"/>
          <ac:grpSpMkLst>
            <pc:docMk/>
            <pc:sldMk cId="3377820861" sldId="263"/>
            <ac:grpSpMk id="6" creationId="{28FAF094-D087-493F-8DF9-A486C2D6BBAA}"/>
          </ac:grpSpMkLst>
        </pc:grpChg>
        <pc:grpChg chg="add">
          <ac:chgData name=" " userId="fef0a7ad-667f-4c55-b5fc-87761a5be991" providerId="ADAL" clId="{C8B1BD30-869D-D24C-8B74-C715992F2DB6}" dt="2021-09-08T23:10:46.505" v="186" actId="26606"/>
          <ac:grpSpMkLst>
            <pc:docMk/>
            <pc:sldMk cId="3377820861" sldId="263"/>
            <ac:grpSpMk id="21" creationId="{B14B560F-9DD7-4302-A60B-EBD3EF59B073}"/>
          </ac:grpSpMkLst>
        </pc:grpChg>
      </pc:sldChg>
      <pc:sldChg chg="new del">
        <pc:chgData name=" " userId="fef0a7ad-667f-4c55-b5fc-87761a5be991" providerId="ADAL" clId="{C8B1BD30-869D-D24C-8B74-C715992F2DB6}" dt="2021-09-08T22:19:12.732" v="1" actId="680"/>
        <pc:sldMkLst>
          <pc:docMk/>
          <pc:sldMk cId="173792076" sldId="264"/>
        </pc:sldMkLst>
      </pc:sldChg>
      <pc:sldChg chg="addSp modSp mod">
        <pc:chgData name=" " userId="fef0a7ad-667f-4c55-b5fc-87761a5be991" providerId="ADAL" clId="{C8B1BD30-869D-D24C-8B74-C715992F2DB6}" dt="2021-09-08T22:30:07.569" v="28" actId="14100"/>
        <pc:sldMkLst>
          <pc:docMk/>
          <pc:sldMk cId="2570234753" sldId="264"/>
        </pc:sldMkLst>
        <pc:picChg chg="add mod">
          <ac:chgData name=" " userId="fef0a7ad-667f-4c55-b5fc-87761a5be991" providerId="ADAL" clId="{C8B1BD30-869D-D24C-8B74-C715992F2DB6}" dt="2021-09-08T22:30:07.569" v="28" actId="14100"/>
          <ac:picMkLst>
            <pc:docMk/>
            <pc:sldMk cId="2570234753" sldId="264"/>
            <ac:picMk id="16" creationId="{0F3CBC1E-A4B8-F44B-940F-86C2EA873108}"/>
          </ac:picMkLst>
        </pc:picChg>
      </pc:sldChg>
      <pc:sldChg chg="addSp delSp modSp mod setBg">
        <pc:chgData name=" " userId="fef0a7ad-667f-4c55-b5fc-87761a5be991" providerId="ADAL" clId="{C8B1BD30-869D-D24C-8B74-C715992F2DB6}" dt="2021-09-08T23:05:02.139" v="156" actId="26606"/>
        <pc:sldMkLst>
          <pc:docMk/>
          <pc:sldMk cId="2382726659" sldId="265"/>
        </pc:sldMkLst>
        <pc:spChg chg="add del mod">
          <ac:chgData name=" " userId="fef0a7ad-667f-4c55-b5fc-87761a5be991" providerId="ADAL" clId="{C8B1BD30-869D-D24C-8B74-C715992F2DB6}" dt="2021-09-08T22:42:03.976" v="119" actId="478"/>
          <ac:spMkLst>
            <pc:docMk/>
            <pc:sldMk cId="2382726659" sldId="265"/>
            <ac:spMk id="3" creationId="{A6F54E4D-50AB-2E46-81B1-830FB7A8A393}"/>
          </ac:spMkLst>
        </pc:spChg>
        <pc:spChg chg="mod">
          <ac:chgData name=" " userId="fef0a7ad-667f-4c55-b5fc-87761a5be991" providerId="ADAL" clId="{C8B1BD30-869D-D24C-8B74-C715992F2DB6}" dt="2021-09-08T23:05:02.139" v="156" actId="26606"/>
          <ac:spMkLst>
            <pc:docMk/>
            <pc:sldMk cId="2382726659" sldId="265"/>
            <ac:spMk id="5" creationId="{E5C4EA84-E03B-42A9-B166-5E8DA64311D4}"/>
          </ac:spMkLst>
        </pc:spChg>
        <pc:spChg chg="mod">
          <ac:chgData name=" " userId="fef0a7ad-667f-4c55-b5fc-87761a5be991" providerId="ADAL" clId="{C8B1BD30-869D-D24C-8B74-C715992F2DB6}" dt="2021-09-08T23:05:02.139" v="156" actId="26606"/>
          <ac:spMkLst>
            <pc:docMk/>
            <pc:sldMk cId="2382726659" sldId="265"/>
            <ac:spMk id="7" creationId="{EF1877F7-88DF-4266-A80C-F74B8FA1363A}"/>
          </ac:spMkLst>
        </pc:spChg>
        <pc:spChg chg="del">
          <ac:chgData name=" " userId="fef0a7ad-667f-4c55-b5fc-87761a5be991" providerId="ADAL" clId="{C8B1BD30-869D-D24C-8B74-C715992F2DB6}" dt="2021-09-08T22:56:32.373" v="150" actId="26606"/>
          <ac:spMkLst>
            <pc:docMk/>
            <pc:sldMk cId="2382726659" sldId="265"/>
            <ac:spMk id="47" creationId="{6ECA6DCB-B7E1-40A9-9524-540C6DA40B1B}"/>
          </ac:spMkLst>
        </pc:spChg>
        <pc:spChg chg="del">
          <ac:chgData name=" " userId="fef0a7ad-667f-4c55-b5fc-87761a5be991" providerId="ADAL" clId="{C8B1BD30-869D-D24C-8B74-C715992F2DB6}" dt="2021-09-08T22:56:32.373" v="150" actId="26606"/>
          <ac:spMkLst>
            <pc:docMk/>
            <pc:sldMk cId="2382726659" sldId="265"/>
            <ac:spMk id="53" creationId="{3873B707-463F-40B0-8227-E8CC6C67EB25}"/>
          </ac:spMkLst>
        </pc:spChg>
        <pc:spChg chg="del">
          <ac:chgData name=" " userId="fef0a7ad-667f-4c55-b5fc-87761a5be991" providerId="ADAL" clId="{C8B1BD30-869D-D24C-8B74-C715992F2DB6}" dt="2021-09-08T22:56:32.373" v="150" actId="26606"/>
          <ac:spMkLst>
            <pc:docMk/>
            <pc:sldMk cId="2382726659" sldId="265"/>
            <ac:spMk id="55" creationId="{C13237C8-E62C-4F0D-A318-BD6FB6C2D138}"/>
          </ac:spMkLst>
        </pc:spChg>
        <pc:spChg chg="del">
          <ac:chgData name=" " userId="fef0a7ad-667f-4c55-b5fc-87761a5be991" providerId="ADAL" clId="{C8B1BD30-869D-D24C-8B74-C715992F2DB6}" dt="2021-09-08T22:56:32.373" v="150" actId="26606"/>
          <ac:spMkLst>
            <pc:docMk/>
            <pc:sldMk cId="2382726659" sldId="265"/>
            <ac:spMk id="57" creationId="{19C9EAEA-39D0-4B0E-A0EB-51E7B26740B1}"/>
          </ac:spMkLst>
        </pc:spChg>
        <pc:spChg chg="del">
          <ac:chgData name=" " userId="fef0a7ad-667f-4c55-b5fc-87761a5be991" providerId="ADAL" clId="{C8B1BD30-869D-D24C-8B74-C715992F2DB6}" dt="2021-09-08T22:56:32.373" v="150" actId="26606"/>
          <ac:spMkLst>
            <pc:docMk/>
            <pc:sldMk cId="2382726659" sldId="265"/>
            <ac:spMk id="59" creationId="{8CB5D2D7-DF65-4E86-BFBA-FFB9B5ACEB64}"/>
          </ac:spMkLst>
        </pc:spChg>
        <pc:spChg chg="add del">
          <ac:chgData name=" " userId="fef0a7ad-667f-4c55-b5fc-87761a5be991" providerId="ADAL" clId="{C8B1BD30-869D-D24C-8B74-C715992F2DB6}" dt="2021-09-08T23:05:02.139" v="156" actId="26606"/>
          <ac:spMkLst>
            <pc:docMk/>
            <pc:sldMk cId="2382726659" sldId="265"/>
            <ac:spMk id="64" creationId="{4DA718D0-4865-4629-8134-44F68D41D574}"/>
          </ac:spMkLst>
        </pc:spChg>
        <pc:spChg chg="add del">
          <ac:chgData name=" " userId="fef0a7ad-667f-4c55-b5fc-87761a5be991" providerId="ADAL" clId="{C8B1BD30-869D-D24C-8B74-C715992F2DB6}" dt="2021-09-08T23:05:02.139" v="156" actId="26606"/>
          <ac:spMkLst>
            <pc:docMk/>
            <pc:sldMk cId="2382726659" sldId="265"/>
            <ac:spMk id="70" creationId="{CBC4F608-B4B8-48C3-9572-C0F061B1CD99}"/>
          </ac:spMkLst>
        </pc:spChg>
        <pc:spChg chg="add">
          <ac:chgData name=" " userId="fef0a7ad-667f-4c55-b5fc-87761a5be991" providerId="ADAL" clId="{C8B1BD30-869D-D24C-8B74-C715992F2DB6}" dt="2021-09-08T23:05:02.139" v="156" actId="26606"/>
          <ac:spMkLst>
            <pc:docMk/>
            <pc:sldMk cId="2382726659" sldId="265"/>
            <ac:spMk id="75" creationId="{DBF61EA3-B236-439E-9C0B-340980D56BEE}"/>
          </ac:spMkLst>
        </pc:spChg>
        <pc:spChg chg="add">
          <ac:chgData name=" " userId="fef0a7ad-667f-4c55-b5fc-87761a5be991" providerId="ADAL" clId="{C8B1BD30-869D-D24C-8B74-C715992F2DB6}" dt="2021-09-08T23:05:02.139" v="156" actId="26606"/>
          <ac:spMkLst>
            <pc:docMk/>
            <pc:sldMk cId="2382726659" sldId="265"/>
            <ac:spMk id="81" creationId="{E659831F-0D9A-4C63-9EBB-8435B85A440F}"/>
          </ac:spMkLst>
        </pc:spChg>
        <pc:grpChg chg="del">
          <ac:chgData name=" " userId="fef0a7ad-667f-4c55-b5fc-87761a5be991" providerId="ADAL" clId="{C8B1BD30-869D-D24C-8B74-C715992F2DB6}" dt="2021-09-08T22:56:32.373" v="150" actId="26606"/>
          <ac:grpSpMkLst>
            <pc:docMk/>
            <pc:sldMk cId="2382726659" sldId="265"/>
            <ac:grpSpMk id="49" creationId="{1DE889C7-FAD6-4397-98E2-05D503484459}"/>
          </ac:grpSpMkLst>
        </pc:grpChg>
        <pc:grpChg chg="add del">
          <ac:chgData name=" " userId="fef0a7ad-667f-4c55-b5fc-87761a5be991" providerId="ADAL" clId="{C8B1BD30-869D-D24C-8B74-C715992F2DB6}" dt="2021-09-08T23:05:02.139" v="156" actId="26606"/>
          <ac:grpSpMkLst>
            <pc:docMk/>
            <pc:sldMk cId="2382726659" sldId="265"/>
            <ac:grpSpMk id="66" creationId="{65167ED7-6315-43AB-B1B6-C326D5FD8F84}"/>
          </ac:grpSpMkLst>
        </pc:grpChg>
        <pc:grpChg chg="add">
          <ac:chgData name=" " userId="fef0a7ad-667f-4c55-b5fc-87761a5be991" providerId="ADAL" clId="{C8B1BD30-869D-D24C-8B74-C715992F2DB6}" dt="2021-09-08T23:05:02.139" v="156" actId="26606"/>
          <ac:grpSpMkLst>
            <pc:docMk/>
            <pc:sldMk cId="2382726659" sldId="265"/>
            <ac:grpSpMk id="77" creationId="{28FAF094-D087-493F-8DF9-A486C2D6BBAA}"/>
          </ac:grpSpMkLst>
        </pc:grpChg>
      </pc:sldChg>
      <pc:sldChg chg="addSp delSp modSp new del mod setBg">
        <pc:chgData name=" " userId="fef0a7ad-667f-4c55-b5fc-87761a5be991" providerId="ADAL" clId="{C8B1BD30-869D-D24C-8B74-C715992F2DB6}" dt="2021-09-08T22:51:56.044" v="138" actId="2696"/>
        <pc:sldMkLst>
          <pc:docMk/>
          <pc:sldMk cId="2460305794" sldId="266"/>
        </pc:sldMkLst>
        <pc:spChg chg="add mod">
          <ac:chgData name=" " userId="fef0a7ad-667f-4c55-b5fc-87761a5be991" providerId="ADAL" clId="{C8B1BD30-869D-D24C-8B74-C715992F2DB6}" dt="2021-09-08T22:39:11.514" v="88" actId="20577"/>
          <ac:spMkLst>
            <pc:docMk/>
            <pc:sldMk cId="2460305794" sldId="266"/>
            <ac:spMk id="2" creationId="{646BB89E-F315-1D4E-9CDA-D259E5C31981}"/>
          </ac:spMkLst>
        </pc:spChg>
        <pc:spChg chg="add del mod">
          <ac:chgData name=" " userId="fef0a7ad-667f-4c55-b5fc-87761a5be991" providerId="ADAL" clId="{C8B1BD30-869D-D24C-8B74-C715992F2DB6}" dt="2021-09-08T22:38:37.515" v="84" actId="478"/>
          <ac:spMkLst>
            <pc:docMk/>
            <pc:sldMk cId="2460305794" sldId="266"/>
            <ac:spMk id="3" creationId="{DC0C5747-40FB-1241-91B4-7F05F802109C}"/>
          </ac:spMkLst>
        </pc:spChg>
        <pc:spChg chg="add del mod">
          <ac:chgData name=" " userId="fef0a7ad-667f-4c55-b5fc-87761a5be991" providerId="ADAL" clId="{C8B1BD30-869D-D24C-8B74-C715992F2DB6}" dt="2021-09-08T22:38:52.416" v="87"/>
          <ac:spMkLst>
            <pc:docMk/>
            <pc:sldMk cId="2460305794" sldId="266"/>
            <ac:spMk id="4" creationId="{DA23F564-8A18-954A-91F1-437D0ADDF62F}"/>
          </ac:spMkLst>
        </pc:spChg>
        <pc:spChg chg="add mod">
          <ac:chgData name=" " userId="fef0a7ad-667f-4c55-b5fc-87761a5be991" providerId="ADAL" clId="{C8B1BD30-869D-D24C-8B74-C715992F2DB6}" dt="2021-09-08T22:40:29.273" v="106" actId="1076"/>
          <ac:spMkLst>
            <pc:docMk/>
            <pc:sldMk cId="2460305794" sldId="266"/>
            <ac:spMk id="5" creationId="{77AB525D-BA35-1540-BCBF-E2889FA0695F}"/>
          </ac:spMkLst>
        </pc:spChg>
        <pc:spChg chg="add">
          <ac:chgData name=" " userId="fef0a7ad-667f-4c55-b5fc-87761a5be991" providerId="ADAL" clId="{C8B1BD30-869D-D24C-8B74-C715992F2DB6}" dt="2021-09-08T22:38:29.209" v="82" actId="26606"/>
          <ac:spMkLst>
            <pc:docMk/>
            <pc:sldMk cId="2460305794" sldId="266"/>
            <ac:spMk id="7" creationId="{3AD318CC-E2A8-4E27-9548-A047A78999B1}"/>
          </ac:spMkLst>
        </pc:spChg>
        <pc:spChg chg="add">
          <ac:chgData name=" " userId="fef0a7ad-667f-4c55-b5fc-87761a5be991" providerId="ADAL" clId="{C8B1BD30-869D-D24C-8B74-C715992F2DB6}" dt="2021-09-08T22:38:29.209" v="82" actId="26606"/>
          <ac:spMkLst>
            <pc:docMk/>
            <pc:sldMk cId="2460305794" sldId="266"/>
            <ac:spMk id="13" creationId="{2C1BBA94-3F40-40AA-8BB9-E69E25E537C1}"/>
          </ac:spMkLst>
        </pc:spChg>
        <pc:grpChg chg="add">
          <ac:chgData name=" " userId="fef0a7ad-667f-4c55-b5fc-87761a5be991" providerId="ADAL" clId="{C8B1BD30-869D-D24C-8B74-C715992F2DB6}" dt="2021-09-08T22:38:29.209" v="82" actId="26606"/>
          <ac:grpSpMkLst>
            <pc:docMk/>
            <pc:sldMk cId="2460305794" sldId="266"/>
            <ac:grpSpMk id="9" creationId="{B14B560F-9DD7-4302-A60B-EBD3EF59B073}"/>
          </ac:grpSpMkLst>
        </pc:grpChg>
      </pc:sldChg>
      <pc:sldChg chg="addSp delSp modSp mod setBg modAnim modShow">
        <pc:chgData name=" " userId="fef0a7ad-667f-4c55-b5fc-87761a5be991" providerId="ADAL" clId="{C8B1BD30-869D-D24C-8B74-C715992F2DB6}" dt="2021-09-22T02:10:33.423" v="5525" actId="729"/>
        <pc:sldMkLst>
          <pc:docMk/>
          <pc:sldMk cId="2595114549" sldId="267"/>
        </pc:sldMkLst>
        <pc:spChg chg="del mod">
          <ac:chgData name=" " userId="fef0a7ad-667f-4c55-b5fc-87761a5be991" providerId="ADAL" clId="{C8B1BD30-869D-D24C-8B74-C715992F2DB6}" dt="2021-09-19T23:16:01.843" v="3561" actId="478"/>
          <ac:spMkLst>
            <pc:docMk/>
            <pc:sldMk cId="2595114549" sldId="267"/>
            <ac:spMk id="2" creationId="{37FF02DB-9D5A-4C43-AAE1-D55378E5B78B}"/>
          </ac:spMkLst>
        </pc:spChg>
        <pc:spChg chg="add del mod">
          <ac:chgData name=" " userId="fef0a7ad-667f-4c55-b5fc-87761a5be991" providerId="ADAL" clId="{C8B1BD30-869D-D24C-8B74-C715992F2DB6}" dt="2021-09-19T23:16:05.847" v="3563" actId="478"/>
          <ac:spMkLst>
            <pc:docMk/>
            <pc:sldMk cId="2595114549" sldId="267"/>
            <ac:spMk id="4" creationId="{36A3C22B-3B27-3D4B-80AC-8B86CDD4E3ED}"/>
          </ac:spMkLst>
        </pc:spChg>
        <pc:spChg chg="mod">
          <ac:chgData name=" " userId="fef0a7ad-667f-4c55-b5fc-87761a5be991" providerId="ADAL" clId="{C8B1BD30-869D-D24C-8B74-C715992F2DB6}" dt="2021-09-08T23:05:54.813" v="161" actId="26606"/>
          <ac:spMkLst>
            <pc:docMk/>
            <pc:sldMk cId="2595114549" sldId="267"/>
            <ac:spMk id="5" creationId="{FB956445-9D74-4F89-AC1A-D0E9F36AACBC}"/>
          </ac:spMkLst>
        </pc:spChg>
        <pc:spChg chg="del">
          <ac:chgData name=" " userId="fef0a7ad-667f-4c55-b5fc-87761a5be991" providerId="ADAL" clId="{C8B1BD30-869D-D24C-8B74-C715992F2DB6}" dt="2021-09-08T23:05:54.813" v="161" actId="26606"/>
          <ac:spMkLst>
            <pc:docMk/>
            <pc:sldMk cId="2595114549" sldId="267"/>
            <ac:spMk id="8" creationId="{8E2CC403-21CD-41DF-BAC4-329D7FF03C5C}"/>
          </ac:spMkLst>
        </pc:spChg>
        <pc:spChg chg="add mod">
          <ac:chgData name=" " userId="fef0a7ad-667f-4c55-b5fc-87761a5be991" providerId="ADAL" clId="{C8B1BD30-869D-D24C-8B74-C715992F2DB6}" dt="2021-09-19T23:16:09.610" v="3570" actId="20577"/>
          <ac:spMkLst>
            <pc:docMk/>
            <pc:sldMk cId="2595114549" sldId="267"/>
            <ac:spMk id="11" creationId="{E1DDC510-9A70-054D-801E-0B12D82632C1}"/>
          </ac:spMkLst>
        </pc:spChg>
        <pc:spChg chg="del">
          <ac:chgData name=" " userId="fef0a7ad-667f-4c55-b5fc-87761a5be991" providerId="ADAL" clId="{C8B1BD30-869D-D24C-8B74-C715992F2DB6}" dt="2021-09-08T23:05:54.813" v="161" actId="26606"/>
          <ac:spMkLst>
            <pc:docMk/>
            <pc:sldMk cId="2595114549" sldId="267"/>
            <ac:spMk id="15" creationId="{7653717E-6F8C-43E0-9893-C03AE87D18D6}"/>
          </ac:spMkLst>
        </pc:spChg>
        <pc:spChg chg="del">
          <ac:chgData name=" " userId="fef0a7ad-667f-4c55-b5fc-87761a5be991" providerId="ADAL" clId="{C8B1BD30-869D-D24C-8B74-C715992F2DB6}" dt="2021-09-08T23:05:54.813" v="161" actId="26606"/>
          <ac:spMkLst>
            <pc:docMk/>
            <pc:sldMk cId="2595114549" sldId="267"/>
            <ac:spMk id="17" creationId="{35BB14B4-EC3F-47C7-9AF3-B0E017B75C42}"/>
          </ac:spMkLst>
        </pc:spChg>
        <pc:spChg chg="add">
          <ac:chgData name=" " userId="fef0a7ad-667f-4c55-b5fc-87761a5be991" providerId="ADAL" clId="{C8B1BD30-869D-D24C-8B74-C715992F2DB6}" dt="2021-09-08T23:05:54.813" v="161" actId="26606"/>
          <ac:spMkLst>
            <pc:docMk/>
            <pc:sldMk cId="2595114549" sldId="267"/>
            <ac:spMk id="22" creationId="{DBF61EA3-B236-439E-9C0B-340980D56BEE}"/>
          </ac:spMkLst>
        </pc:spChg>
        <pc:spChg chg="add">
          <ac:chgData name=" " userId="fef0a7ad-667f-4c55-b5fc-87761a5be991" providerId="ADAL" clId="{C8B1BD30-869D-D24C-8B74-C715992F2DB6}" dt="2021-09-08T23:05:54.813" v="161" actId="26606"/>
          <ac:spMkLst>
            <pc:docMk/>
            <pc:sldMk cId="2595114549" sldId="267"/>
            <ac:spMk id="28" creationId="{E659831F-0D9A-4C63-9EBB-8435B85A440F}"/>
          </ac:spMkLst>
        </pc:spChg>
        <pc:grpChg chg="del">
          <ac:chgData name=" " userId="fef0a7ad-667f-4c55-b5fc-87761a5be991" providerId="ADAL" clId="{C8B1BD30-869D-D24C-8B74-C715992F2DB6}" dt="2021-09-08T23:05:54.813" v="161" actId="26606"/>
          <ac:grpSpMkLst>
            <pc:docMk/>
            <pc:sldMk cId="2595114549" sldId="267"/>
            <ac:grpSpMk id="10" creationId="{B13AA5FE-3FFC-4725-9ADD-E428544EC61B}"/>
          </ac:grpSpMkLst>
        </pc:grpChg>
        <pc:grpChg chg="add">
          <ac:chgData name=" " userId="fef0a7ad-667f-4c55-b5fc-87761a5be991" providerId="ADAL" clId="{C8B1BD30-869D-D24C-8B74-C715992F2DB6}" dt="2021-09-08T23:05:54.813" v="161" actId="26606"/>
          <ac:grpSpMkLst>
            <pc:docMk/>
            <pc:sldMk cId="2595114549" sldId="267"/>
            <ac:grpSpMk id="24" creationId="{28FAF094-D087-493F-8DF9-A486C2D6BBAA}"/>
          </ac:grpSpMkLst>
        </pc:grpChg>
      </pc:sldChg>
      <pc:sldChg chg="addSp delSp modSp mod">
        <pc:chgData name=" " userId="fef0a7ad-667f-4c55-b5fc-87761a5be991" providerId="ADAL" clId="{C8B1BD30-869D-D24C-8B74-C715992F2DB6}" dt="2021-09-21T19:54:55.815" v="5193" actId="20577"/>
        <pc:sldMkLst>
          <pc:docMk/>
          <pc:sldMk cId="79283088" sldId="268"/>
        </pc:sldMkLst>
        <pc:spChg chg="mod">
          <ac:chgData name=" " userId="fef0a7ad-667f-4c55-b5fc-87761a5be991" providerId="ADAL" clId="{C8B1BD30-869D-D24C-8B74-C715992F2DB6}" dt="2021-09-21T19:54:55.815" v="5193" actId="20577"/>
          <ac:spMkLst>
            <pc:docMk/>
            <pc:sldMk cId="79283088" sldId="268"/>
            <ac:spMk id="2" creationId="{E25686AB-BF72-469A-97DA-F87E9E4F9A93}"/>
          </ac:spMkLst>
        </pc:spChg>
        <pc:spChg chg="mod">
          <ac:chgData name=" " userId="fef0a7ad-667f-4c55-b5fc-87761a5be991" providerId="ADAL" clId="{C8B1BD30-869D-D24C-8B74-C715992F2DB6}" dt="2021-09-08T23:16:41.096" v="190" actId="26606"/>
          <ac:spMkLst>
            <pc:docMk/>
            <pc:sldMk cId="79283088" sldId="268"/>
            <ac:spMk id="3" creationId="{CC9404DC-D2D1-49B9-B022-026FA512D584}"/>
          </ac:spMkLst>
        </pc:spChg>
        <pc:spChg chg="add del">
          <ac:chgData name=" " userId="fef0a7ad-667f-4c55-b5fc-87761a5be991" providerId="ADAL" clId="{C8B1BD30-869D-D24C-8B74-C715992F2DB6}" dt="2021-09-08T22:54:34.199" v="145" actId="26606"/>
          <ac:spMkLst>
            <pc:docMk/>
            <pc:sldMk cId="79283088" sldId="268"/>
            <ac:spMk id="10" creationId="{73DE2CFE-42F2-48F0-8706-5264E012B10C}"/>
          </ac:spMkLst>
        </pc:spChg>
        <pc:spChg chg="add del">
          <ac:chgData name=" " userId="fef0a7ad-667f-4c55-b5fc-87761a5be991" providerId="ADAL" clId="{C8B1BD30-869D-D24C-8B74-C715992F2DB6}" dt="2021-09-08T22:54:31.321" v="142" actId="26606"/>
          <ac:spMkLst>
            <pc:docMk/>
            <pc:sldMk cId="79283088" sldId="268"/>
            <ac:spMk id="15" creationId="{FFB60E8C-7224-44A4-87A0-46A1711DD2ED}"/>
          </ac:spMkLst>
        </pc:spChg>
        <pc:spChg chg="add del">
          <ac:chgData name=" " userId="fef0a7ad-667f-4c55-b5fc-87761a5be991" providerId="ADAL" clId="{C8B1BD30-869D-D24C-8B74-C715992F2DB6}" dt="2021-09-08T22:54:31.321" v="142" actId="26606"/>
          <ac:spMkLst>
            <pc:docMk/>
            <pc:sldMk cId="79283088" sldId="268"/>
            <ac:spMk id="17" creationId="{5DA32751-37A2-45C0-BE94-63D375E27003}"/>
          </ac:spMkLst>
        </pc:spChg>
        <pc:spChg chg="add del">
          <ac:chgData name=" " userId="fef0a7ad-667f-4c55-b5fc-87761a5be991" providerId="ADAL" clId="{C8B1BD30-869D-D24C-8B74-C715992F2DB6}" dt="2021-09-08T22:54:31.321" v="142" actId="26606"/>
          <ac:spMkLst>
            <pc:docMk/>
            <pc:sldMk cId="79283088" sldId="268"/>
            <ac:spMk id="19" creationId="{E659831F-0D9A-4C63-9EBB-8435B85A440F}"/>
          </ac:spMkLst>
        </pc:spChg>
        <pc:spChg chg="add del">
          <ac:chgData name=" " userId="fef0a7ad-667f-4c55-b5fc-87761a5be991" providerId="ADAL" clId="{C8B1BD30-869D-D24C-8B74-C715992F2DB6}" dt="2021-09-08T22:54:31.321" v="142" actId="26606"/>
          <ac:spMkLst>
            <pc:docMk/>
            <pc:sldMk cId="79283088" sldId="268"/>
            <ac:spMk id="21" creationId="{5A55FBCD-CD42-40F5-8A1B-3203F9CAEEAA}"/>
          </ac:spMkLst>
        </pc:spChg>
        <pc:spChg chg="add">
          <ac:chgData name=" " userId="fef0a7ad-667f-4c55-b5fc-87761a5be991" providerId="ADAL" clId="{C8B1BD30-869D-D24C-8B74-C715992F2DB6}" dt="2021-09-08T22:54:34.199" v="145" actId="26606"/>
          <ac:spMkLst>
            <pc:docMk/>
            <pc:sldMk cId="79283088" sldId="268"/>
            <ac:spMk id="22" creationId="{D5B0017B-2ECA-49AF-B397-DC140825DF8D}"/>
          </ac:spMkLst>
        </pc:spChg>
        <pc:spChg chg="add del">
          <ac:chgData name=" " userId="fef0a7ad-667f-4c55-b5fc-87761a5be991" providerId="ADAL" clId="{C8B1BD30-869D-D24C-8B74-C715992F2DB6}" dt="2021-09-08T22:54:34.146" v="144" actId="26606"/>
          <ac:spMkLst>
            <pc:docMk/>
            <pc:sldMk cId="79283088" sldId="268"/>
            <ac:spMk id="23" creationId="{2C1BBA94-3F40-40AA-8BB9-E69E25E537C1}"/>
          </ac:spMkLst>
        </pc:spChg>
        <pc:spChg chg="add del">
          <ac:chgData name=" " userId="fef0a7ad-667f-4c55-b5fc-87761a5be991" providerId="ADAL" clId="{C8B1BD30-869D-D24C-8B74-C715992F2DB6}" dt="2021-09-08T22:54:34.146" v="144" actId="26606"/>
          <ac:spMkLst>
            <pc:docMk/>
            <pc:sldMk cId="79283088" sldId="268"/>
            <ac:spMk id="24" creationId="{DBC6133C-0615-4CE4-9132-37E609A9BDFA}"/>
          </ac:spMkLst>
        </pc:spChg>
        <pc:spChg chg="add del">
          <ac:chgData name=" " userId="fef0a7ad-667f-4c55-b5fc-87761a5be991" providerId="ADAL" clId="{C8B1BD30-869D-D24C-8B74-C715992F2DB6}" dt="2021-09-08T22:54:34.146" v="144" actId="26606"/>
          <ac:spMkLst>
            <pc:docMk/>
            <pc:sldMk cId="79283088" sldId="268"/>
            <ac:spMk id="25" creationId="{169CC832-2974-4E8D-90ED-3E2941BA7336}"/>
          </ac:spMkLst>
        </pc:spChg>
        <pc:spChg chg="add del">
          <ac:chgData name=" " userId="fef0a7ad-667f-4c55-b5fc-87761a5be991" providerId="ADAL" clId="{C8B1BD30-869D-D24C-8B74-C715992F2DB6}" dt="2021-09-08T22:54:34.146" v="144" actId="26606"/>
          <ac:spMkLst>
            <pc:docMk/>
            <pc:sldMk cId="79283088" sldId="268"/>
            <ac:spMk id="26" creationId="{55222F96-971A-4F90-B841-6BAB416C7AC1}"/>
          </ac:spMkLst>
        </pc:spChg>
        <pc:spChg chg="add del">
          <ac:chgData name=" " userId="fef0a7ad-667f-4c55-b5fc-87761a5be991" providerId="ADAL" clId="{C8B1BD30-869D-D24C-8B74-C715992F2DB6}" dt="2021-09-08T22:54:34.146" v="144" actId="26606"/>
          <ac:spMkLst>
            <pc:docMk/>
            <pc:sldMk cId="79283088" sldId="268"/>
            <ac:spMk id="27" creationId="{08980754-6F4B-43C9-B9BE-127B6BED6586}"/>
          </ac:spMkLst>
        </pc:spChg>
        <pc:spChg chg="add">
          <ac:chgData name=" " userId="fef0a7ad-667f-4c55-b5fc-87761a5be991" providerId="ADAL" clId="{C8B1BD30-869D-D24C-8B74-C715992F2DB6}" dt="2021-09-08T22:54:34.199" v="145" actId="26606"/>
          <ac:spMkLst>
            <pc:docMk/>
            <pc:sldMk cId="79283088" sldId="268"/>
            <ac:spMk id="29" creationId="{28D31E1B-0407-4223-9642-0B642CBF57D9}"/>
          </ac:spMkLst>
        </pc:spChg>
        <pc:spChg chg="add">
          <ac:chgData name=" " userId="fef0a7ad-667f-4c55-b5fc-87761a5be991" providerId="ADAL" clId="{C8B1BD30-869D-D24C-8B74-C715992F2DB6}" dt="2021-09-08T22:54:34.199" v="145" actId="26606"/>
          <ac:spMkLst>
            <pc:docMk/>
            <pc:sldMk cId="79283088" sldId="268"/>
            <ac:spMk id="32" creationId="{70E96339-907C-46C3-99AC-31179B6F0EBD}"/>
          </ac:spMkLst>
        </pc:spChg>
        <pc:spChg chg="del">
          <ac:chgData name=" " userId="fef0a7ad-667f-4c55-b5fc-87761a5be991" providerId="ADAL" clId="{C8B1BD30-869D-D24C-8B74-C715992F2DB6}" dt="2021-09-08T23:16:41.096" v="190" actId="26606"/>
          <ac:spMkLst>
            <pc:docMk/>
            <pc:sldMk cId="79283088" sldId="268"/>
            <ac:spMk id="38" creationId="{2550BE34-C2B8-49B8-8519-67A8CAD51AE9}"/>
          </ac:spMkLst>
        </pc:spChg>
        <pc:spChg chg="del">
          <ac:chgData name=" " userId="fef0a7ad-667f-4c55-b5fc-87761a5be991" providerId="ADAL" clId="{C8B1BD30-869D-D24C-8B74-C715992F2DB6}" dt="2021-09-08T23:16:41.096" v="190" actId="26606"/>
          <ac:spMkLst>
            <pc:docMk/>
            <pc:sldMk cId="79283088" sldId="268"/>
            <ac:spMk id="40" creationId="{A7457DD9-5A45-400A-AB4B-4B4EDECA25F1}"/>
          </ac:spMkLst>
        </pc:spChg>
        <pc:spChg chg="del">
          <ac:chgData name=" " userId="fef0a7ad-667f-4c55-b5fc-87761a5be991" providerId="ADAL" clId="{C8B1BD30-869D-D24C-8B74-C715992F2DB6}" dt="2021-09-08T23:16:41.096" v="190" actId="26606"/>
          <ac:spMkLst>
            <pc:docMk/>
            <pc:sldMk cId="79283088" sldId="268"/>
            <ac:spMk id="42" creationId="{441CF7D6-A660-431A-B0BB-140A0D5556B6}"/>
          </ac:spMkLst>
        </pc:spChg>
        <pc:spChg chg="del">
          <ac:chgData name=" " userId="fef0a7ad-667f-4c55-b5fc-87761a5be991" providerId="ADAL" clId="{C8B1BD30-869D-D24C-8B74-C715992F2DB6}" dt="2021-09-08T23:16:41.096" v="190" actId="26606"/>
          <ac:spMkLst>
            <pc:docMk/>
            <pc:sldMk cId="79283088" sldId="268"/>
            <ac:spMk id="44" creationId="{0570A85B-3810-4F95-97B0-CBF4CCDB381C}"/>
          </ac:spMkLst>
        </pc:spChg>
        <pc:spChg chg="add">
          <ac:chgData name=" " userId="fef0a7ad-667f-4c55-b5fc-87761a5be991" providerId="ADAL" clId="{C8B1BD30-869D-D24C-8B74-C715992F2DB6}" dt="2021-09-08T23:16:41.096" v="190" actId="26606"/>
          <ac:spMkLst>
            <pc:docMk/>
            <pc:sldMk cId="79283088" sldId="268"/>
            <ac:spMk id="49" creationId="{FFB60E8C-7224-44A4-87A0-46A1711DD2ED}"/>
          </ac:spMkLst>
        </pc:spChg>
        <pc:spChg chg="add">
          <ac:chgData name=" " userId="fef0a7ad-667f-4c55-b5fc-87761a5be991" providerId="ADAL" clId="{C8B1BD30-869D-D24C-8B74-C715992F2DB6}" dt="2021-09-08T23:16:41.096" v="190" actId="26606"/>
          <ac:spMkLst>
            <pc:docMk/>
            <pc:sldMk cId="79283088" sldId="268"/>
            <ac:spMk id="51" creationId="{5DA32751-37A2-45C0-BE94-63D375E27003}"/>
          </ac:spMkLst>
        </pc:spChg>
        <pc:spChg chg="add">
          <ac:chgData name=" " userId="fef0a7ad-667f-4c55-b5fc-87761a5be991" providerId="ADAL" clId="{C8B1BD30-869D-D24C-8B74-C715992F2DB6}" dt="2021-09-08T23:16:41.096" v="190" actId="26606"/>
          <ac:spMkLst>
            <pc:docMk/>
            <pc:sldMk cId="79283088" sldId="268"/>
            <ac:spMk id="53" creationId="{E659831F-0D9A-4C63-9EBB-8435B85A440F}"/>
          </ac:spMkLst>
        </pc:spChg>
        <pc:spChg chg="add">
          <ac:chgData name=" " userId="fef0a7ad-667f-4c55-b5fc-87761a5be991" providerId="ADAL" clId="{C8B1BD30-869D-D24C-8B74-C715992F2DB6}" dt="2021-09-08T23:16:41.096" v="190" actId="26606"/>
          <ac:spMkLst>
            <pc:docMk/>
            <pc:sldMk cId="79283088" sldId="268"/>
            <ac:spMk id="55" creationId="{5A55FBCD-CD42-40F5-8A1B-3203F9CAEEAA}"/>
          </ac:spMkLst>
        </pc:spChg>
        <pc:grpChg chg="add">
          <ac:chgData name=" " userId="fef0a7ad-667f-4c55-b5fc-87761a5be991" providerId="ADAL" clId="{C8B1BD30-869D-D24C-8B74-C715992F2DB6}" dt="2021-09-08T22:54:34.199" v="145" actId="26606"/>
          <ac:grpSpMkLst>
            <pc:docMk/>
            <pc:sldMk cId="79283088" sldId="268"/>
            <ac:grpSpMk id="30" creationId="{AE1C45F0-260A-458C-96ED-C1F6D2151219}"/>
          </ac:grpSpMkLst>
        </pc:grpChg>
        <pc:graphicFrameChg chg="mod modGraphic">
          <ac:chgData name=" " userId="fef0a7ad-667f-4c55-b5fc-87761a5be991" providerId="ADAL" clId="{C8B1BD30-869D-D24C-8B74-C715992F2DB6}" dt="2021-09-21T18:42:45.811" v="4685" actId="1038"/>
          <ac:graphicFrameMkLst>
            <pc:docMk/>
            <pc:sldMk cId="79283088" sldId="268"/>
            <ac:graphicFrameMk id="5" creationId="{5055240D-B7D5-4D4E-8CBF-4B6FC20B9E95}"/>
          </ac:graphicFrameMkLst>
        </pc:graphicFrameChg>
        <pc:cxnChg chg="add">
          <ac:chgData name=" " userId="fef0a7ad-667f-4c55-b5fc-87761a5be991" providerId="ADAL" clId="{C8B1BD30-869D-D24C-8B74-C715992F2DB6}" dt="2021-09-08T22:54:34.199" v="145" actId="26606"/>
          <ac:cxnSpMkLst>
            <pc:docMk/>
            <pc:sldMk cId="79283088" sldId="268"/>
            <ac:cxnSpMk id="33" creationId="{6CF1BAF6-AD41-4082-B212-8A1F9A2E8779}"/>
          </ac:cxnSpMkLst>
        </pc:cxnChg>
      </pc:sldChg>
      <pc:sldChg chg="addSp delSp modSp add mod setBg addAnim">
        <pc:chgData name=" " userId="fef0a7ad-667f-4c55-b5fc-87761a5be991" providerId="ADAL" clId="{C8B1BD30-869D-D24C-8B74-C715992F2DB6}" dt="2021-09-08T23:05:42.913" v="159"/>
        <pc:sldMkLst>
          <pc:docMk/>
          <pc:sldMk cId="283360157" sldId="269"/>
        </pc:sldMkLst>
        <pc:spChg chg="mod">
          <ac:chgData name=" " userId="fef0a7ad-667f-4c55-b5fc-87761a5be991" providerId="ADAL" clId="{C8B1BD30-869D-D24C-8B74-C715992F2DB6}" dt="2021-09-08T23:05:42.911" v="158" actId="26606"/>
          <ac:spMkLst>
            <pc:docMk/>
            <pc:sldMk cId="283360157" sldId="269"/>
            <ac:spMk id="2" creationId="{37FF02DB-9D5A-4C43-AAE1-D55378E5B78B}"/>
          </ac:spMkLst>
        </pc:spChg>
        <pc:spChg chg="mod">
          <ac:chgData name=" " userId="fef0a7ad-667f-4c55-b5fc-87761a5be991" providerId="ADAL" clId="{C8B1BD30-869D-D24C-8B74-C715992F2DB6}" dt="2021-09-08T23:05:42.911" v="158" actId="26606"/>
          <ac:spMkLst>
            <pc:docMk/>
            <pc:sldMk cId="283360157" sldId="269"/>
            <ac:spMk id="3" creationId="{72B81278-883A-4C33-A584-3070E692F110}"/>
          </ac:spMkLst>
        </pc:spChg>
        <pc:spChg chg="del">
          <ac:chgData name=" " userId="fef0a7ad-667f-4c55-b5fc-87761a5be991" providerId="ADAL" clId="{C8B1BD30-869D-D24C-8B74-C715992F2DB6}" dt="2021-09-08T23:05:42.911" v="158" actId="26606"/>
          <ac:spMkLst>
            <pc:docMk/>
            <pc:sldMk cId="283360157" sldId="269"/>
            <ac:spMk id="8" creationId="{8E2CC403-21CD-41DF-BAC4-329D7FF03C5C}"/>
          </ac:spMkLst>
        </pc:spChg>
        <pc:spChg chg="del">
          <ac:chgData name=" " userId="fef0a7ad-667f-4c55-b5fc-87761a5be991" providerId="ADAL" clId="{C8B1BD30-869D-D24C-8B74-C715992F2DB6}" dt="2021-09-08T23:05:42.911" v="158" actId="26606"/>
          <ac:spMkLst>
            <pc:docMk/>
            <pc:sldMk cId="283360157" sldId="269"/>
            <ac:spMk id="15" creationId="{7653717E-6F8C-43E0-9893-C03AE87D18D6}"/>
          </ac:spMkLst>
        </pc:spChg>
        <pc:spChg chg="del">
          <ac:chgData name=" " userId="fef0a7ad-667f-4c55-b5fc-87761a5be991" providerId="ADAL" clId="{C8B1BD30-869D-D24C-8B74-C715992F2DB6}" dt="2021-09-08T23:05:42.911" v="158" actId="26606"/>
          <ac:spMkLst>
            <pc:docMk/>
            <pc:sldMk cId="283360157" sldId="269"/>
            <ac:spMk id="17" creationId="{35BB14B4-EC3F-47C7-9AF3-B0E017B75C42}"/>
          </ac:spMkLst>
        </pc:spChg>
        <pc:spChg chg="add">
          <ac:chgData name=" " userId="fef0a7ad-667f-4c55-b5fc-87761a5be991" providerId="ADAL" clId="{C8B1BD30-869D-D24C-8B74-C715992F2DB6}" dt="2021-09-08T23:05:42.911" v="158" actId="26606"/>
          <ac:spMkLst>
            <pc:docMk/>
            <pc:sldMk cId="283360157" sldId="269"/>
            <ac:spMk id="22" creationId="{DBF61EA3-B236-439E-9C0B-340980D56BEE}"/>
          </ac:spMkLst>
        </pc:spChg>
        <pc:spChg chg="add">
          <ac:chgData name=" " userId="fef0a7ad-667f-4c55-b5fc-87761a5be991" providerId="ADAL" clId="{C8B1BD30-869D-D24C-8B74-C715992F2DB6}" dt="2021-09-08T23:05:42.911" v="158" actId="26606"/>
          <ac:spMkLst>
            <pc:docMk/>
            <pc:sldMk cId="283360157" sldId="269"/>
            <ac:spMk id="28" creationId="{E659831F-0D9A-4C63-9EBB-8435B85A440F}"/>
          </ac:spMkLst>
        </pc:spChg>
        <pc:grpChg chg="del">
          <ac:chgData name=" " userId="fef0a7ad-667f-4c55-b5fc-87761a5be991" providerId="ADAL" clId="{C8B1BD30-869D-D24C-8B74-C715992F2DB6}" dt="2021-09-08T23:05:42.911" v="158" actId="26606"/>
          <ac:grpSpMkLst>
            <pc:docMk/>
            <pc:sldMk cId="283360157" sldId="269"/>
            <ac:grpSpMk id="10" creationId="{B13AA5FE-3FFC-4725-9ADD-E428544EC61B}"/>
          </ac:grpSpMkLst>
        </pc:grpChg>
        <pc:grpChg chg="add">
          <ac:chgData name=" " userId="fef0a7ad-667f-4c55-b5fc-87761a5be991" providerId="ADAL" clId="{C8B1BD30-869D-D24C-8B74-C715992F2DB6}" dt="2021-09-08T23:05:42.911" v="158" actId="26606"/>
          <ac:grpSpMkLst>
            <pc:docMk/>
            <pc:sldMk cId="283360157" sldId="269"/>
            <ac:grpSpMk id="24" creationId="{28FAF094-D087-493F-8DF9-A486C2D6BBAA}"/>
          </ac:grpSpMkLst>
        </pc:grpChg>
      </pc:sldChg>
      <pc:sldChg chg="addSp delSp modSp mod setBg">
        <pc:chgData name=" " userId="fef0a7ad-667f-4c55-b5fc-87761a5be991" providerId="ADAL" clId="{C8B1BD30-869D-D24C-8B74-C715992F2DB6}" dt="2021-09-08T23:05:26.383" v="157" actId="26606"/>
        <pc:sldMkLst>
          <pc:docMk/>
          <pc:sldMk cId="1200290346" sldId="270"/>
        </pc:sldMkLst>
        <pc:spChg chg="mod">
          <ac:chgData name=" " userId="fef0a7ad-667f-4c55-b5fc-87761a5be991" providerId="ADAL" clId="{C8B1BD30-869D-D24C-8B74-C715992F2DB6}" dt="2021-09-08T23:05:26.383" v="157" actId="26606"/>
          <ac:spMkLst>
            <pc:docMk/>
            <pc:sldMk cId="1200290346" sldId="270"/>
            <ac:spMk id="5" creationId="{E5C4EA84-E03B-42A9-B166-5E8DA64311D4}"/>
          </ac:spMkLst>
        </pc:spChg>
        <pc:spChg chg="mod">
          <ac:chgData name=" " userId="fef0a7ad-667f-4c55-b5fc-87761a5be991" providerId="ADAL" clId="{C8B1BD30-869D-D24C-8B74-C715992F2DB6}" dt="2021-09-08T23:05:26.383" v="157" actId="26606"/>
          <ac:spMkLst>
            <pc:docMk/>
            <pc:sldMk cId="1200290346" sldId="270"/>
            <ac:spMk id="7" creationId="{EF1877F7-88DF-4266-A80C-F74B8FA1363A}"/>
          </ac:spMkLst>
        </pc:spChg>
        <pc:spChg chg="del">
          <ac:chgData name=" " userId="fef0a7ad-667f-4c55-b5fc-87761a5be991" providerId="ADAL" clId="{C8B1BD30-869D-D24C-8B74-C715992F2DB6}" dt="2021-09-08T23:05:26.383" v="157" actId="26606"/>
          <ac:spMkLst>
            <pc:docMk/>
            <pc:sldMk cId="1200290346" sldId="270"/>
            <ac:spMk id="47" creationId="{6ECA6DCB-B7E1-40A9-9524-540C6DA40B1B}"/>
          </ac:spMkLst>
        </pc:spChg>
        <pc:spChg chg="del">
          <ac:chgData name=" " userId="fef0a7ad-667f-4c55-b5fc-87761a5be991" providerId="ADAL" clId="{C8B1BD30-869D-D24C-8B74-C715992F2DB6}" dt="2021-09-08T23:05:26.383" v="157" actId="26606"/>
          <ac:spMkLst>
            <pc:docMk/>
            <pc:sldMk cId="1200290346" sldId="270"/>
            <ac:spMk id="53" creationId="{3873B707-463F-40B0-8227-E8CC6C67EB25}"/>
          </ac:spMkLst>
        </pc:spChg>
        <pc:spChg chg="del">
          <ac:chgData name=" " userId="fef0a7ad-667f-4c55-b5fc-87761a5be991" providerId="ADAL" clId="{C8B1BD30-869D-D24C-8B74-C715992F2DB6}" dt="2021-09-08T23:05:26.383" v="157" actId="26606"/>
          <ac:spMkLst>
            <pc:docMk/>
            <pc:sldMk cId="1200290346" sldId="270"/>
            <ac:spMk id="55" creationId="{C13237C8-E62C-4F0D-A318-BD6FB6C2D138}"/>
          </ac:spMkLst>
        </pc:spChg>
        <pc:spChg chg="del">
          <ac:chgData name=" " userId="fef0a7ad-667f-4c55-b5fc-87761a5be991" providerId="ADAL" clId="{C8B1BD30-869D-D24C-8B74-C715992F2DB6}" dt="2021-09-08T23:05:26.383" v="157" actId="26606"/>
          <ac:spMkLst>
            <pc:docMk/>
            <pc:sldMk cId="1200290346" sldId="270"/>
            <ac:spMk id="57" creationId="{19C9EAEA-39D0-4B0E-A0EB-51E7B26740B1}"/>
          </ac:spMkLst>
        </pc:spChg>
        <pc:spChg chg="del">
          <ac:chgData name=" " userId="fef0a7ad-667f-4c55-b5fc-87761a5be991" providerId="ADAL" clId="{C8B1BD30-869D-D24C-8B74-C715992F2DB6}" dt="2021-09-08T23:05:26.383" v="157" actId="26606"/>
          <ac:spMkLst>
            <pc:docMk/>
            <pc:sldMk cId="1200290346" sldId="270"/>
            <ac:spMk id="59" creationId="{8CB5D2D7-DF65-4E86-BFBA-FFB9B5ACEB64}"/>
          </ac:spMkLst>
        </pc:spChg>
        <pc:spChg chg="add">
          <ac:chgData name=" " userId="fef0a7ad-667f-4c55-b5fc-87761a5be991" providerId="ADAL" clId="{C8B1BD30-869D-D24C-8B74-C715992F2DB6}" dt="2021-09-08T23:05:26.383" v="157" actId="26606"/>
          <ac:spMkLst>
            <pc:docMk/>
            <pc:sldMk cId="1200290346" sldId="270"/>
            <ac:spMk id="64" creationId="{DBF61EA3-B236-439E-9C0B-340980D56BEE}"/>
          </ac:spMkLst>
        </pc:spChg>
        <pc:spChg chg="add">
          <ac:chgData name=" " userId="fef0a7ad-667f-4c55-b5fc-87761a5be991" providerId="ADAL" clId="{C8B1BD30-869D-D24C-8B74-C715992F2DB6}" dt="2021-09-08T23:05:26.383" v="157" actId="26606"/>
          <ac:spMkLst>
            <pc:docMk/>
            <pc:sldMk cId="1200290346" sldId="270"/>
            <ac:spMk id="70" creationId="{E659831F-0D9A-4C63-9EBB-8435B85A440F}"/>
          </ac:spMkLst>
        </pc:spChg>
        <pc:grpChg chg="del">
          <ac:chgData name=" " userId="fef0a7ad-667f-4c55-b5fc-87761a5be991" providerId="ADAL" clId="{C8B1BD30-869D-D24C-8B74-C715992F2DB6}" dt="2021-09-08T23:05:26.383" v="157" actId="26606"/>
          <ac:grpSpMkLst>
            <pc:docMk/>
            <pc:sldMk cId="1200290346" sldId="270"/>
            <ac:grpSpMk id="49" creationId="{1DE889C7-FAD6-4397-98E2-05D503484459}"/>
          </ac:grpSpMkLst>
        </pc:grpChg>
        <pc:grpChg chg="add">
          <ac:chgData name=" " userId="fef0a7ad-667f-4c55-b5fc-87761a5be991" providerId="ADAL" clId="{C8B1BD30-869D-D24C-8B74-C715992F2DB6}" dt="2021-09-08T23:05:26.383" v="157" actId="26606"/>
          <ac:grpSpMkLst>
            <pc:docMk/>
            <pc:sldMk cId="1200290346" sldId="270"/>
            <ac:grpSpMk id="66" creationId="{28FAF094-D087-493F-8DF9-A486C2D6BBAA}"/>
          </ac:grpSpMkLst>
        </pc:grpChg>
      </pc:sldChg>
      <pc:sldChg chg="addSp delSp modSp mod setBg">
        <pc:chgData name=" " userId="fef0a7ad-667f-4c55-b5fc-87761a5be991" providerId="ADAL" clId="{C8B1BD30-869D-D24C-8B74-C715992F2DB6}" dt="2021-09-19T22:44:38.524" v="2970" actId="14100"/>
        <pc:sldMkLst>
          <pc:docMk/>
          <pc:sldMk cId="899712122" sldId="271"/>
        </pc:sldMkLst>
        <pc:spChg chg="mod">
          <ac:chgData name=" " userId="fef0a7ad-667f-4c55-b5fc-87761a5be991" providerId="ADAL" clId="{C8B1BD30-869D-D24C-8B74-C715992F2DB6}" dt="2021-09-08T22:55:58.121" v="149" actId="26606"/>
          <ac:spMkLst>
            <pc:docMk/>
            <pc:sldMk cId="899712122" sldId="271"/>
            <ac:spMk id="3" creationId="{8BA0C967-A3EF-4022-8524-D9E0CA084214}"/>
          </ac:spMkLst>
        </pc:spChg>
        <pc:spChg chg="mod">
          <ac:chgData name=" " userId="fef0a7ad-667f-4c55-b5fc-87761a5be991" providerId="ADAL" clId="{C8B1BD30-869D-D24C-8B74-C715992F2DB6}" dt="2021-09-08T22:55:58.121" v="149" actId="26606"/>
          <ac:spMkLst>
            <pc:docMk/>
            <pc:sldMk cId="899712122" sldId="271"/>
            <ac:spMk id="5" creationId="{E6AA9169-0E01-4213-AF5D-65DB01CEC183}"/>
          </ac:spMkLst>
        </pc:spChg>
        <pc:spChg chg="del">
          <ac:chgData name=" " userId="fef0a7ad-667f-4c55-b5fc-87761a5be991" providerId="ADAL" clId="{C8B1BD30-869D-D24C-8B74-C715992F2DB6}" dt="2021-09-08T22:55:58.121" v="149" actId="26606"/>
          <ac:spMkLst>
            <pc:docMk/>
            <pc:sldMk cId="899712122" sldId="271"/>
            <ac:spMk id="47" creationId="{6ECA6DCB-B7E1-40A9-9524-540C6DA40B1B}"/>
          </ac:spMkLst>
        </pc:spChg>
        <pc:spChg chg="del">
          <ac:chgData name=" " userId="fef0a7ad-667f-4c55-b5fc-87761a5be991" providerId="ADAL" clId="{C8B1BD30-869D-D24C-8B74-C715992F2DB6}" dt="2021-09-08T22:55:58.121" v="149" actId="26606"/>
          <ac:spMkLst>
            <pc:docMk/>
            <pc:sldMk cId="899712122" sldId="271"/>
            <ac:spMk id="53" creationId="{3873B707-463F-40B0-8227-E8CC6C67EB25}"/>
          </ac:spMkLst>
        </pc:spChg>
        <pc:spChg chg="del">
          <ac:chgData name=" " userId="fef0a7ad-667f-4c55-b5fc-87761a5be991" providerId="ADAL" clId="{C8B1BD30-869D-D24C-8B74-C715992F2DB6}" dt="2021-09-08T22:55:58.121" v="149" actId="26606"/>
          <ac:spMkLst>
            <pc:docMk/>
            <pc:sldMk cId="899712122" sldId="271"/>
            <ac:spMk id="55" creationId="{C13237C8-E62C-4F0D-A318-BD6FB6C2D138}"/>
          </ac:spMkLst>
        </pc:spChg>
        <pc:spChg chg="del">
          <ac:chgData name=" " userId="fef0a7ad-667f-4c55-b5fc-87761a5be991" providerId="ADAL" clId="{C8B1BD30-869D-D24C-8B74-C715992F2DB6}" dt="2021-09-08T22:55:58.121" v="149" actId="26606"/>
          <ac:spMkLst>
            <pc:docMk/>
            <pc:sldMk cId="899712122" sldId="271"/>
            <ac:spMk id="57" creationId="{19C9EAEA-39D0-4B0E-A0EB-51E7B26740B1}"/>
          </ac:spMkLst>
        </pc:spChg>
        <pc:spChg chg="del">
          <ac:chgData name=" " userId="fef0a7ad-667f-4c55-b5fc-87761a5be991" providerId="ADAL" clId="{C8B1BD30-869D-D24C-8B74-C715992F2DB6}" dt="2021-09-08T22:55:58.121" v="149" actId="26606"/>
          <ac:spMkLst>
            <pc:docMk/>
            <pc:sldMk cId="899712122" sldId="271"/>
            <ac:spMk id="59" creationId="{8CB5D2D7-DF65-4E86-BFBA-FFB9B5ACEB64}"/>
          </ac:spMkLst>
        </pc:spChg>
        <pc:spChg chg="add">
          <ac:chgData name=" " userId="fef0a7ad-667f-4c55-b5fc-87761a5be991" providerId="ADAL" clId="{C8B1BD30-869D-D24C-8B74-C715992F2DB6}" dt="2021-09-08T22:55:58.121" v="149" actId="26606"/>
          <ac:spMkLst>
            <pc:docMk/>
            <pc:sldMk cId="899712122" sldId="271"/>
            <ac:spMk id="64" creationId="{8B9AA7C6-5E5A-498E-A6DF-A943376E09BC}"/>
          </ac:spMkLst>
        </pc:spChg>
        <pc:spChg chg="add">
          <ac:chgData name=" " userId="fef0a7ad-667f-4c55-b5fc-87761a5be991" providerId="ADAL" clId="{C8B1BD30-869D-D24C-8B74-C715992F2DB6}" dt="2021-09-08T22:55:58.121" v="149" actId="26606"/>
          <ac:spMkLst>
            <pc:docMk/>
            <pc:sldMk cId="899712122" sldId="271"/>
            <ac:spMk id="70" creationId="{81E140AE-0ABF-47C8-BF32-7D2F0CF2BA44}"/>
          </ac:spMkLst>
        </pc:spChg>
        <pc:spChg chg="add">
          <ac:chgData name=" " userId="fef0a7ad-667f-4c55-b5fc-87761a5be991" providerId="ADAL" clId="{C8B1BD30-869D-D24C-8B74-C715992F2DB6}" dt="2021-09-08T22:55:58.121" v="149" actId="26606"/>
          <ac:spMkLst>
            <pc:docMk/>
            <pc:sldMk cId="899712122" sldId="271"/>
            <ac:spMk id="72" creationId="{CBC4F608-B4B8-48C3-9572-C0F061B1CD99}"/>
          </ac:spMkLst>
        </pc:spChg>
        <pc:grpChg chg="del">
          <ac:chgData name=" " userId="fef0a7ad-667f-4c55-b5fc-87761a5be991" providerId="ADAL" clId="{C8B1BD30-869D-D24C-8B74-C715992F2DB6}" dt="2021-09-08T22:55:58.121" v="149" actId="26606"/>
          <ac:grpSpMkLst>
            <pc:docMk/>
            <pc:sldMk cId="899712122" sldId="271"/>
            <ac:grpSpMk id="49" creationId="{1DE889C7-FAD6-4397-98E2-05D503484459}"/>
          </ac:grpSpMkLst>
        </pc:grpChg>
        <pc:grpChg chg="add">
          <ac:chgData name=" " userId="fef0a7ad-667f-4c55-b5fc-87761a5be991" providerId="ADAL" clId="{C8B1BD30-869D-D24C-8B74-C715992F2DB6}" dt="2021-09-08T22:55:58.121" v="149" actId="26606"/>
          <ac:grpSpMkLst>
            <pc:docMk/>
            <pc:sldMk cId="899712122" sldId="271"/>
            <ac:grpSpMk id="66" creationId="{83EAB11A-76F7-48F4-9B4F-5BFDF4BF9670}"/>
          </ac:grpSpMkLst>
        </pc:grpChg>
        <pc:picChg chg="add del mod">
          <ac:chgData name=" " userId="fef0a7ad-667f-4c55-b5fc-87761a5be991" providerId="ADAL" clId="{C8B1BD30-869D-D24C-8B74-C715992F2DB6}" dt="2021-09-19T16:34:38.525" v="2516" actId="478"/>
          <ac:picMkLst>
            <pc:docMk/>
            <pc:sldMk cId="899712122" sldId="271"/>
            <ac:picMk id="4" creationId="{17F3A910-1674-314B-B6A7-633833A1B08F}"/>
          </ac:picMkLst>
        </pc:picChg>
        <pc:picChg chg="add del mod">
          <ac:chgData name=" " userId="fef0a7ad-667f-4c55-b5fc-87761a5be991" providerId="ADAL" clId="{C8B1BD30-869D-D24C-8B74-C715992F2DB6}" dt="2021-09-19T16:55:09.258" v="2524" actId="478"/>
          <ac:picMkLst>
            <pc:docMk/>
            <pc:sldMk cId="899712122" sldId="271"/>
            <ac:picMk id="7" creationId="{1B499AA7-2F7E-EC4C-BBBE-DFF6386B2E52}"/>
          </ac:picMkLst>
        </pc:picChg>
        <pc:picChg chg="add del mod">
          <ac:chgData name=" " userId="fef0a7ad-667f-4c55-b5fc-87761a5be991" providerId="ADAL" clId="{C8B1BD30-869D-D24C-8B74-C715992F2DB6}" dt="2021-09-19T22:44:18.072" v="2963" actId="478"/>
          <ac:picMkLst>
            <pc:docMk/>
            <pc:sldMk cId="899712122" sldId="271"/>
            <ac:picMk id="9" creationId="{49E7124D-342C-9F4E-B2C3-41B14618973C}"/>
          </ac:picMkLst>
        </pc:picChg>
        <pc:picChg chg="add mod">
          <ac:chgData name=" " userId="fef0a7ad-667f-4c55-b5fc-87761a5be991" providerId="ADAL" clId="{C8B1BD30-869D-D24C-8B74-C715992F2DB6}" dt="2021-09-19T22:44:38.524" v="2970" actId="14100"/>
          <ac:picMkLst>
            <pc:docMk/>
            <pc:sldMk cId="899712122" sldId="271"/>
            <ac:picMk id="11" creationId="{F40232D5-0A49-C04B-835E-0BC7FD39A97B}"/>
          </ac:picMkLst>
        </pc:picChg>
      </pc:sldChg>
      <pc:sldChg chg="addSp delSp modSp mod setBg addAnim">
        <pc:chgData name=" " userId="fef0a7ad-667f-4c55-b5fc-87761a5be991" providerId="ADAL" clId="{C8B1BD30-869D-D24C-8B74-C715992F2DB6}" dt="2021-09-08T23:01:41.900" v="155"/>
        <pc:sldMkLst>
          <pc:docMk/>
          <pc:sldMk cId="1782958449" sldId="272"/>
        </pc:sldMkLst>
        <pc:spChg chg="mod">
          <ac:chgData name=" " userId="fef0a7ad-667f-4c55-b5fc-87761a5be991" providerId="ADAL" clId="{C8B1BD30-869D-D24C-8B74-C715992F2DB6}" dt="2021-09-08T23:01:41.899" v="154" actId="26606"/>
          <ac:spMkLst>
            <pc:docMk/>
            <pc:sldMk cId="1782958449" sldId="272"/>
            <ac:spMk id="5" creationId="{E6AA9169-0E01-4213-AF5D-65DB01CEC183}"/>
          </ac:spMkLst>
        </pc:spChg>
        <pc:spChg chg="del">
          <ac:chgData name=" " userId="fef0a7ad-667f-4c55-b5fc-87761a5be991" providerId="ADAL" clId="{C8B1BD30-869D-D24C-8B74-C715992F2DB6}" dt="2021-09-08T23:01:41.899" v="154" actId="26606"/>
          <ac:spMkLst>
            <pc:docMk/>
            <pc:sldMk cId="1782958449" sldId="272"/>
            <ac:spMk id="47" creationId="{6ECA6DCB-B7E1-40A9-9524-540C6DA40B1B}"/>
          </ac:spMkLst>
        </pc:spChg>
        <pc:spChg chg="del">
          <ac:chgData name=" " userId="fef0a7ad-667f-4c55-b5fc-87761a5be991" providerId="ADAL" clId="{C8B1BD30-869D-D24C-8B74-C715992F2DB6}" dt="2021-09-08T23:01:41.899" v="154" actId="26606"/>
          <ac:spMkLst>
            <pc:docMk/>
            <pc:sldMk cId="1782958449" sldId="272"/>
            <ac:spMk id="53" creationId="{3873B707-463F-40B0-8227-E8CC6C67EB25}"/>
          </ac:spMkLst>
        </pc:spChg>
        <pc:spChg chg="del">
          <ac:chgData name=" " userId="fef0a7ad-667f-4c55-b5fc-87761a5be991" providerId="ADAL" clId="{C8B1BD30-869D-D24C-8B74-C715992F2DB6}" dt="2021-09-08T23:01:41.899" v="154" actId="26606"/>
          <ac:spMkLst>
            <pc:docMk/>
            <pc:sldMk cId="1782958449" sldId="272"/>
            <ac:spMk id="55" creationId="{C13237C8-E62C-4F0D-A318-BD6FB6C2D138}"/>
          </ac:spMkLst>
        </pc:spChg>
        <pc:spChg chg="del">
          <ac:chgData name=" " userId="fef0a7ad-667f-4c55-b5fc-87761a5be991" providerId="ADAL" clId="{C8B1BD30-869D-D24C-8B74-C715992F2DB6}" dt="2021-09-08T23:01:41.899" v="154" actId="26606"/>
          <ac:spMkLst>
            <pc:docMk/>
            <pc:sldMk cId="1782958449" sldId="272"/>
            <ac:spMk id="57" creationId="{19C9EAEA-39D0-4B0E-A0EB-51E7B26740B1}"/>
          </ac:spMkLst>
        </pc:spChg>
        <pc:spChg chg="del">
          <ac:chgData name=" " userId="fef0a7ad-667f-4c55-b5fc-87761a5be991" providerId="ADAL" clId="{C8B1BD30-869D-D24C-8B74-C715992F2DB6}" dt="2021-09-08T23:01:41.899" v="154" actId="26606"/>
          <ac:spMkLst>
            <pc:docMk/>
            <pc:sldMk cId="1782958449" sldId="272"/>
            <ac:spMk id="59" creationId="{8CB5D2D7-DF65-4E86-BFBA-FFB9B5ACEB64}"/>
          </ac:spMkLst>
        </pc:spChg>
        <pc:spChg chg="add">
          <ac:chgData name=" " userId="fef0a7ad-667f-4c55-b5fc-87761a5be991" providerId="ADAL" clId="{C8B1BD30-869D-D24C-8B74-C715992F2DB6}" dt="2021-09-08T23:01:41.899" v="154" actId="26606"/>
          <ac:spMkLst>
            <pc:docMk/>
            <pc:sldMk cId="1782958449" sldId="272"/>
            <ac:spMk id="64" creationId="{8E2CC403-21CD-41DF-BAC4-329D7FF03C5C}"/>
          </ac:spMkLst>
        </pc:spChg>
        <pc:spChg chg="add">
          <ac:chgData name=" " userId="fef0a7ad-667f-4c55-b5fc-87761a5be991" providerId="ADAL" clId="{C8B1BD30-869D-D24C-8B74-C715992F2DB6}" dt="2021-09-08T23:01:41.899" v="154" actId="26606"/>
          <ac:spMkLst>
            <pc:docMk/>
            <pc:sldMk cId="1782958449" sldId="272"/>
            <ac:spMk id="71" creationId="{7653717E-6F8C-43E0-9893-C03AE87D18D6}"/>
          </ac:spMkLst>
        </pc:spChg>
        <pc:spChg chg="add">
          <ac:chgData name=" " userId="fef0a7ad-667f-4c55-b5fc-87761a5be991" providerId="ADAL" clId="{C8B1BD30-869D-D24C-8B74-C715992F2DB6}" dt="2021-09-08T23:01:41.899" v="154" actId="26606"/>
          <ac:spMkLst>
            <pc:docMk/>
            <pc:sldMk cId="1782958449" sldId="272"/>
            <ac:spMk id="73" creationId="{35BB14B4-EC3F-47C7-9AF3-B0E017B75C42}"/>
          </ac:spMkLst>
        </pc:spChg>
        <pc:grpChg chg="del">
          <ac:chgData name=" " userId="fef0a7ad-667f-4c55-b5fc-87761a5be991" providerId="ADAL" clId="{C8B1BD30-869D-D24C-8B74-C715992F2DB6}" dt="2021-09-08T23:01:41.899" v="154" actId="26606"/>
          <ac:grpSpMkLst>
            <pc:docMk/>
            <pc:sldMk cId="1782958449" sldId="272"/>
            <ac:grpSpMk id="49" creationId="{1DE889C7-FAD6-4397-98E2-05D503484459}"/>
          </ac:grpSpMkLst>
        </pc:grpChg>
        <pc:grpChg chg="add">
          <ac:chgData name=" " userId="fef0a7ad-667f-4c55-b5fc-87761a5be991" providerId="ADAL" clId="{C8B1BD30-869D-D24C-8B74-C715992F2DB6}" dt="2021-09-08T23:01:41.899" v="154" actId="26606"/>
          <ac:grpSpMkLst>
            <pc:docMk/>
            <pc:sldMk cId="1782958449" sldId="272"/>
            <ac:grpSpMk id="66" creationId="{B13AA5FE-3FFC-4725-9ADD-E428544EC61B}"/>
          </ac:grpSpMkLst>
        </pc:grpChg>
      </pc:sldChg>
      <pc:sldChg chg="addCm">
        <pc:chgData name=" " userId="fef0a7ad-667f-4c55-b5fc-87761a5be991" providerId="ADAL" clId="{C8B1BD30-869D-D24C-8B74-C715992F2DB6}" dt="2021-09-19T23:24:20.376" v="3614" actId="1589"/>
        <pc:sldMkLst>
          <pc:docMk/>
          <pc:sldMk cId="1743966592" sldId="273"/>
        </pc:sldMkLst>
      </pc:sldChg>
      <pc:sldChg chg="addSp delSp modSp add mod modAnim modShow">
        <pc:chgData name=" " userId="fef0a7ad-667f-4c55-b5fc-87761a5be991" providerId="ADAL" clId="{C8B1BD30-869D-D24C-8B74-C715992F2DB6}" dt="2021-09-22T02:10:33.423" v="5525" actId="729"/>
        <pc:sldMkLst>
          <pc:docMk/>
          <pc:sldMk cId="349355803" sldId="274"/>
        </pc:sldMkLst>
        <pc:spChg chg="mod">
          <ac:chgData name=" " userId="fef0a7ad-667f-4c55-b5fc-87761a5be991" providerId="ADAL" clId="{C8B1BD30-869D-D24C-8B74-C715992F2DB6}" dt="2021-09-15T13:53:54.688" v="1060" actId="20577"/>
          <ac:spMkLst>
            <pc:docMk/>
            <pc:sldMk cId="349355803" sldId="274"/>
            <ac:spMk id="2" creationId="{37FF02DB-9D5A-4C43-AAE1-D55378E5B78B}"/>
          </ac:spMkLst>
        </pc:spChg>
        <pc:spChg chg="del">
          <ac:chgData name=" " userId="fef0a7ad-667f-4c55-b5fc-87761a5be991" providerId="ADAL" clId="{C8B1BD30-869D-D24C-8B74-C715992F2DB6}" dt="2021-09-08T23:10:18.085" v="185" actId="478"/>
          <ac:spMkLst>
            <pc:docMk/>
            <pc:sldMk cId="349355803" sldId="274"/>
            <ac:spMk id="3" creationId="{72B81278-883A-4C33-A584-3070E692F110}"/>
          </ac:spMkLst>
        </pc:spChg>
        <pc:spChg chg="add mod">
          <ac:chgData name=" " userId="fef0a7ad-667f-4c55-b5fc-87761a5be991" providerId="ADAL" clId="{C8B1BD30-869D-D24C-8B74-C715992F2DB6}" dt="2021-09-21T01:51:47.302" v="4447" actId="20577"/>
          <ac:spMkLst>
            <pc:docMk/>
            <pc:sldMk cId="349355803" sldId="274"/>
            <ac:spMk id="5" creationId="{69BC02CC-7CDA-DC4E-9279-8D60A591CD67}"/>
          </ac:spMkLst>
        </pc:spChg>
      </pc:sldChg>
      <pc:sldChg chg="delSp add del setBg delDesignElem">
        <pc:chgData name=" " userId="fef0a7ad-667f-4c55-b5fc-87761a5be991" providerId="ADAL" clId="{C8B1BD30-869D-D24C-8B74-C715992F2DB6}" dt="2021-09-08T23:01:32.253" v="153" actId="2696"/>
        <pc:sldMkLst>
          <pc:docMk/>
          <pc:sldMk cId="2377179981" sldId="274"/>
        </pc:sldMkLst>
        <pc:spChg chg="del">
          <ac:chgData name=" " userId="fef0a7ad-667f-4c55-b5fc-87761a5be991" providerId="ADAL" clId="{C8B1BD30-869D-D24C-8B74-C715992F2DB6}" dt="2021-09-08T23:01:22.545" v="152"/>
          <ac:spMkLst>
            <pc:docMk/>
            <pc:sldMk cId="2377179981" sldId="274"/>
            <ac:spMk id="64" creationId="{8B9AA7C6-5E5A-498E-A6DF-A943376E09BC}"/>
          </ac:spMkLst>
        </pc:spChg>
        <pc:spChg chg="del">
          <ac:chgData name=" " userId="fef0a7ad-667f-4c55-b5fc-87761a5be991" providerId="ADAL" clId="{C8B1BD30-869D-D24C-8B74-C715992F2DB6}" dt="2021-09-08T23:01:22.545" v="152"/>
          <ac:spMkLst>
            <pc:docMk/>
            <pc:sldMk cId="2377179981" sldId="274"/>
            <ac:spMk id="70" creationId="{81E140AE-0ABF-47C8-BF32-7D2F0CF2BA44}"/>
          </ac:spMkLst>
        </pc:spChg>
        <pc:spChg chg="del">
          <ac:chgData name=" " userId="fef0a7ad-667f-4c55-b5fc-87761a5be991" providerId="ADAL" clId="{C8B1BD30-869D-D24C-8B74-C715992F2DB6}" dt="2021-09-08T23:01:22.545" v="152"/>
          <ac:spMkLst>
            <pc:docMk/>
            <pc:sldMk cId="2377179981" sldId="274"/>
            <ac:spMk id="72" creationId="{CBC4F608-B4B8-48C3-9572-C0F061B1CD99}"/>
          </ac:spMkLst>
        </pc:spChg>
        <pc:grpChg chg="del">
          <ac:chgData name=" " userId="fef0a7ad-667f-4c55-b5fc-87761a5be991" providerId="ADAL" clId="{C8B1BD30-869D-D24C-8B74-C715992F2DB6}" dt="2021-09-08T23:01:22.545" v="152"/>
          <ac:grpSpMkLst>
            <pc:docMk/>
            <pc:sldMk cId="2377179981" sldId="274"/>
            <ac:grpSpMk id="66" creationId="{83EAB11A-76F7-48F4-9B4F-5BFDF4BF9670}"/>
          </ac:grpSpMkLst>
        </pc:grpChg>
      </pc:sldChg>
      <pc:sldChg chg="modSp mod setBg">
        <pc:chgData name=" " userId="fef0a7ad-667f-4c55-b5fc-87761a5be991" providerId="ADAL" clId="{C8B1BD30-869D-D24C-8B74-C715992F2DB6}" dt="2021-09-22T01:42:25.555" v="5491" actId="2085"/>
        <pc:sldMkLst>
          <pc:docMk/>
          <pc:sldMk cId="3128572798" sldId="276"/>
        </pc:sldMkLst>
        <pc:picChg chg="mod">
          <ac:chgData name=" " userId="fef0a7ad-667f-4c55-b5fc-87761a5be991" providerId="ADAL" clId="{C8B1BD30-869D-D24C-8B74-C715992F2DB6}" dt="2021-09-22T01:42:25.555" v="5491" actId="2085"/>
          <ac:picMkLst>
            <pc:docMk/>
            <pc:sldMk cId="3128572798" sldId="276"/>
            <ac:picMk id="4" creationId="{5BB8E306-34EA-40EC-9B61-117C58CCA3BF}"/>
          </ac:picMkLst>
        </pc:picChg>
      </pc:sldChg>
      <pc:sldChg chg="addSp delSp modSp mod modAnim">
        <pc:chgData name=" " userId="fef0a7ad-667f-4c55-b5fc-87761a5be991" providerId="ADAL" clId="{C8B1BD30-869D-D24C-8B74-C715992F2DB6}" dt="2021-09-21T19:52:13.843" v="5165" actId="403"/>
        <pc:sldMkLst>
          <pc:docMk/>
          <pc:sldMk cId="140131060" sldId="279"/>
        </pc:sldMkLst>
        <pc:spChg chg="del">
          <ac:chgData name=" " userId="fef0a7ad-667f-4c55-b5fc-87761a5be991" providerId="ADAL" clId="{C8B1BD30-869D-D24C-8B74-C715992F2DB6}" dt="2021-09-19T23:15:36.149" v="3549" actId="478"/>
          <ac:spMkLst>
            <pc:docMk/>
            <pc:sldMk cId="140131060" sldId="279"/>
            <ac:spMk id="2" creationId="{CA799C58-2059-4F51-A9BF-B5069DD5AB10}"/>
          </ac:spMkLst>
        </pc:spChg>
        <pc:spChg chg="mod">
          <ac:chgData name=" " userId="fef0a7ad-667f-4c55-b5fc-87761a5be991" providerId="ADAL" clId="{C8B1BD30-869D-D24C-8B74-C715992F2DB6}" dt="2021-09-20T00:11:46.557" v="3858" actId="14100"/>
          <ac:spMkLst>
            <pc:docMk/>
            <pc:sldMk cId="140131060" sldId="279"/>
            <ac:spMk id="3" creationId="{986FB033-4861-4C23-83B5-751D1141F2E7}"/>
          </ac:spMkLst>
        </pc:spChg>
        <pc:spChg chg="add del mod">
          <ac:chgData name=" " userId="fef0a7ad-667f-4c55-b5fc-87761a5be991" providerId="ADAL" clId="{C8B1BD30-869D-D24C-8B74-C715992F2DB6}" dt="2021-09-19T23:15:38.129" v="3550" actId="478"/>
          <ac:spMkLst>
            <pc:docMk/>
            <pc:sldMk cId="140131060" sldId="279"/>
            <ac:spMk id="6" creationId="{EDCE076D-428B-F34C-99D2-D358A31E1417}"/>
          </ac:spMkLst>
        </pc:spChg>
        <pc:spChg chg="add mod">
          <ac:chgData name=" " userId="fef0a7ad-667f-4c55-b5fc-87761a5be991" providerId="ADAL" clId="{C8B1BD30-869D-D24C-8B74-C715992F2DB6}" dt="2021-09-19T23:15:51.102" v="3560" actId="20577"/>
          <ac:spMkLst>
            <pc:docMk/>
            <pc:sldMk cId="140131060" sldId="279"/>
            <ac:spMk id="12" creationId="{AB5F4095-F5BF-304F-B385-42D35EB21699}"/>
          </ac:spMkLst>
        </pc:spChg>
        <pc:graphicFrameChg chg="mod modGraphic">
          <ac:chgData name=" " userId="fef0a7ad-667f-4c55-b5fc-87761a5be991" providerId="ADAL" clId="{C8B1BD30-869D-D24C-8B74-C715992F2DB6}" dt="2021-09-21T19:52:13.843" v="5165" actId="403"/>
          <ac:graphicFrameMkLst>
            <pc:docMk/>
            <pc:sldMk cId="140131060" sldId="279"/>
            <ac:graphicFrameMk id="5" creationId="{7134B216-B61F-4B86-91AF-C2F56BBB3170}"/>
          </ac:graphicFrameMkLst>
        </pc:graphicFrameChg>
      </pc:sldChg>
      <pc:sldChg chg="modSp mod">
        <pc:chgData name=" " userId="fef0a7ad-667f-4c55-b5fc-87761a5be991" providerId="ADAL" clId="{C8B1BD30-869D-D24C-8B74-C715992F2DB6}" dt="2021-09-20T00:12:17.894" v="3881" actId="1035"/>
        <pc:sldMkLst>
          <pc:docMk/>
          <pc:sldMk cId="262870206" sldId="280"/>
        </pc:sldMkLst>
        <pc:spChg chg="mod">
          <ac:chgData name=" " userId="fef0a7ad-667f-4c55-b5fc-87761a5be991" providerId="ADAL" clId="{C8B1BD30-869D-D24C-8B74-C715992F2DB6}" dt="2021-09-19T23:12:58.260" v="3527" actId="20577"/>
          <ac:spMkLst>
            <pc:docMk/>
            <pc:sldMk cId="262870206" sldId="280"/>
            <ac:spMk id="2" creationId="{37FF02DB-9D5A-4C43-AAE1-D55378E5B78B}"/>
          </ac:spMkLst>
        </pc:spChg>
        <pc:spChg chg="mod">
          <ac:chgData name=" " userId="fef0a7ad-667f-4c55-b5fc-87761a5be991" providerId="ADAL" clId="{C8B1BD30-869D-D24C-8B74-C715992F2DB6}" dt="2021-09-20T00:12:17.894" v="3881" actId="1035"/>
          <ac:spMkLst>
            <pc:docMk/>
            <pc:sldMk cId="262870206" sldId="280"/>
            <ac:spMk id="3" creationId="{72B81278-883A-4C33-A584-3070E692F110}"/>
          </ac:spMkLst>
        </pc:spChg>
        <pc:graphicFrameChg chg="mod">
          <ac:chgData name=" " userId="fef0a7ad-667f-4c55-b5fc-87761a5be991" providerId="ADAL" clId="{C8B1BD30-869D-D24C-8B74-C715992F2DB6}" dt="2021-09-20T00:12:09.804" v="3873" actId="1035"/>
          <ac:graphicFrameMkLst>
            <pc:docMk/>
            <pc:sldMk cId="262870206" sldId="280"/>
            <ac:graphicFrameMk id="5" creationId="{B59A2E32-A96B-45F1-ABFC-45F7D7C3E609}"/>
          </ac:graphicFrameMkLst>
        </pc:graphicFrameChg>
      </pc:sldChg>
      <pc:sldChg chg="addSp delSp modSp mod modAnim modShow">
        <pc:chgData name=" " userId="fef0a7ad-667f-4c55-b5fc-87761a5be991" providerId="ADAL" clId="{C8B1BD30-869D-D24C-8B74-C715992F2DB6}" dt="2021-09-22T02:10:33.423" v="5525" actId="729"/>
        <pc:sldMkLst>
          <pc:docMk/>
          <pc:sldMk cId="1712641849" sldId="281"/>
        </pc:sldMkLst>
        <pc:spChg chg="del">
          <ac:chgData name=" " userId="fef0a7ad-667f-4c55-b5fc-87761a5be991" providerId="ADAL" clId="{C8B1BD30-869D-D24C-8B74-C715992F2DB6}" dt="2021-09-19T23:16:15.088" v="3571" actId="478"/>
          <ac:spMkLst>
            <pc:docMk/>
            <pc:sldMk cId="1712641849" sldId="281"/>
            <ac:spMk id="2" creationId="{CA799C58-2059-4F51-A9BF-B5069DD5AB10}"/>
          </ac:spMkLst>
        </pc:spChg>
        <pc:spChg chg="add del mod">
          <ac:chgData name=" " userId="fef0a7ad-667f-4c55-b5fc-87761a5be991" providerId="ADAL" clId="{C8B1BD30-869D-D24C-8B74-C715992F2DB6}" dt="2021-09-19T23:16:17.246" v="3572" actId="478"/>
          <ac:spMkLst>
            <pc:docMk/>
            <pc:sldMk cId="1712641849" sldId="281"/>
            <ac:spMk id="6" creationId="{9905C629-D4E6-984D-9C90-A8D78744C8D8}"/>
          </ac:spMkLst>
        </pc:spChg>
        <pc:spChg chg="add mod">
          <ac:chgData name=" " userId="fef0a7ad-667f-4c55-b5fc-87761a5be991" providerId="ADAL" clId="{C8B1BD30-869D-D24C-8B74-C715992F2DB6}" dt="2021-09-19T23:16:26.291" v="3608" actId="20577"/>
          <ac:spMkLst>
            <pc:docMk/>
            <pc:sldMk cId="1712641849" sldId="281"/>
            <ac:spMk id="12" creationId="{089A9D4B-E2A0-AE4A-A1A9-D93C50E04D32}"/>
          </ac:spMkLst>
        </pc:spChg>
        <pc:graphicFrameChg chg="mod modGraphic">
          <ac:chgData name=" " userId="fef0a7ad-667f-4c55-b5fc-87761a5be991" providerId="ADAL" clId="{C8B1BD30-869D-D24C-8B74-C715992F2DB6}" dt="2021-09-20T00:11:29.744" v="3856" actId="1035"/>
          <ac:graphicFrameMkLst>
            <pc:docMk/>
            <pc:sldMk cId="1712641849" sldId="281"/>
            <ac:graphicFrameMk id="5" creationId="{7134B216-B61F-4B86-91AF-C2F56BBB3170}"/>
          </ac:graphicFrameMkLst>
        </pc:graphicFrameChg>
      </pc:sldChg>
      <pc:sldChg chg="addSp delSp modSp add del mod setBg delDesignElem">
        <pc:chgData name=" " userId="fef0a7ad-667f-4c55-b5fc-87761a5be991" providerId="ADAL" clId="{C8B1BD30-869D-D24C-8B74-C715992F2DB6}" dt="2021-09-19T18:23:10.446" v="2662" actId="2696"/>
        <pc:sldMkLst>
          <pc:docMk/>
          <pc:sldMk cId="1519080540" sldId="282"/>
        </pc:sldMkLst>
        <pc:spChg chg="mod">
          <ac:chgData name=" " userId="fef0a7ad-667f-4c55-b5fc-87761a5be991" providerId="ADAL" clId="{C8B1BD30-869D-D24C-8B74-C715992F2DB6}" dt="2021-09-15T17:03:16.177" v="2272" actId="20577"/>
          <ac:spMkLst>
            <pc:docMk/>
            <pc:sldMk cId="1519080540" sldId="282"/>
            <ac:spMk id="2" creationId="{CA799C58-2059-4F51-A9BF-B5069DD5AB10}"/>
          </ac:spMkLst>
        </pc:spChg>
        <pc:spChg chg="del mod">
          <ac:chgData name=" " userId="fef0a7ad-667f-4c55-b5fc-87761a5be991" providerId="ADAL" clId="{C8B1BD30-869D-D24C-8B74-C715992F2DB6}" dt="2021-09-15T15:50:15.620" v="2105" actId="478"/>
          <ac:spMkLst>
            <pc:docMk/>
            <pc:sldMk cId="1519080540" sldId="282"/>
            <ac:spMk id="3" creationId="{986FB033-4861-4C23-83B5-751D1141F2E7}"/>
          </ac:spMkLst>
        </pc:spChg>
        <pc:spChg chg="add del mod">
          <ac:chgData name=" " userId="fef0a7ad-667f-4c55-b5fc-87761a5be991" providerId="ADAL" clId="{C8B1BD30-869D-D24C-8B74-C715992F2DB6}" dt="2021-09-15T15:50:26.497" v="2107" actId="478"/>
          <ac:spMkLst>
            <pc:docMk/>
            <pc:sldMk cId="1519080540" sldId="282"/>
            <ac:spMk id="6" creationId="{449D8F52-EA2B-8E42-8DE4-7BDF145BE8DF}"/>
          </ac:spMkLst>
        </pc:spChg>
        <pc:spChg chg="del">
          <ac:chgData name=" " userId="fef0a7ad-667f-4c55-b5fc-87761a5be991" providerId="ADAL" clId="{C8B1BD30-869D-D24C-8B74-C715992F2DB6}" dt="2021-09-15T13:53:47.146" v="1059"/>
          <ac:spMkLst>
            <pc:docMk/>
            <pc:sldMk cId="1519080540" sldId="282"/>
            <ac:spMk id="19" creationId="{DBF61EA3-B236-439E-9C0B-340980D56BEE}"/>
          </ac:spMkLst>
        </pc:spChg>
        <pc:spChg chg="del">
          <ac:chgData name=" " userId="fef0a7ad-667f-4c55-b5fc-87761a5be991" providerId="ADAL" clId="{C8B1BD30-869D-D24C-8B74-C715992F2DB6}" dt="2021-09-15T13:53:47.146" v="1059"/>
          <ac:spMkLst>
            <pc:docMk/>
            <pc:sldMk cId="1519080540" sldId="282"/>
            <ac:spMk id="25" creationId="{E659831F-0D9A-4C63-9EBB-8435B85A440F}"/>
          </ac:spMkLst>
        </pc:spChg>
        <pc:grpChg chg="del">
          <ac:chgData name=" " userId="fef0a7ad-667f-4c55-b5fc-87761a5be991" providerId="ADAL" clId="{C8B1BD30-869D-D24C-8B74-C715992F2DB6}" dt="2021-09-15T13:53:47.146" v="1059"/>
          <ac:grpSpMkLst>
            <pc:docMk/>
            <pc:sldMk cId="1519080540" sldId="282"/>
            <ac:grpSpMk id="21" creationId="{28FAF094-D087-493F-8DF9-A486C2D6BBAA}"/>
          </ac:grpSpMkLst>
        </pc:grpChg>
        <pc:graphicFrameChg chg="mod modGraphic">
          <ac:chgData name=" " userId="fef0a7ad-667f-4c55-b5fc-87761a5be991" providerId="ADAL" clId="{C8B1BD30-869D-D24C-8B74-C715992F2DB6}" dt="2021-09-19T18:21:58.661" v="2640" actId="20577"/>
          <ac:graphicFrameMkLst>
            <pc:docMk/>
            <pc:sldMk cId="1519080540" sldId="282"/>
            <ac:graphicFrameMk id="5" creationId="{7134B216-B61F-4B86-91AF-C2F56BBB3170}"/>
          </ac:graphicFrameMkLst>
        </pc:graphicFrameChg>
      </pc:sldChg>
      <pc:sldChg chg="modSp mod modAnim addCm delCm modCm">
        <pc:chgData name=" " userId="fef0a7ad-667f-4c55-b5fc-87761a5be991" providerId="ADAL" clId="{C8B1BD30-869D-D24C-8B74-C715992F2DB6}" dt="2021-09-22T12:59:07.530" v="6705" actId="20577"/>
        <pc:sldMkLst>
          <pc:docMk/>
          <pc:sldMk cId="3401494595" sldId="283"/>
        </pc:sldMkLst>
        <pc:spChg chg="mod">
          <ac:chgData name=" " userId="fef0a7ad-667f-4c55-b5fc-87761a5be991" providerId="ADAL" clId="{C8B1BD30-869D-D24C-8B74-C715992F2DB6}" dt="2021-09-22T12:59:07.530" v="6705" actId="20577"/>
          <ac:spMkLst>
            <pc:docMk/>
            <pc:sldMk cId="3401494595" sldId="283"/>
            <ac:spMk id="2" creationId="{32436767-8378-48AE-9884-92EC128F2816}"/>
          </ac:spMkLst>
        </pc:spChg>
        <pc:spChg chg="mod">
          <ac:chgData name=" " userId="fef0a7ad-667f-4c55-b5fc-87761a5be991" providerId="ADAL" clId="{C8B1BD30-869D-D24C-8B74-C715992F2DB6}" dt="2021-09-22T12:58:50.080" v="6703" actId="1076"/>
          <ac:spMkLst>
            <pc:docMk/>
            <pc:sldMk cId="3401494595" sldId="283"/>
            <ac:spMk id="3" creationId="{1F307050-D90E-4E15-8A7B-2CE91421D53C}"/>
          </ac:spMkLst>
        </pc:spChg>
      </pc:sldChg>
      <pc:sldChg chg="addSp delSp modSp add mod modShow">
        <pc:chgData name=" " userId="fef0a7ad-667f-4c55-b5fc-87761a5be991" providerId="ADAL" clId="{C8B1BD30-869D-D24C-8B74-C715992F2DB6}" dt="2021-09-22T02:10:33.423" v="5525" actId="729"/>
        <pc:sldMkLst>
          <pc:docMk/>
          <pc:sldMk cId="698595511" sldId="284"/>
        </pc:sldMkLst>
        <pc:spChg chg="mod">
          <ac:chgData name=" " userId="fef0a7ad-667f-4c55-b5fc-87761a5be991" providerId="ADAL" clId="{C8B1BD30-869D-D24C-8B74-C715992F2DB6}" dt="2021-09-19T18:22:43.740" v="2642"/>
          <ac:spMkLst>
            <pc:docMk/>
            <pc:sldMk cId="698595511" sldId="284"/>
            <ac:spMk id="2" creationId="{37FF02DB-9D5A-4C43-AAE1-D55378E5B78B}"/>
          </ac:spMkLst>
        </pc:spChg>
        <pc:spChg chg="add del mod">
          <ac:chgData name=" " userId="fef0a7ad-667f-4c55-b5fc-87761a5be991" providerId="ADAL" clId="{C8B1BD30-869D-D24C-8B74-C715992F2DB6}" dt="2021-09-19T18:23:07.186" v="2661" actId="478"/>
          <ac:spMkLst>
            <pc:docMk/>
            <pc:sldMk cId="698595511" sldId="284"/>
            <ac:spMk id="4" creationId="{25B0EF73-FAC5-B548-91FA-77113742F4B8}"/>
          </ac:spMkLst>
        </pc:spChg>
        <pc:spChg chg="del">
          <ac:chgData name=" " userId="fef0a7ad-667f-4c55-b5fc-87761a5be991" providerId="ADAL" clId="{C8B1BD30-869D-D24C-8B74-C715992F2DB6}" dt="2021-09-19T18:22:49.899" v="2643" actId="478"/>
          <ac:spMkLst>
            <pc:docMk/>
            <pc:sldMk cId="698595511" sldId="284"/>
            <ac:spMk id="5" creationId="{69BC02CC-7CDA-DC4E-9279-8D60A591CD67}"/>
          </ac:spMkLst>
        </pc:spChg>
        <pc:graphicFrameChg chg="add mod modGraphic">
          <ac:chgData name=" " userId="fef0a7ad-667f-4c55-b5fc-87761a5be991" providerId="ADAL" clId="{C8B1BD30-869D-D24C-8B74-C715992F2DB6}" dt="2021-09-21T01:40:32.458" v="4368" actId="113"/>
          <ac:graphicFrameMkLst>
            <pc:docMk/>
            <pc:sldMk cId="698595511" sldId="284"/>
            <ac:graphicFrameMk id="11" creationId="{2CCEB5C2-515B-4849-B18E-AC5259B057E2}"/>
          </ac:graphicFrameMkLst>
        </pc:graphicFrameChg>
      </pc:sldChg>
      <pc:sldChg chg="delSp modSp add mod delAnim">
        <pc:chgData name=" " userId="fef0a7ad-667f-4c55-b5fc-87761a5be991" providerId="ADAL" clId="{C8B1BD30-869D-D24C-8B74-C715992F2DB6}" dt="2021-09-19T18:30:29.773" v="2886" actId="20577"/>
        <pc:sldMkLst>
          <pc:docMk/>
          <pc:sldMk cId="2296650615" sldId="285"/>
        </pc:sldMkLst>
        <pc:spChg chg="mod">
          <ac:chgData name=" " userId="fef0a7ad-667f-4c55-b5fc-87761a5be991" providerId="ADAL" clId="{C8B1BD30-869D-D24C-8B74-C715992F2DB6}" dt="2021-09-19T18:30:29.773" v="2886" actId="20577"/>
          <ac:spMkLst>
            <pc:docMk/>
            <pc:sldMk cId="2296650615" sldId="285"/>
            <ac:spMk id="2" creationId="{03554913-73EC-42E7-909E-2BFA7960AA3F}"/>
          </ac:spMkLst>
        </pc:spChg>
        <pc:picChg chg="del">
          <ac:chgData name=" " userId="fef0a7ad-667f-4c55-b5fc-87761a5be991" providerId="ADAL" clId="{C8B1BD30-869D-D24C-8B74-C715992F2DB6}" dt="2021-09-19T18:30:13.238" v="2863" actId="478"/>
          <ac:picMkLst>
            <pc:docMk/>
            <pc:sldMk cId="2296650615" sldId="285"/>
            <ac:picMk id="4" creationId="{95EAB18C-BE00-45D8-AE55-96EBEBFAB50A}"/>
          </ac:picMkLst>
        </pc:picChg>
      </pc:sldChg>
      <pc:sldChg chg="modSp add del mod">
        <pc:chgData name=" " userId="fef0a7ad-667f-4c55-b5fc-87761a5be991" providerId="ADAL" clId="{C8B1BD30-869D-D24C-8B74-C715992F2DB6}" dt="2021-09-20T22:11:15.444" v="3945" actId="2696"/>
        <pc:sldMkLst>
          <pc:docMk/>
          <pc:sldMk cId="2513214164" sldId="286"/>
        </pc:sldMkLst>
        <pc:spChg chg="mod">
          <ac:chgData name=" " userId="fef0a7ad-667f-4c55-b5fc-87761a5be991" providerId="ADAL" clId="{C8B1BD30-869D-D24C-8B74-C715992F2DB6}" dt="2021-09-19T23:01:45.203" v="3520" actId="20577"/>
          <ac:spMkLst>
            <pc:docMk/>
            <pc:sldMk cId="2513214164" sldId="286"/>
            <ac:spMk id="2" creationId="{E25686AB-BF72-469A-97DA-F87E9E4F9A93}"/>
          </ac:spMkLst>
        </pc:spChg>
        <pc:graphicFrameChg chg="mod">
          <ac:chgData name=" " userId="fef0a7ad-667f-4c55-b5fc-87761a5be991" providerId="ADAL" clId="{C8B1BD30-869D-D24C-8B74-C715992F2DB6}" dt="2021-09-19T22:50:05.704" v="3176"/>
          <ac:graphicFrameMkLst>
            <pc:docMk/>
            <pc:sldMk cId="2513214164" sldId="286"/>
            <ac:graphicFrameMk id="5" creationId="{5055240D-B7D5-4D4E-8CBF-4B6FC20B9E95}"/>
          </ac:graphicFrameMkLst>
        </pc:graphicFrameChg>
      </pc:sldChg>
      <pc:sldChg chg="addSp delSp modSp add mod setBg modAnim delDesignElem modNotesTx">
        <pc:chgData name=" " userId="fef0a7ad-667f-4c55-b5fc-87761a5be991" providerId="ADAL" clId="{C8B1BD30-869D-D24C-8B74-C715992F2DB6}" dt="2021-09-19T22:59:45.235" v="3508" actId="20577"/>
        <pc:sldMkLst>
          <pc:docMk/>
          <pc:sldMk cId="3077988064" sldId="287"/>
        </pc:sldMkLst>
        <pc:spChg chg="mod">
          <ac:chgData name=" " userId="fef0a7ad-667f-4c55-b5fc-87761a5be991" providerId="ADAL" clId="{C8B1BD30-869D-D24C-8B74-C715992F2DB6}" dt="2021-09-19T22:59:40.812" v="3507" actId="20577"/>
          <ac:spMkLst>
            <pc:docMk/>
            <pc:sldMk cId="3077988064" sldId="287"/>
            <ac:spMk id="5" creationId="{E6AA9169-0E01-4213-AF5D-65DB01CEC183}"/>
          </ac:spMkLst>
        </pc:spChg>
        <pc:spChg chg="add del">
          <ac:chgData name=" " userId="fef0a7ad-667f-4c55-b5fc-87761a5be991" providerId="ADAL" clId="{C8B1BD30-869D-D24C-8B74-C715992F2DB6}" dt="2021-09-19T22:59:25.949" v="3478" actId="26606"/>
          <ac:spMkLst>
            <pc:docMk/>
            <pc:sldMk cId="3077988064" sldId="287"/>
            <ac:spMk id="10" creationId="{4522B21E-B2B9-4C72-9A71-C87EFD137480}"/>
          </ac:spMkLst>
        </pc:spChg>
        <pc:spChg chg="add del">
          <ac:chgData name=" " userId="fef0a7ad-667f-4c55-b5fc-87761a5be991" providerId="ADAL" clId="{C8B1BD30-869D-D24C-8B74-C715992F2DB6}" dt="2021-09-19T22:59:25.949" v="3478" actId="26606"/>
          <ac:spMkLst>
            <pc:docMk/>
            <pc:sldMk cId="3077988064" sldId="287"/>
            <ac:spMk id="12" creationId="{5EB7D2A2-F448-44D4-938C-DC84CBCB3B1E}"/>
          </ac:spMkLst>
        </pc:spChg>
        <pc:spChg chg="add del">
          <ac:chgData name=" " userId="fef0a7ad-667f-4c55-b5fc-87761a5be991" providerId="ADAL" clId="{C8B1BD30-869D-D24C-8B74-C715992F2DB6}" dt="2021-09-19T22:59:25.949" v="3478" actId="26606"/>
          <ac:spMkLst>
            <pc:docMk/>
            <pc:sldMk cId="3077988064" sldId="287"/>
            <ac:spMk id="14" creationId="{871AEA07-1E14-44B4-8E55-64EF049CD66F}"/>
          </ac:spMkLst>
        </pc:spChg>
        <pc:spChg chg="add">
          <ac:chgData name=" " userId="fef0a7ad-667f-4c55-b5fc-87761a5be991" providerId="ADAL" clId="{C8B1BD30-869D-D24C-8B74-C715992F2DB6}" dt="2021-09-19T22:59:25.956" v="3479" actId="26606"/>
          <ac:spMkLst>
            <pc:docMk/>
            <pc:sldMk cId="3077988064" sldId="287"/>
            <ac:spMk id="17" creationId="{7653717E-6F8C-43E0-9893-C03AE87D18D6}"/>
          </ac:spMkLst>
        </pc:spChg>
        <pc:spChg chg="add">
          <ac:chgData name=" " userId="fef0a7ad-667f-4c55-b5fc-87761a5be991" providerId="ADAL" clId="{C8B1BD30-869D-D24C-8B74-C715992F2DB6}" dt="2021-09-19T22:59:25.956" v="3479" actId="26606"/>
          <ac:spMkLst>
            <pc:docMk/>
            <pc:sldMk cId="3077988064" sldId="287"/>
            <ac:spMk id="18" creationId="{8E2CC403-21CD-41DF-BAC4-329D7FF03C5C}"/>
          </ac:spMkLst>
        </pc:spChg>
        <pc:spChg chg="add">
          <ac:chgData name=" " userId="fef0a7ad-667f-4c55-b5fc-87761a5be991" providerId="ADAL" clId="{C8B1BD30-869D-D24C-8B74-C715992F2DB6}" dt="2021-09-19T22:59:25.956" v="3479" actId="26606"/>
          <ac:spMkLst>
            <pc:docMk/>
            <pc:sldMk cId="3077988064" sldId="287"/>
            <ac:spMk id="19" creationId="{35BB14B4-EC3F-47C7-9AF3-B0E017B75C42}"/>
          </ac:spMkLst>
        </pc:spChg>
        <pc:spChg chg="del">
          <ac:chgData name=" " userId="fef0a7ad-667f-4c55-b5fc-87761a5be991" providerId="ADAL" clId="{C8B1BD30-869D-D24C-8B74-C715992F2DB6}" dt="2021-09-19T22:58:56.859" v="3476"/>
          <ac:spMkLst>
            <pc:docMk/>
            <pc:sldMk cId="3077988064" sldId="287"/>
            <ac:spMk id="64" creationId="{8E2CC403-21CD-41DF-BAC4-329D7FF03C5C}"/>
          </ac:spMkLst>
        </pc:spChg>
        <pc:spChg chg="del">
          <ac:chgData name=" " userId="fef0a7ad-667f-4c55-b5fc-87761a5be991" providerId="ADAL" clId="{C8B1BD30-869D-D24C-8B74-C715992F2DB6}" dt="2021-09-19T22:58:56.859" v="3476"/>
          <ac:spMkLst>
            <pc:docMk/>
            <pc:sldMk cId="3077988064" sldId="287"/>
            <ac:spMk id="71" creationId="{7653717E-6F8C-43E0-9893-C03AE87D18D6}"/>
          </ac:spMkLst>
        </pc:spChg>
        <pc:spChg chg="del">
          <ac:chgData name=" " userId="fef0a7ad-667f-4c55-b5fc-87761a5be991" providerId="ADAL" clId="{C8B1BD30-869D-D24C-8B74-C715992F2DB6}" dt="2021-09-19T22:58:56.859" v="3476"/>
          <ac:spMkLst>
            <pc:docMk/>
            <pc:sldMk cId="3077988064" sldId="287"/>
            <ac:spMk id="73" creationId="{35BB14B4-EC3F-47C7-9AF3-B0E017B75C42}"/>
          </ac:spMkLst>
        </pc:spChg>
        <pc:grpChg chg="add">
          <ac:chgData name=" " userId="fef0a7ad-667f-4c55-b5fc-87761a5be991" providerId="ADAL" clId="{C8B1BD30-869D-D24C-8B74-C715992F2DB6}" dt="2021-09-19T22:59:25.956" v="3479" actId="26606"/>
          <ac:grpSpMkLst>
            <pc:docMk/>
            <pc:sldMk cId="3077988064" sldId="287"/>
            <ac:grpSpMk id="20" creationId="{B13AA5FE-3FFC-4725-9ADD-E428544EC61B}"/>
          </ac:grpSpMkLst>
        </pc:grpChg>
        <pc:grpChg chg="del">
          <ac:chgData name=" " userId="fef0a7ad-667f-4c55-b5fc-87761a5be991" providerId="ADAL" clId="{C8B1BD30-869D-D24C-8B74-C715992F2DB6}" dt="2021-09-19T22:58:56.859" v="3476"/>
          <ac:grpSpMkLst>
            <pc:docMk/>
            <pc:sldMk cId="3077988064" sldId="287"/>
            <ac:grpSpMk id="66" creationId="{B13AA5FE-3FFC-4725-9ADD-E428544EC61B}"/>
          </ac:grpSpMkLst>
        </pc:grpChg>
        <pc:cxnChg chg="add del">
          <ac:chgData name=" " userId="fef0a7ad-667f-4c55-b5fc-87761a5be991" providerId="ADAL" clId="{C8B1BD30-869D-D24C-8B74-C715992F2DB6}" dt="2021-09-19T22:59:25.949" v="3478" actId="26606"/>
          <ac:cxnSpMkLst>
            <pc:docMk/>
            <pc:sldMk cId="3077988064" sldId="287"/>
            <ac:cxnSpMk id="16" creationId="{F7C8EA93-3210-4C62-99E9-153C275E3A87}"/>
          </ac:cxnSpMkLst>
        </pc:cxnChg>
      </pc:sldChg>
      <pc:sldChg chg="addSp delSp modSp mod modShow">
        <pc:chgData name=" " userId="fef0a7ad-667f-4c55-b5fc-87761a5be991" providerId="ADAL" clId="{C8B1BD30-869D-D24C-8B74-C715992F2DB6}" dt="2021-09-21T20:41:25.260" v="5489" actId="729"/>
        <pc:sldMkLst>
          <pc:docMk/>
          <pc:sldMk cId="1837342067" sldId="288"/>
        </pc:sldMkLst>
        <pc:spChg chg="del mod">
          <ac:chgData name=" " userId="fef0a7ad-667f-4c55-b5fc-87761a5be991" providerId="ADAL" clId="{C8B1BD30-869D-D24C-8B74-C715992F2DB6}" dt="2021-09-21T18:32:07.926" v="4461" actId="478"/>
          <ac:spMkLst>
            <pc:docMk/>
            <pc:sldMk cId="1837342067" sldId="288"/>
            <ac:spMk id="3" creationId="{F043F7AA-A220-47A4-A5DB-A0F33E8CF2AB}"/>
          </ac:spMkLst>
        </pc:spChg>
        <pc:spChg chg="add del mod">
          <ac:chgData name=" " userId="fef0a7ad-667f-4c55-b5fc-87761a5be991" providerId="ADAL" clId="{C8B1BD30-869D-D24C-8B74-C715992F2DB6}" dt="2021-09-21T18:32:52.392" v="4498" actId="478"/>
          <ac:spMkLst>
            <pc:docMk/>
            <pc:sldMk cId="1837342067" sldId="288"/>
            <ac:spMk id="5" creationId="{D9C55102-8B09-6147-8F7A-703AC1C21159}"/>
          </ac:spMkLst>
        </pc:spChg>
        <pc:spChg chg="add mod">
          <ac:chgData name=" " userId="fef0a7ad-667f-4c55-b5fc-87761a5be991" providerId="ADAL" clId="{C8B1BD30-869D-D24C-8B74-C715992F2DB6}" dt="2021-09-21T18:32:47.174" v="4497" actId="1036"/>
          <ac:spMkLst>
            <pc:docMk/>
            <pc:sldMk cId="1837342067" sldId="288"/>
            <ac:spMk id="13" creationId="{680D21CC-2F53-0C4C-894C-DE36121ED940}"/>
          </ac:spMkLst>
        </pc:spChg>
        <pc:spChg chg="add mod">
          <ac:chgData name=" " userId="fef0a7ad-667f-4c55-b5fc-87761a5be991" providerId="ADAL" clId="{C8B1BD30-869D-D24C-8B74-C715992F2DB6}" dt="2021-09-21T18:32:47.174" v="4497" actId="1036"/>
          <ac:spMkLst>
            <pc:docMk/>
            <pc:sldMk cId="1837342067" sldId="288"/>
            <ac:spMk id="15" creationId="{4423D616-7AD2-034A-B8D0-878692789808}"/>
          </ac:spMkLst>
        </pc:spChg>
        <pc:spChg chg="add mod">
          <ac:chgData name=" " userId="fef0a7ad-667f-4c55-b5fc-87761a5be991" providerId="ADAL" clId="{C8B1BD30-869D-D24C-8B74-C715992F2DB6}" dt="2021-09-21T18:32:47.174" v="4497" actId="1036"/>
          <ac:spMkLst>
            <pc:docMk/>
            <pc:sldMk cId="1837342067" sldId="288"/>
            <ac:spMk id="16" creationId="{C63B486F-77A7-C24F-A2C3-F349CC5F8F84}"/>
          </ac:spMkLst>
        </pc:spChg>
        <pc:spChg chg="add mod">
          <ac:chgData name=" " userId="fef0a7ad-667f-4c55-b5fc-87761a5be991" providerId="ADAL" clId="{C8B1BD30-869D-D24C-8B74-C715992F2DB6}" dt="2021-09-21T18:32:47.174" v="4497" actId="1036"/>
          <ac:spMkLst>
            <pc:docMk/>
            <pc:sldMk cId="1837342067" sldId="288"/>
            <ac:spMk id="17" creationId="{499E6FE9-23F9-1C4A-972B-A816F940A024}"/>
          </ac:spMkLst>
        </pc:spChg>
        <pc:spChg chg="add mod">
          <ac:chgData name=" " userId="fef0a7ad-667f-4c55-b5fc-87761a5be991" providerId="ADAL" clId="{C8B1BD30-869D-D24C-8B74-C715992F2DB6}" dt="2021-09-21T18:32:47.174" v="4497" actId="1036"/>
          <ac:spMkLst>
            <pc:docMk/>
            <pc:sldMk cId="1837342067" sldId="288"/>
            <ac:spMk id="18" creationId="{3A75C4CD-1DD7-E14E-88E8-F51DC768C983}"/>
          </ac:spMkLst>
        </pc:spChg>
        <pc:spChg chg="add mod">
          <ac:chgData name=" " userId="fef0a7ad-667f-4c55-b5fc-87761a5be991" providerId="ADAL" clId="{C8B1BD30-869D-D24C-8B74-C715992F2DB6}" dt="2021-09-21T18:32:47.174" v="4497" actId="1036"/>
          <ac:spMkLst>
            <pc:docMk/>
            <pc:sldMk cId="1837342067" sldId="288"/>
            <ac:spMk id="19" creationId="{C769BBA3-7591-5D48-95C4-36277E629563}"/>
          </ac:spMkLst>
        </pc:spChg>
        <pc:spChg chg="add mod">
          <ac:chgData name=" " userId="fef0a7ad-667f-4c55-b5fc-87761a5be991" providerId="ADAL" clId="{C8B1BD30-869D-D24C-8B74-C715992F2DB6}" dt="2021-09-21T18:32:47.174" v="4497" actId="1036"/>
          <ac:spMkLst>
            <pc:docMk/>
            <pc:sldMk cId="1837342067" sldId="288"/>
            <ac:spMk id="20" creationId="{3F59FF42-7588-4E49-9D00-1696A956A1F7}"/>
          </ac:spMkLst>
        </pc:spChg>
      </pc:sldChg>
      <pc:sldChg chg="addSp delSp modSp add del mod">
        <pc:chgData name=" " userId="fef0a7ad-667f-4c55-b5fc-87761a5be991" providerId="ADAL" clId="{C8B1BD30-869D-D24C-8B74-C715992F2DB6}" dt="2021-09-21T18:26:41.534" v="4456" actId="2696"/>
        <pc:sldMkLst>
          <pc:docMk/>
          <pc:sldMk cId="1029117534" sldId="289"/>
        </pc:sldMkLst>
        <pc:spChg chg="del">
          <ac:chgData name=" " userId="fef0a7ad-667f-4c55-b5fc-87761a5be991" providerId="ADAL" clId="{C8B1BD30-869D-D24C-8B74-C715992F2DB6}" dt="2021-09-21T18:25:02.124" v="4450" actId="478"/>
          <ac:spMkLst>
            <pc:docMk/>
            <pc:sldMk cId="1029117534" sldId="289"/>
            <ac:spMk id="3" creationId="{F043F7AA-A220-47A4-A5DB-A0F33E8CF2AB}"/>
          </ac:spMkLst>
        </pc:spChg>
        <pc:spChg chg="add mod">
          <ac:chgData name=" " userId="fef0a7ad-667f-4c55-b5fc-87761a5be991" providerId="ADAL" clId="{C8B1BD30-869D-D24C-8B74-C715992F2DB6}" dt="2021-09-21T18:25:02.124" v="4450" actId="478"/>
          <ac:spMkLst>
            <pc:docMk/>
            <pc:sldMk cId="1029117534" sldId="289"/>
            <ac:spMk id="5" creationId="{6872134E-F7B1-2147-9925-001A10B21450}"/>
          </ac:spMkLst>
        </pc:spChg>
        <pc:spChg chg="add mod">
          <ac:chgData name=" " userId="fef0a7ad-667f-4c55-b5fc-87761a5be991" providerId="ADAL" clId="{C8B1BD30-869D-D24C-8B74-C715992F2DB6}" dt="2021-09-21T18:25:54.525" v="4455" actId="14100"/>
          <ac:spMkLst>
            <pc:docMk/>
            <pc:sldMk cId="1029117534" sldId="289"/>
            <ac:spMk id="6" creationId="{F5249A94-B272-0B45-90A3-D70B24CA0623}"/>
          </ac:spMkLst>
        </pc:spChg>
        <pc:spChg chg="add mod">
          <ac:chgData name=" " userId="fef0a7ad-667f-4c55-b5fc-87761a5be991" providerId="ADAL" clId="{C8B1BD30-869D-D24C-8B74-C715992F2DB6}" dt="2021-09-21T18:25:44.325" v="4454" actId="1076"/>
          <ac:spMkLst>
            <pc:docMk/>
            <pc:sldMk cId="1029117534" sldId="289"/>
            <ac:spMk id="7" creationId="{233D5CF2-CFF3-044A-A23C-7AB4B10AEE31}"/>
          </ac:spMkLst>
        </pc:spChg>
      </pc:sldChg>
      <pc:sldChg chg="add del mod modShow">
        <pc:chgData name=" " userId="fef0a7ad-667f-4c55-b5fc-87761a5be991" providerId="ADAL" clId="{C8B1BD30-869D-D24C-8B74-C715992F2DB6}" dt="2021-09-21T01:52:40.026" v="4448" actId="2696"/>
        <pc:sldMkLst>
          <pc:docMk/>
          <pc:sldMk cId="2275821595" sldId="289"/>
        </pc:sldMkLst>
      </pc:sldChg>
      <pc:sldChg chg="modSp add mod ord modNotesTx">
        <pc:chgData name=" " userId="fef0a7ad-667f-4c55-b5fc-87761a5be991" providerId="ADAL" clId="{C8B1BD30-869D-D24C-8B74-C715992F2DB6}" dt="2021-09-22T12:47:07.363" v="5902" actId="20578"/>
        <pc:sldMkLst>
          <pc:docMk/>
          <pc:sldMk cId="3969990514" sldId="289"/>
        </pc:sldMkLst>
        <pc:spChg chg="mod">
          <ac:chgData name=" " userId="fef0a7ad-667f-4c55-b5fc-87761a5be991" providerId="ADAL" clId="{C8B1BD30-869D-D24C-8B74-C715992F2DB6}" dt="2021-09-21T19:43:56.731" v="5113" actId="20577"/>
          <ac:spMkLst>
            <pc:docMk/>
            <pc:sldMk cId="3969990514" sldId="289"/>
            <ac:spMk id="2" creationId="{32436767-8378-48AE-9884-92EC128F2816}"/>
          </ac:spMkLst>
        </pc:spChg>
        <pc:spChg chg="mod">
          <ac:chgData name=" " userId="fef0a7ad-667f-4c55-b5fc-87761a5be991" providerId="ADAL" clId="{C8B1BD30-869D-D24C-8B74-C715992F2DB6}" dt="2021-09-21T20:06:19.542" v="5416" actId="20577"/>
          <ac:spMkLst>
            <pc:docMk/>
            <pc:sldMk cId="3969990514" sldId="289"/>
            <ac:spMk id="3" creationId="{F043F7AA-A220-47A4-A5DB-A0F33E8CF2AB}"/>
          </ac:spMkLst>
        </pc:spChg>
      </pc:sldChg>
      <pc:sldChg chg="addSp delSp modSp mod">
        <pc:chgData name=" " userId="fef0a7ad-667f-4c55-b5fc-87761a5be991" providerId="ADAL" clId="{C8B1BD30-869D-D24C-8B74-C715992F2DB6}" dt="2021-09-21T18:32:35.634" v="4466"/>
        <pc:sldMkLst>
          <pc:docMk/>
          <pc:sldMk cId="4152135344" sldId="289"/>
        </pc:sldMkLst>
        <pc:spChg chg="mod">
          <ac:chgData name=" " userId="fef0a7ad-667f-4c55-b5fc-87761a5be991" providerId="ADAL" clId="{C8B1BD30-869D-D24C-8B74-C715992F2DB6}" dt="2021-09-21T18:32:21.027" v="4462" actId="207"/>
          <ac:spMkLst>
            <pc:docMk/>
            <pc:sldMk cId="4152135344" sldId="289"/>
            <ac:spMk id="2" creationId="{E35BFA16-0857-4FAD-877D-833A4ABADEF2}"/>
          </ac:spMkLst>
        </pc:spChg>
        <pc:spChg chg="mod">
          <ac:chgData name=" " userId="fef0a7ad-667f-4c55-b5fc-87761a5be991" providerId="ADAL" clId="{C8B1BD30-869D-D24C-8B74-C715992F2DB6}" dt="2021-09-21T18:32:29.427" v="4463" actId="207"/>
          <ac:spMkLst>
            <pc:docMk/>
            <pc:sldMk cId="4152135344" sldId="289"/>
            <ac:spMk id="3" creationId="{717EE914-3F6F-4F67-AA8C-381333D38BA4}"/>
          </ac:spMkLst>
        </pc:spChg>
        <pc:spChg chg="add del mod">
          <ac:chgData name=" " userId="fef0a7ad-667f-4c55-b5fc-87761a5be991" providerId="ADAL" clId="{C8B1BD30-869D-D24C-8B74-C715992F2DB6}" dt="2021-09-21T18:32:35.634" v="4466"/>
          <ac:spMkLst>
            <pc:docMk/>
            <pc:sldMk cId="4152135344" sldId="289"/>
            <ac:spMk id="9" creationId="{9B64A337-6C2C-B040-9095-51A371311F62}"/>
          </ac:spMkLst>
        </pc:spChg>
      </pc:sldChg>
      <pc:sldChg chg="modSp add mod">
        <pc:chgData name=" " userId="fef0a7ad-667f-4c55-b5fc-87761a5be991" providerId="ADAL" clId="{C8B1BD30-869D-D24C-8B74-C715992F2DB6}" dt="2021-09-21T19:52:40.216" v="5170" actId="14100"/>
        <pc:sldMkLst>
          <pc:docMk/>
          <pc:sldMk cId="4051393962" sldId="290"/>
        </pc:sldMkLst>
        <pc:graphicFrameChg chg="mod modGraphic">
          <ac:chgData name=" " userId="fef0a7ad-667f-4c55-b5fc-87761a5be991" providerId="ADAL" clId="{C8B1BD30-869D-D24C-8B74-C715992F2DB6}" dt="2021-09-21T19:52:40.216" v="5170" actId="14100"/>
          <ac:graphicFrameMkLst>
            <pc:docMk/>
            <pc:sldMk cId="4051393962" sldId="290"/>
            <ac:graphicFrameMk id="5" creationId="{B59A2E32-A96B-45F1-ABFC-45F7D7C3E609}"/>
          </ac:graphicFrameMkLst>
        </pc:graphicFrameChg>
      </pc:sldChg>
      <pc:sldChg chg="add ord">
        <pc:chgData name=" " userId="fef0a7ad-667f-4c55-b5fc-87761a5be991" providerId="ADAL" clId="{C8B1BD30-869D-D24C-8B74-C715992F2DB6}" dt="2021-09-21T19:47:50.009" v="5125" actId="20578"/>
        <pc:sldMkLst>
          <pc:docMk/>
          <pc:sldMk cId="411231983" sldId="291"/>
        </pc:sldMkLst>
      </pc:sldChg>
      <pc:sldChg chg="modSp add mod modShow">
        <pc:chgData name=" " userId="fef0a7ad-667f-4c55-b5fc-87761a5be991" providerId="ADAL" clId="{C8B1BD30-869D-D24C-8B74-C715992F2DB6}" dt="2021-09-22T02:10:33.423" v="5525" actId="729"/>
        <pc:sldMkLst>
          <pc:docMk/>
          <pc:sldMk cId="848376952" sldId="292"/>
        </pc:sldMkLst>
        <pc:graphicFrameChg chg="modGraphic">
          <ac:chgData name=" " userId="fef0a7ad-667f-4c55-b5fc-87761a5be991" providerId="ADAL" clId="{C8B1BD30-869D-D24C-8B74-C715992F2DB6}" dt="2021-09-21T19:53:27.463" v="5178" actId="403"/>
          <ac:graphicFrameMkLst>
            <pc:docMk/>
            <pc:sldMk cId="848376952" sldId="292"/>
            <ac:graphicFrameMk id="11" creationId="{2CCEB5C2-515B-4849-B18E-AC5259B057E2}"/>
          </ac:graphicFrameMkLst>
        </pc:graphicFrameChg>
      </pc:sldChg>
      <pc:sldChg chg="modSp add mod modShow">
        <pc:chgData name=" " userId="fef0a7ad-667f-4c55-b5fc-87761a5be991" providerId="ADAL" clId="{C8B1BD30-869D-D24C-8B74-C715992F2DB6}" dt="2021-09-22T02:10:40.071" v="5526" actId="729"/>
        <pc:sldMkLst>
          <pc:docMk/>
          <pc:sldMk cId="3696667082" sldId="293"/>
        </pc:sldMkLst>
        <pc:graphicFrameChg chg="mod modGraphic">
          <ac:chgData name=" " userId="fef0a7ad-667f-4c55-b5fc-87761a5be991" providerId="ADAL" clId="{C8B1BD30-869D-D24C-8B74-C715992F2DB6}" dt="2021-09-21T19:54:34.386" v="5192" actId="403"/>
          <ac:graphicFrameMkLst>
            <pc:docMk/>
            <pc:sldMk cId="3696667082" sldId="293"/>
            <ac:graphicFrameMk id="5" creationId="{7134B216-B61F-4B86-91AF-C2F56BBB3170}"/>
          </ac:graphicFrameMkLst>
        </pc:graphicFrameChg>
      </pc:sldChg>
      <pc:sldChg chg="addSp delSp modSp mod">
        <pc:chgData name=" " userId="fef0a7ad-667f-4c55-b5fc-87761a5be991" providerId="ADAL" clId="{C8B1BD30-869D-D24C-8B74-C715992F2DB6}" dt="2021-10-03T19:45:16.347" v="6709" actId="14100"/>
        <pc:sldMkLst>
          <pc:docMk/>
          <pc:sldMk cId="1147188064" sldId="296"/>
        </pc:sldMkLst>
        <pc:spChg chg="del mod">
          <ac:chgData name=" " userId="fef0a7ad-667f-4c55-b5fc-87761a5be991" providerId="ADAL" clId="{C8B1BD30-869D-D24C-8B74-C715992F2DB6}" dt="2021-09-22T01:47:30.147" v="5492" actId="478"/>
          <ac:spMkLst>
            <pc:docMk/>
            <pc:sldMk cId="1147188064" sldId="296"/>
            <ac:spMk id="3" creationId="{15494E95-0F75-4621-8151-E5EF51426487}"/>
          </ac:spMkLst>
        </pc:spChg>
        <pc:spChg chg="del mod">
          <ac:chgData name=" " userId="fef0a7ad-667f-4c55-b5fc-87761a5be991" providerId="ADAL" clId="{C8B1BD30-869D-D24C-8B74-C715992F2DB6}" dt="2021-09-22T01:47:36.196" v="5495" actId="478"/>
          <ac:spMkLst>
            <pc:docMk/>
            <pc:sldMk cId="1147188064" sldId="296"/>
            <ac:spMk id="4" creationId="{FD9450A2-ECC6-429A-86B4-AC718C7AAC80}"/>
          </ac:spMkLst>
        </pc:spChg>
        <pc:spChg chg="del mod">
          <ac:chgData name=" " userId="fef0a7ad-667f-4c55-b5fc-87761a5be991" providerId="ADAL" clId="{C8B1BD30-869D-D24C-8B74-C715992F2DB6}" dt="2021-09-22T01:47:34.346" v="5494" actId="478"/>
          <ac:spMkLst>
            <pc:docMk/>
            <pc:sldMk cId="1147188064" sldId="296"/>
            <ac:spMk id="5" creationId="{D9787601-A0E0-4F23-9D59-D491659CE3DC}"/>
          </ac:spMkLst>
        </pc:spChg>
        <pc:spChg chg="del">
          <ac:chgData name=" " userId="fef0a7ad-667f-4c55-b5fc-87761a5be991" providerId="ADAL" clId="{C8B1BD30-869D-D24C-8B74-C715992F2DB6}" dt="2021-09-22T01:47:40.046" v="5496" actId="478"/>
          <ac:spMkLst>
            <pc:docMk/>
            <pc:sldMk cId="1147188064" sldId="296"/>
            <ac:spMk id="16" creationId="{C63B486F-77A7-C24F-A2C3-F349CC5F8F84}"/>
          </ac:spMkLst>
        </pc:spChg>
        <pc:spChg chg="del">
          <ac:chgData name=" " userId="fef0a7ad-667f-4c55-b5fc-87761a5be991" providerId="ADAL" clId="{C8B1BD30-869D-D24C-8B74-C715992F2DB6}" dt="2021-09-22T01:47:40.046" v="5496" actId="478"/>
          <ac:spMkLst>
            <pc:docMk/>
            <pc:sldMk cId="1147188064" sldId="296"/>
            <ac:spMk id="17" creationId="{499E6FE9-23F9-1C4A-972B-A816F940A024}"/>
          </ac:spMkLst>
        </pc:spChg>
        <pc:spChg chg="del">
          <ac:chgData name=" " userId="fef0a7ad-667f-4c55-b5fc-87761a5be991" providerId="ADAL" clId="{C8B1BD30-869D-D24C-8B74-C715992F2DB6}" dt="2021-09-22T01:47:40.046" v="5496" actId="478"/>
          <ac:spMkLst>
            <pc:docMk/>
            <pc:sldMk cId="1147188064" sldId="296"/>
            <ac:spMk id="18" creationId="{3A75C4CD-1DD7-E14E-88E8-F51DC768C983}"/>
          </ac:spMkLst>
        </pc:spChg>
        <pc:spChg chg="del mod">
          <ac:chgData name=" " userId="fef0a7ad-667f-4c55-b5fc-87761a5be991" providerId="ADAL" clId="{C8B1BD30-869D-D24C-8B74-C715992F2DB6}" dt="2021-09-22T01:47:44.457" v="5498" actId="478"/>
          <ac:spMkLst>
            <pc:docMk/>
            <pc:sldMk cId="1147188064" sldId="296"/>
            <ac:spMk id="19" creationId="{C769BBA3-7591-5D48-95C4-36277E629563}"/>
          </ac:spMkLst>
        </pc:spChg>
        <pc:spChg chg="del">
          <ac:chgData name=" " userId="fef0a7ad-667f-4c55-b5fc-87761a5be991" providerId="ADAL" clId="{C8B1BD30-869D-D24C-8B74-C715992F2DB6}" dt="2021-09-22T01:47:40.046" v="5496" actId="478"/>
          <ac:spMkLst>
            <pc:docMk/>
            <pc:sldMk cId="1147188064" sldId="296"/>
            <ac:spMk id="20" creationId="{3F59FF42-7588-4E49-9D00-1696A956A1F7}"/>
          </ac:spMkLst>
        </pc:spChg>
        <pc:spChg chg="del mod">
          <ac:chgData name=" " userId="fef0a7ad-667f-4c55-b5fc-87761a5be991" providerId="ADAL" clId="{C8B1BD30-869D-D24C-8B74-C715992F2DB6}" dt="2021-09-22T01:47:31.296" v="5493" actId="478"/>
          <ac:spMkLst>
            <pc:docMk/>
            <pc:sldMk cId="1147188064" sldId="296"/>
            <ac:spMk id="21" creationId="{A8EB05D0-40DD-4E3B-8C4C-881990515F51}"/>
          </ac:spMkLst>
        </pc:spChg>
        <pc:spChg chg="del mod">
          <ac:chgData name=" " userId="fef0a7ad-667f-4c55-b5fc-87761a5be991" providerId="ADAL" clId="{C8B1BD30-869D-D24C-8B74-C715992F2DB6}" dt="2021-09-22T01:47:34.346" v="5494" actId="478"/>
          <ac:spMkLst>
            <pc:docMk/>
            <pc:sldMk cId="1147188064" sldId="296"/>
            <ac:spMk id="23" creationId="{52EA946A-DF7C-4D0F-A1DA-B92AD80612C1}"/>
          </ac:spMkLst>
        </pc:spChg>
        <pc:picChg chg="add del mod">
          <ac:chgData name=" " userId="fef0a7ad-667f-4c55-b5fc-87761a5be991" providerId="ADAL" clId="{C8B1BD30-869D-D24C-8B74-C715992F2DB6}" dt="2021-09-22T01:47:34.346" v="5494" actId="478"/>
          <ac:picMkLst>
            <pc:docMk/>
            <pc:sldMk cId="1147188064" sldId="296"/>
            <ac:picMk id="6" creationId="{116590D8-AA93-F64F-A941-DA0B5B95EFD6}"/>
          </ac:picMkLst>
        </pc:picChg>
        <pc:picChg chg="add del mod">
          <ac:chgData name=" " userId="fef0a7ad-667f-4c55-b5fc-87761a5be991" providerId="ADAL" clId="{C8B1BD30-869D-D24C-8B74-C715992F2DB6}" dt="2021-09-22T01:48:04.056" v="5503" actId="478"/>
          <ac:picMkLst>
            <pc:docMk/>
            <pc:sldMk cId="1147188064" sldId="296"/>
            <ac:picMk id="9" creationId="{78C70DF0-E603-6B43-880C-DC56AE3AA81B}"/>
          </ac:picMkLst>
        </pc:picChg>
        <pc:picChg chg="add del mod">
          <ac:chgData name=" " userId="fef0a7ad-667f-4c55-b5fc-87761a5be991" providerId="ADAL" clId="{C8B1BD30-869D-D24C-8B74-C715992F2DB6}" dt="2021-09-22T01:50:16.818" v="5511" actId="478"/>
          <ac:picMkLst>
            <pc:docMk/>
            <pc:sldMk cId="1147188064" sldId="296"/>
            <ac:picMk id="15" creationId="{237AD743-539F-694E-897A-46AA6B0B0386}"/>
          </ac:picMkLst>
        </pc:picChg>
        <pc:picChg chg="mod">
          <ac:chgData name=" " userId="fef0a7ad-667f-4c55-b5fc-87761a5be991" providerId="ADAL" clId="{C8B1BD30-869D-D24C-8B74-C715992F2DB6}" dt="2021-10-03T19:45:16.347" v="6709" actId="14100"/>
          <ac:picMkLst>
            <pc:docMk/>
            <pc:sldMk cId="1147188064" sldId="296"/>
            <ac:picMk id="17" creationId="{EC4F8F4B-9B7F-41F7-9CEA-326FF279BA65}"/>
          </ac:picMkLst>
        </pc:picChg>
        <pc:picChg chg="add del mod">
          <ac:chgData name=" " userId="fef0a7ad-667f-4c55-b5fc-87761a5be991" providerId="ADAL" clId="{C8B1BD30-869D-D24C-8B74-C715992F2DB6}" dt="2021-09-22T02:03:11.023" v="5518" actId="478"/>
          <ac:picMkLst>
            <pc:docMk/>
            <pc:sldMk cId="1147188064" sldId="296"/>
            <ac:picMk id="24" creationId="{2E97D235-7F0D-944F-A9F3-B2EBF956FA51}"/>
          </ac:picMkLst>
        </pc:picChg>
        <pc:picChg chg="add mod">
          <ac:chgData name=" " userId="fef0a7ad-667f-4c55-b5fc-87761a5be991" providerId="ADAL" clId="{C8B1BD30-869D-D24C-8B74-C715992F2DB6}" dt="2021-09-22T02:05:53.459" v="5524" actId="1076"/>
          <ac:picMkLst>
            <pc:docMk/>
            <pc:sldMk cId="1147188064" sldId="296"/>
            <ac:picMk id="26" creationId="{44502F2D-8F27-9549-AC59-43DC20468864}"/>
          </ac:picMkLst>
        </pc:picChg>
      </pc:sldChg>
      <pc:sldChg chg="add">
        <pc:chgData name=" " userId="fef0a7ad-667f-4c55-b5fc-87761a5be991" providerId="ADAL" clId="{C8B1BD30-869D-D24C-8B74-C715992F2DB6}" dt="2021-09-22T12:43:54.962" v="5527" actId="2890"/>
        <pc:sldMkLst>
          <pc:docMk/>
          <pc:sldMk cId="2199460626" sldId="299"/>
        </pc:sldMkLst>
      </pc:sldChg>
      <pc:sldChg chg="modNotesTx">
        <pc:chgData name=" " userId="fef0a7ad-667f-4c55-b5fc-87761a5be991" providerId="ADAL" clId="{C8B1BD30-869D-D24C-8B74-C715992F2DB6}" dt="2021-10-03T19:30:29.349" v="6706" actId="20577"/>
        <pc:sldMkLst>
          <pc:docMk/>
          <pc:sldMk cId="3138040662" sldId="307"/>
        </pc:sldMkLst>
      </pc:sldChg>
    </pc:docChg>
  </pc:docChgLst>
  <pc:docChgLst>
    <pc:chgData name="Dom.Smith" userId="S::dom.smith_target.com#ext#@mhta.onmicrosoft.com::e269bf80-1d8a-4b24-8e5c-0a591c85fb18" providerId="AD" clId="Web-{3C6F8AFA-5A0F-4438-81EB-E7CD2DA33106}"/>
    <pc:docChg chg="addSld modSld">
      <pc:chgData name="Dom.Smith" userId="S::dom.smith_target.com#ext#@mhta.onmicrosoft.com::e269bf80-1d8a-4b24-8e5c-0a591c85fb18" providerId="AD" clId="Web-{3C6F8AFA-5A0F-4438-81EB-E7CD2DA33106}" dt="2021-09-14T00:12:16.143" v="1322" actId="20577"/>
      <pc:docMkLst>
        <pc:docMk/>
      </pc:docMkLst>
      <pc:sldChg chg="modSp">
        <pc:chgData name="Dom.Smith" userId="S::dom.smith_target.com#ext#@mhta.onmicrosoft.com::e269bf80-1d8a-4b24-8e5c-0a591c85fb18" providerId="AD" clId="Web-{3C6F8AFA-5A0F-4438-81EB-E7CD2DA33106}" dt="2021-09-13T23:11:15.315" v="1321"/>
        <pc:sldMkLst>
          <pc:docMk/>
          <pc:sldMk cId="79283088" sldId="268"/>
        </pc:sldMkLst>
        <pc:graphicFrameChg chg="mod modGraphic">
          <ac:chgData name="Dom.Smith" userId="S::dom.smith_target.com#ext#@mhta.onmicrosoft.com::e269bf80-1d8a-4b24-8e5c-0a591c85fb18" providerId="AD" clId="Web-{3C6F8AFA-5A0F-4438-81EB-E7CD2DA33106}" dt="2021-09-13T23:11:15.315" v="1321"/>
          <ac:graphicFrameMkLst>
            <pc:docMk/>
            <pc:sldMk cId="79283088" sldId="268"/>
            <ac:graphicFrameMk id="5" creationId="{5055240D-B7D5-4D4E-8CBF-4B6FC20B9E95}"/>
          </ac:graphicFrameMkLst>
        </pc:graphicFrameChg>
      </pc:sldChg>
      <pc:sldChg chg="modSp addAnim delAnim">
        <pc:chgData name="Dom.Smith" userId="S::dom.smith_target.com#ext#@mhta.onmicrosoft.com::e269bf80-1d8a-4b24-8e5c-0a591c85fb18" providerId="AD" clId="Web-{3C6F8AFA-5A0F-4438-81EB-E7CD2DA33106}" dt="2021-09-14T00:12:16.143" v="1322" actId="20577"/>
        <pc:sldMkLst>
          <pc:docMk/>
          <pc:sldMk cId="283360157" sldId="269"/>
        </pc:sldMkLst>
        <pc:spChg chg="mod">
          <ac:chgData name="Dom.Smith" userId="S::dom.smith_target.com#ext#@mhta.onmicrosoft.com::e269bf80-1d8a-4b24-8e5c-0a591c85fb18" providerId="AD" clId="Web-{3C6F8AFA-5A0F-4438-81EB-E7CD2DA33106}" dt="2021-09-13T22:19:00.292" v="56" actId="20577"/>
          <ac:spMkLst>
            <pc:docMk/>
            <pc:sldMk cId="283360157" sldId="269"/>
            <ac:spMk id="2" creationId="{37FF02DB-9D5A-4C43-AAE1-D55378E5B78B}"/>
          </ac:spMkLst>
        </pc:spChg>
        <pc:spChg chg="mod">
          <ac:chgData name="Dom.Smith" userId="S::dom.smith_target.com#ext#@mhta.onmicrosoft.com::e269bf80-1d8a-4b24-8e5c-0a591c85fb18" providerId="AD" clId="Web-{3C6F8AFA-5A0F-4438-81EB-E7CD2DA33106}" dt="2021-09-14T00:12:16.143" v="1322" actId="20577"/>
          <ac:spMkLst>
            <pc:docMk/>
            <pc:sldMk cId="283360157" sldId="269"/>
            <ac:spMk id="3" creationId="{72B81278-883A-4C33-A584-3070E692F110}"/>
          </ac:spMkLst>
        </pc:spChg>
      </pc:sldChg>
      <pc:sldChg chg="addSp delSp modSp add replId">
        <pc:chgData name="Dom.Smith" userId="S::dom.smith_target.com#ext#@mhta.onmicrosoft.com::e269bf80-1d8a-4b24-8e5c-0a591c85fb18" providerId="AD" clId="Web-{3C6F8AFA-5A0F-4438-81EB-E7CD2DA33106}" dt="2021-09-13T23:04:37.407" v="1179"/>
        <pc:sldMkLst>
          <pc:docMk/>
          <pc:sldMk cId="262870206" sldId="280"/>
        </pc:sldMkLst>
        <pc:spChg chg="mod">
          <ac:chgData name="Dom.Smith" userId="S::dom.smith_target.com#ext#@mhta.onmicrosoft.com::e269bf80-1d8a-4b24-8e5c-0a591c85fb18" providerId="AD" clId="Web-{3C6F8AFA-5A0F-4438-81EB-E7CD2DA33106}" dt="2021-09-13T22:20:26.636" v="84" actId="20577"/>
          <ac:spMkLst>
            <pc:docMk/>
            <pc:sldMk cId="262870206" sldId="280"/>
            <ac:spMk id="2" creationId="{37FF02DB-9D5A-4C43-AAE1-D55378E5B78B}"/>
          </ac:spMkLst>
        </pc:spChg>
        <pc:spChg chg="mod">
          <ac:chgData name="Dom.Smith" userId="S::dom.smith_target.com#ext#@mhta.onmicrosoft.com::e269bf80-1d8a-4b24-8e5c-0a591c85fb18" providerId="AD" clId="Web-{3C6F8AFA-5A0F-4438-81EB-E7CD2DA33106}" dt="2021-09-13T22:22:23.589" v="104" actId="1076"/>
          <ac:spMkLst>
            <pc:docMk/>
            <pc:sldMk cId="262870206" sldId="280"/>
            <ac:spMk id="3" creationId="{72B81278-883A-4C33-A584-3070E692F110}"/>
          </ac:spMkLst>
        </pc:spChg>
        <pc:graphicFrameChg chg="add del mod modGraphic">
          <ac:chgData name="Dom.Smith" userId="S::dom.smith_target.com#ext#@mhta.onmicrosoft.com::e269bf80-1d8a-4b24-8e5c-0a591c85fb18" providerId="AD" clId="Web-{3C6F8AFA-5A0F-4438-81EB-E7CD2DA33106}" dt="2021-09-13T22:21:13.870" v="88"/>
          <ac:graphicFrameMkLst>
            <pc:docMk/>
            <pc:sldMk cId="262870206" sldId="280"/>
            <ac:graphicFrameMk id="4" creationId="{A4B1AFAE-F71F-4205-A87A-34D5BF5F8C64}"/>
          </ac:graphicFrameMkLst>
        </pc:graphicFrameChg>
        <pc:graphicFrameChg chg="add mod modGraphic">
          <ac:chgData name="Dom.Smith" userId="S::dom.smith_target.com#ext#@mhta.onmicrosoft.com::e269bf80-1d8a-4b24-8e5c-0a591c85fb18" providerId="AD" clId="Web-{3C6F8AFA-5A0F-4438-81EB-E7CD2DA33106}" dt="2021-09-13T23:04:37.407" v="1179"/>
          <ac:graphicFrameMkLst>
            <pc:docMk/>
            <pc:sldMk cId="262870206" sldId="280"/>
            <ac:graphicFrameMk id="5" creationId="{B59A2E32-A96B-45F1-ABFC-45F7D7C3E609}"/>
          </ac:graphicFrameMkLst>
        </pc:graphicFrameChg>
      </pc:sldChg>
    </pc:docChg>
  </pc:docChgLst>
  <pc:docChgLst>
    <pc:chgData name="Dom.Smith" userId="S::dom.smith_target.com#ext#@mhta.onmicrosoft.com::e269bf80-1d8a-4b24-8e5c-0a591c85fb18" providerId="AD" clId="Web-{DCA6A76D-D7B9-442D-AC12-B3B3F28AA9BD}"/>
    <pc:docChg chg="modSld">
      <pc:chgData name="Dom.Smith" userId="S::dom.smith_target.com#ext#@mhta.onmicrosoft.com::e269bf80-1d8a-4b24-8e5c-0a591c85fb18" providerId="AD" clId="Web-{DCA6A76D-D7B9-442D-AC12-B3B3F28AA9BD}" dt="2021-09-20T23:23:17.223" v="7"/>
      <pc:docMkLst>
        <pc:docMk/>
      </pc:docMkLst>
      <pc:sldChg chg="modSp">
        <pc:chgData name="Dom.Smith" userId="S::dom.smith_target.com#ext#@mhta.onmicrosoft.com::e269bf80-1d8a-4b24-8e5c-0a591c85fb18" providerId="AD" clId="Web-{DCA6A76D-D7B9-442D-AC12-B3B3F28AA9BD}" dt="2021-09-20T23:23:17.223" v="7"/>
        <pc:sldMkLst>
          <pc:docMk/>
          <pc:sldMk cId="79283088" sldId="268"/>
        </pc:sldMkLst>
        <pc:graphicFrameChg chg="mod modGraphic">
          <ac:chgData name="Dom.Smith" userId="S::dom.smith_target.com#ext#@mhta.onmicrosoft.com::e269bf80-1d8a-4b24-8e5c-0a591c85fb18" providerId="AD" clId="Web-{DCA6A76D-D7B9-442D-AC12-B3B3F28AA9BD}" dt="2021-09-20T23:23:17.223" v="7"/>
          <ac:graphicFrameMkLst>
            <pc:docMk/>
            <pc:sldMk cId="79283088" sldId="268"/>
            <ac:graphicFrameMk id="5" creationId="{5055240D-B7D5-4D4E-8CBF-4B6FC20B9E95}"/>
          </ac:graphicFrameMkLst>
        </pc:graphicFrameChg>
      </pc:sldChg>
    </pc:docChg>
  </pc:docChgLst>
  <pc:docChgLst>
    <pc:chgData name="Christine Perrey" userId="S::christine.r.perrey_seagate.com#ext#@mhta.onmicrosoft.com::f5f3c2ba-801c-47f3-9301-4c24a20c37fe" providerId="AD" clId="Web-{77C9566C-F10D-40CD-A39E-0813A50EBA30}"/>
    <pc:docChg chg="sldOrd">
      <pc:chgData name="Christine Perrey" userId="S::christine.r.perrey_seagate.com#ext#@mhta.onmicrosoft.com::f5f3c2ba-801c-47f3-9301-4c24a20c37fe" providerId="AD" clId="Web-{77C9566C-F10D-40CD-A39E-0813A50EBA30}" dt="2021-08-16T22:27:56.207" v="0"/>
      <pc:docMkLst>
        <pc:docMk/>
      </pc:docMkLst>
      <pc:sldChg chg="ord">
        <pc:chgData name="Christine Perrey" userId="S::christine.r.perrey_seagate.com#ext#@mhta.onmicrosoft.com::f5f3c2ba-801c-47f3-9301-4c24a20c37fe" providerId="AD" clId="Web-{77C9566C-F10D-40CD-A39E-0813A50EBA30}" dt="2021-08-16T22:27:56.207" v="0"/>
        <pc:sldMkLst>
          <pc:docMk/>
          <pc:sldMk cId="3133698666" sldId="258"/>
        </pc:sldMkLst>
      </pc:sldChg>
    </pc:docChg>
  </pc:docChgLst>
  <pc:docChgLst>
    <pc:chgData name="Meyer, Sasha" userId="S::sasha_meyer_cable.comcast.com#ext#@mhta.onmicrosoft.com::920ce597-ffb7-4761-a9d0-6e1321940030" providerId="AD" clId="Web-{954DFF23-AC8E-49A5-96B5-1623CC2EFEA9}"/>
    <pc:docChg chg="delSld modSld addMainMaster delMainMaster">
      <pc:chgData name="Meyer, Sasha" userId="S::sasha_meyer_cable.comcast.com#ext#@mhta.onmicrosoft.com::920ce597-ffb7-4761-a9d0-6e1321940030" providerId="AD" clId="Web-{954DFF23-AC8E-49A5-96B5-1623CC2EFEA9}" dt="2021-09-27T23:13:26.663" v="299"/>
      <pc:docMkLst>
        <pc:docMk/>
      </pc:docMkLst>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4034437700" sldId="256"/>
        </pc:sldMkLst>
        <pc:spChg chg="mod ord">
          <ac:chgData name="Meyer, Sasha" userId="S::sasha_meyer_cable.comcast.com#ext#@mhta.onmicrosoft.com::920ce597-ffb7-4761-a9d0-6e1321940030" providerId="AD" clId="Web-{954DFF23-AC8E-49A5-96B5-1623CC2EFEA9}" dt="2021-09-27T22:59:45.528" v="255"/>
          <ac:spMkLst>
            <pc:docMk/>
            <pc:sldMk cId="4034437700" sldId="256"/>
            <ac:spMk id="2" creationId="{EB6141B1-81BF-44DA-AFF1-72C18FF9D270}"/>
          </ac:spMkLst>
        </pc:spChg>
        <pc:spChg chg="mod ord">
          <ac:chgData name="Meyer, Sasha" userId="S::sasha_meyer_cable.comcast.com#ext#@mhta.onmicrosoft.com::920ce597-ffb7-4761-a9d0-6e1321940030" providerId="AD" clId="Web-{954DFF23-AC8E-49A5-96B5-1623CC2EFEA9}" dt="2021-09-27T22:59:45.528" v="255"/>
          <ac:spMkLst>
            <pc:docMk/>
            <pc:sldMk cId="4034437700" sldId="256"/>
            <ac:spMk id="3" creationId="{9BCF8F2B-F7B2-4CF5-93CF-E564D23ED23B}"/>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17" creationId="{D5189306-04D9-4982-9EBE-938B344A1113}"/>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18" creationId="{102C4642-2AB4-49A1-89D9-3E5C01E99D58}"/>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19" creationId="{82EAAEF9-78E9-4B67-93B4-CD09F7570300}"/>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21" creationId="{2CE23D09-8BA3-4FEE-892D-ACE847DC085D}"/>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23" creationId="{5707F116-8EC0-4822-9067-186AC8C96EB8}"/>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25" creationId="{6BFBE7AA-40DE-4FE5-B385-5CA874501B05}"/>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27" creationId="{41ACE746-85D5-45EE-8944-61B542B392FC}"/>
          </ac:spMkLst>
        </pc:spChg>
        <pc:spChg chg="add del">
          <ac:chgData name="Meyer, Sasha" userId="S::sasha_meyer_cable.comcast.com#ext#@mhta.onmicrosoft.com::920ce597-ffb7-4761-a9d0-6e1321940030" providerId="AD" clId="Web-{954DFF23-AC8E-49A5-96B5-1623CC2EFEA9}" dt="2021-09-27T22:59:45.528" v="255"/>
          <ac:spMkLst>
            <pc:docMk/>
            <pc:sldMk cId="4034437700" sldId="256"/>
            <ac:spMk id="129" creationId="{00BB3E03-CC38-4FA6-9A99-701C62D05A5B}"/>
          </ac:spMkLst>
        </pc:s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133698666" sldId="258"/>
        </pc:sldMkLst>
        <pc:spChg chg="mod ord">
          <ac:chgData name="Meyer, Sasha" userId="S::sasha_meyer_cable.comcast.com#ext#@mhta.onmicrosoft.com::920ce597-ffb7-4761-a9d0-6e1321940030" providerId="AD" clId="Web-{954DFF23-AC8E-49A5-96B5-1623CC2EFEA9}" dt="2021-09-27T22:59:45.528" v="255"/>
          <ac:spMkLst>
            <pc:docMk/>
            <pc:sldMk cId="3133698666" sldId="258"/>
            <ac:spMk id="2" creationId="{AE0A7DD0-011F-42A8-BBD1-317A050008E4}"/>
          </ac:spMkLst>
        </pc:spChg>
        <pc:spChg chg="mod ord">
          <ac:chgData name="Meyer, Sasha" userId="S::sasha_meyer_cable.comcast.com#ext#@mhta.onmicrosoft.com::920ce597-ffb7-4761-a9d0-6e1321940030" providerId="AD" clId="Web-{954DFF23-AC8E-49A5-96B5-1623CC2EFEA9}" dt="2021-09-27T22:59:45.528" v="255"/>
          <ac:spMkLst>
            <pc:docMk/>
            <pc:sldMk cId="3133698666" sldId="258"/>
            <ac:spMk id="3" creationId="{D2EC0F8F-A2E3-4045-A467-41996C0B8375}"/>
          </ac:spMkLst>
        </pc:spChg>
        <pc:spChg chg="add del">
          <ac:chgData name="Meyer, Sasha" userId="S::sasha_meyer_cable.comcast.com#ext#@mhta.onmicrosoft.com::920ce597-ffb7-4761-a9d0-6e1321940030" providerId="AD" clId="Web-{954DFF23-AC8E-49A5-96B5-1623CC2EFEA9}" dt="2021-09-27T22:59:45.528" v="255"/>
          <ac:spMkLst>
            <pc:docMk/>
            <pc:sldMk cId="3133698666" sldId="258"/>
            <ac:spMk id="28" creationId="{117AB3D3-3C9C-4DED-809A-78734805B895}"/>
          </ac:spMkLst>
        </pc:spChg>
        <pc:spChg chg="add del">
          <ac:chgData name="Meyer, Sasha" userId="S::sasha_meyer_cable.comcast.com#ext#@mhta.onmicrosoft.com::920ce597-ffb7-4761-a9d0-6e1321940030" providerId="AD" clId="Web-{954DFF23-AC8E-49A5-96B5-1623CC2EFEA9}" dt="2021-09-27T22:59:45.528" v="255"/>
          <ac:spMkLst>
            <pc:docMk/>
            <pc:sldMk cId="3133698666" sldId="258"/>
            <ac:spMk id="30" creationId="{3A9A4357-BD1D-4622-A4FE-766E6AB8DE84}"/>
          </ac:spMkLst>
        </pc:spChg>
        <pc:spChg chg="add del">
          <ac:chgData name="Meyer, Sasha" userId="S::sasha_meyer_cable.comcast.com#ext#@mhta.onmicrosoft.com::920ce597-ffb7-4761-a9d0-6e1321940030" providerId="AD" clId="Web-{954DFF23-AC8E-49A5-96B5-1623CC2EFEA9}" dt="2021-09-27T22:59:45.528" v="255"/>
          <ac:spMkLst>
            <pc:docMk/>
            <pc:sldMk cId="3133698666" sldId="258"/>
            <ac:spMk id="32" creationId="{E659831F-0D9A-4C63-9EBB-8435B85A440F}"/>
          </ac:spMkLst>
        </pc:spChg>
        <pc:spChg chg="add del">
          <ac:chgData name="Meyer, Sasha" userId="S::sasha_meyer_cable.comcast.com#ext#@mhta.onmicrosoft.com::920ce597-ffb7-4761-a9d0-6e1321940030" providerId="AD" clId="Web-{954DFF23-AC8E-49A5-96B5-1623CC2EFEA9}" dt="2021-09-27T22:59:45.528" v="255"/>
          <ac:spMkLst>
            <pc:docMk/>
            <pc:sldMk cId="3133698666" sldId="258"/>
            <ac:spMk id="34" creationId="{E6995CE5-F890-4ABA-82A2-26507CE8D2A3}"/>
          </ac:spMkLst>
        </pc:s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469029525" sldId="261"/>
        </pc:sldMkLst>
        <pc:spChg chg="mod ord">
          <ac:chgData name="Meyer, Sasha" userId="S::sasha_meyer_cable.comcast.com#ext#@mhta.onmicrosoft.com::920ce597-ffb7-4761-a9d0-6e1321940030" providerId="AD" clId="Web-{954DFF23-AC8E-49A5-96B5-1623CC2EFEA9}" dt="2021-09-27T22:59:45.528" v="255"/>
          <ac:spMkLst>
            <pc:docMk/>
            <pc:sldMk cId="3469029525" sldId="261"/>
            <ac:spMk id="2" creationId="{03554913-73EC-42E7-909E-2BFA7960AA3F}"/>
          </ac:spMkLst>
        </pc:spChg>
        <pc:spChg chg="add del">
          <ac:chgData name="Meyer, Sasha" userId="S::sasha_meyer_cable.comcast.com#ext#@mhta.onmicrosoft.com::920ce597-ffb7-4761-a9d0-6e1321940030" providerId="AD" clId="Web-{954DFF23-AC8E-49A5-96B5-1623CC2EFEA9}" dt="2021-09-27T22:59:45.528" v="255"/>
          <ac:spMkLst>
            <pc:docMk/>
            <pc:sldMk cId="3469029525" sldId="261"/>
            <ac:spMk id="27" creationId="{4522B21E-B2B9-4C72-9A71-C87EFD137480}"/>
          </ac:spMkLst>
        </pc:spChg>
        <pc:spChg chg="add del">
          <ac:chgData name="Meyer, Sasha" userId="S::sasha_meyer_cable.comcast.com#ext#@mhta.onmicrosoft.com::920ce597-ffb7-4761-a9d0-6e1321940030" providerId="AD" clId="Web-{954DFF23-AC8E-49A5-96B5-1623CC2EFEA9}" dt="2021-09-27T22:59:45.528" v="255"/>
          <ac:spMkLst>
            <pc:docMk/>
            <pc:sldMk cId="3469029525" sldId="261"/>
            <ac:spMk id="29" creationId="{5EB7D2A2-F448-44D4-938C-DC84CBCB3B1E}"/>
          </ac:spMkLst>
        </pc:spChg>
        <pc:spChg chg="add del">
          <ac:chgData name="Meyer, Sasha" userId="S::sasha_meyer_cable.comcast.com#ext#@mhta.onmicrosoft.com::920ce597-ffb7-4761-a9d0-6e1321940030" providerId="AD" clId="Web-{954DFF23-AC8E-49A5-96B5-1623CC2EFEA9}" dt="2021-09-27T22:59:45.528" v="255"/>
          <ac:spMkLst>
            <pc:docMk/>
            <pc:sldMk cId="3469029525" sldId="261"/>
            <ac:spMk id="31" creationId="{871AEA07-1E14-44B4-8E55-64EF049CD66F}"/>
          </ac:spMkLst>
        </pc:spChg>
        <pc:cxnChg chg="add del">
          <ac:chgData name="Meyer, Sasha" userId="S::sasha_meyer_cable.comcast.com#ext#@mhta.onmicrosoft.com::920ce597-ffb7-4761-a9d0-6e1321940030" providerId="AD" clId="Web-{954DFF23-AC8E-49A5-96B5-1623CC2EFEA9}" dt="2021-09-27T22:59:45.528" v="255"/>
          <ac:cxnSpMkLst>
            <pc:docMk/>
            <pc:sldMk cId="3469029525" sldId="261"/>
            <ac:cxnSpMk id="33" creationId="{F7C8EA93-3210-4C62-99E9-153C275E3A87}"/>
          </ac:cxnSpMkLst>
        </pc:cxn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1779449519" sldId="262"/>
        </pc:sldMkLst>
        <pc:spChg chg="mod ord">
          <ac:chgData name="Meyer, Sasha" userId="S::sasha_meyer_cable.comcast.com#ext#@mhta.onmicrosoft.com::920ce597-ffb7-4761-a9d0-6e1321940030" providerId="AD" clId="Web-{954DFF23-AC8E-49A5-96B5-1623CC2EFEA9}" dt="2021-09-27T22:59:45.528" v="255"/>
          <ac:spMkLst>
            <pc:docMk/>
            <pc:sldMk cId="1779449519" sldId="262"/>
            <ac:spMk id="2" creationId="{32436767-8378-48AE-9884-92EC128F2816}"/>
          </ac:spMkLst>
        </pc:spChg>
        <pc:spChg chg="mod ord">
          <ac:chgData name="Meyer, Sasha" userId="S::sasha_meyer_cable.comcast.com#ext#@mhta.onmicrosoft.com::920ce597-ffb7-4761-a9d0-6e1321940030" providerId="AD" clId="Web-{954DFF23-AC8E-49A5-96B5-1623CC2EFEA9}" dt="2021-09-27T22:59:45.528" v="255"/>
          <ac:spMkLst>
            <pc:docMk/>
            <pc:sldMk cId="1779449519" sldId="262"/>
            <ac:spMk id="3" creationId="{F043F7AA-A220-47A4-A5DB-A0F33E8CF2AB}"/>
          </ac:spMkLst>
        </pc:spChg>
        <pc:spChg chg="add del">
          <ac:chgData name="Meyer, Sasha" userId="S::sasha_meyer_cable.comcast.com#ext#@mhta.onmicrosoft.com::920ce597-ffb7-4761-a9d0-6e1321940030" providerId="AD" clId="Web-{954DFF23-AC8E-49A5-96B5-1623CC2EFEA9}" dt="2021-09-27T22:59:45.528" v="255"/>
          <ac:spMkLst>
            <pc:docMk/>
            <pc:sldMk cId="1779449519" sldId="262"/>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1779449519" sldId="262"/>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1779449519" sldId="262"/>
            <ac:grpSpMk id="10"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377820861" sldId="263"/>
        </pc:sldMkLst>
        <pc:spChg chg="mod ord">
          <ac:chgData name="Meyer, Sasha" userId="S::sasha_meyer_cable.comcast.com#ext#@mhta.onmicrosoft.com::920ce597-ffb7-4761-a9d0-6e1321940030" providerId="AD" clId="Web-{954DFF23-AC8E-49A5-96B5-1623CC2EFEA9}" dt="2021-09-27T22:59:45.528" v="255"/>
          <ac:spMkLst>
            <pc:docMk/>
            <pc:sldMk cId="3377820861" sldId="263"/>
            <ac:spMk id="2" creationId="{425A802F-1A1B-40DF-B372-33EA0D777C9B}"/>
          </ac:spMkLst>
        </pc:spChg>
        <pc:spChg chg="mod ord">
          <ac:chgData name="Meyer, Sasha" userId="S::sasha_meyer_cable.comcast.com#ext#@mhta.onmicrosoft.com::920ce597-ffb7-4761-a9d0-6e1321940030" providerId="AD" clId="Web-{954DFF23-AC8E-49A5-96B5-1623CC2EFEA9}" dt="2021-09-27T22:59:45.528" v="255"/>
          <ac:spMkLst>
            <pc:docMk/>
            <pc:sldMk cId="3377820861" sldId="263"/>
            <ac:spMk id="3" creationId="{1338E8F7-18AD-4FC5-9396-B7986E7545E9}"/>
          </ac:spMkLst>
        </pc:spChg>
        <pc:spChg chg="add del">
          <ac:chgData name="Meyer, Sasha" userId="S::sasha_meyer_cable.comcast.com#ext#@mhta.onmicrosoft.com::920ce597-ffb7-4761-a9d0-6e1321940030" providerId="AD" clId="Web-{954DFF23-AC8E-49A5-96B5-1623CC2EFEA9}" dt="2021-09-27T22:59:45.528" v="255"/>
          <ac:spMkLst>
            <pc:docMk/>
            <pc:sldMk cId="3377820861" sldId="263"/>
            <ac:spMk id="19" creationId="{3AD318CC-E2A8-4E27-9548-A047A78999B1}"/>
          </ac:spMkLst>
        </pc:spChg>
        <pc:spChg chg="add del">
          <ac:chgData name="Meyer, Sasha" userId="S::sasha_meyer_cable.comcast.com#ext#@mhta.onmicrosoft.com::920ce597-ffb7-4761-a9d0-6e1321940030" providerId="AD" clId="Web-{954DFF23-AC8E-49A5-96B5-1623CC2EFEA9}" dt="2021-09-27T22:59:45.528" v="255"/>
          <ac:spMkLst>
            <pc:docMk/>
            <pc:sldMk cId="3377820861" sldId="263"/>
            <ac:spMk id="25" creationId="{2C1BBA94-3F40-40AA-8BB9-E69E25E537C1}"/>
          </ac:spMkLst>
        </pc:spChg>
        <pc:grpChg chg="add del">
          <ac:chgData name="Meyer, Sasha" userId="S::sasha_meyer_cable.comcast.com#ext#@mhta.onmicrosoft.com::920ce597-ffb7-4761-a9d0-6e1321940030" providerId="AD" clId="Web-{954DFF23-AC8E-49A5-96B5-1623CC2EFEA9}" dt="2021-09-27T22:59:45.528" v="255"/>
          <ac:grpSpMkLst>
            <pc:docMk/>
            <pc:sldMk cId="3377820861" sldId="263"/>
            <ac:grpSpMk id="21" creationId="{B14B560F-9DD7-4302-A60B-EBD3EF59B073}"/>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2595114549" sldId="267"/>
        </pc:sldMkLst>
        <pc:spChg chg="mod ord">
          <ac:chgData name="Meyer, Sasha" userId="S::sasha_meyer_cable.comcast.com#ext#@mhta.onmicrosoft.com::920ce597-ffb7-4761-a9d0-6e1321940030" providerId="AD" clId="Web-{954DFF23-AC8E-49A5-96B5-1623CC2EFEA9}" dt="2021-09-27T22:59:45.528" v="255"/>
          <ac:spMkLst>
            <pc:docMk/>
            <pc:sldMk cId="2595114549" sldId="267"/>
            <ac:spMk id="5" creationId="{FB956445-9D74-4F89-AC1A-D0E9F36AACBC}"/>
          </ac:spMkLst>
        </pc:spChg>
        <pc:spChg chg="add del">
          <ac:chgData name="Meyer, Sasha" userId="S::sasha_meyer_cable.comcast.com#ext#@mhta.onmicrosoft.com::920ce597-ffb7-4761-a9d0-6e1321940030" providerId="AD" clId="Web-{954DFF23-AC8E-49A5-96B5-1623CC2EFEA9}" dt="2021-09-27T22:59:45.528" v="255"/>
          <ac:spMkLst>
            <pc:docMk/>
            <pc:sldMk cId="2595114549" sldId="267"/>
            <ac:spMk id="22"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2595114549" sldId="267"/>
            <ac:spMk id="28"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2595114549" sldId="267"/>
            <ac:grpSpMk id="24"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79283088" sldId="268"/>
        </pc:sldMkLst>
        <pc:spChg chg="mod ord">
          <ac:chgData name="Meyer, Sasha" userId="S::sasha_meyer_cable.comcast.com#ext#@mhta.onmicrosoft.com::920ce597-ffb7-4761-a9d0-6e1321940030" providerId="AD" clId="Web-{954DFF23-AC8E-49A5-96B5-1623CC2EFEA9}" dt="2021-09-27T22:59:45.528" v="255"/>
          <ac:spMkLst>
            <pc:docMk/>
            <pc:sldMk cId="79283088" sldId="268"/>
            <ac:spMk id="2" creationId="{E25686AB-BF72-469A-97DA-F87E9E4F9A93}"/>
          </ac:spMkLst>
        </pc:spChg>
        <pc:spChg chg="add del">
          <ac:chgData name="Meyer, Sasha" userId="S::sasha_meyer_cable.comcast.com#ext#@mhta.onmicrosoft.com::920ce597-ffb7-4761-a9d0-6e1321940030" providerId="AD" clId="Web-{954DFF23-AC8E-49A5-96B5-1623CC2EFEA9}" dt="2021-09-27T22:59:45.528" v="255"/>
          <ac:spMkLst>
            <pc:docMk/>
            <pc:sldMk cId="79283088" sldId="268"/>
            <ac:spMk id="22" creationId="{D5B0017B-2ECA-49AF-B397-DC140825DF8D}"/>
          </ac:spMkLst>
        </pc:spChg>
        <pc:spChg chg="add del">
          <ac:chgData name="Meyer, Sasha" userId="S::sasha_meyer_cable.comcast.com#ext#@mhta.onmicrosoft.com::920ce597-ffb7-4761-a9d0-6e1321940030" providerId="AD" clId="Web-{954DFF23-AC8E-49A5-96B5-1623CC2EFEA9}" dt="2021-09-27T22:59:45.528" v="255"/>
          <ac:spMkLst>
            <pc:docMk/>
            <pc:sldMk cId="79283088" sldId="268"/>
            <ac:spMk id="29" creationId="{28D31E1B-0407-4223-9642-0B642CBF57D9}"/>
          </ac:spMkLst>
        </pc:spChg>
        <pc:spChg chg="add del">
          <ac:chgData name="Meyer, Sasha" userId="S::sasha_meyer_cable.comcast.com#ext#@mhta.onmicrosoft.com::920ce597-ffb7-4761-a9d0-6e1321940030" providerId="AD" clId="Web-{954DFF23-AC8E-49A5-96B5-1623CC2EFEA9}" dt="2021-09-27T22:59:45.528" v="255"/>
          <ac:spMkLst>
            <pc:docMk/>
            <pc:sldMk cId="79283088" sldId="268"/>
            <ac:spMk id="32" creationId="{70E96339-907C-46C3-99AC-31179B6F0EBD}"/>
          </ac:spMkLst>
        </pc:spChg>
        <pc:spChg chg="add del">
          <ac:chgData name="Meyer, Sasha" userId="S::sasha_meyer_cable.comcast.com#ext#@mhta.onmicrosoft.com::920ce597-ffb7-4761-a9d0-6e1321940030" providerId="AD" clId="Web-{954DFF23-AC8E-49A5-96B5-1623CC2EFEA9}" dt="2021-09-27T22:59:45.528" v="255"/>
          <ac:spMkLst>
            <pc:docMk/>
            <pc:sldMk cId="79283088" sldId="268"/>
            <ac:spMk id="49" creationId="{FFB60E8C-7224-44A4-87A0-46A1711DD2ED}"/>
          </ac:spMkLst>
        </pc:spChg>
        <pc:spChg chg="add del">
          <ac:chgData name="Meyer, Sasha" userId="S::sasha_meyer_cable.comcast.com#ext#@mhta.onmicrosoft.com::920ce597-ffb7-4761-a9d0-6e1321940030" providerId="AD" clId="Web-{954DFF23-AC8E-49A5-96B5-1623CC2EFEA9}" dt="2021-09-27T22:59:45.528" v="255"/>
          <ac:spMkLst>
            <pc:docMk/>
            <pc:sldMk cId="79283088" sldId="268"/>
            <ac:spMk id="51" creationId="{5DA32751-37A2-45C0-BE94-63D375E27003}"/>
          </ac:spMkLst>
        </pc:spChg>
        <pc:spChg chg="add del">
          <ac:chgData name="Meyer, Sasha" userId="S::sasha_meyer_cable.comcast.com#ext#@mhta.onmicrosoft.com::920ce597-ffb7-4761-a9d0-6e1321940030" providerId="AD" clId="Web-{954DFF23-AC8E-49A5-96B5-1623CC2EFEA9}" dt="2021-09-27T22:59:45.528" v="255"/>
          <ac:spMkLst>
            <pc:docMk/>
            <pc:sldMk cId="79283088" sldId="268"/>
            <ac:spMk id="53" creationId="{E659831F-0D9A-4C63-9EBB-8435B85A440F}"/>
          </ac:spMkLst>
        </pc:spChg>
        <pc:spChg chg="add del">
          <ac:chgData name="Meyer, Sasha" userId="S::sasha_meyer_cable.comcast.com#ext#@mhta.onmicrosoft.com::920ce597-ffb7-4761-a9d0-6e1321940030" providerId="AD" clId="Web-{954DFF23-AC8E-49A5-96B5-1623CC2EFEA9}" dt="2021-09-27T22:59:45.528" v="255"/>
          <ac:spMkLst>
            <pc:docMk/>
            <pc:sldMk cId="79283088" sldId="268"/>
            <ac:spMk id="55" creationId="{5A55FBCD-CD42-40F5-8A1B-3203F9CAEEAA}"/>
          </ac:spMkLst>
        </pc:spChg>
        <pc:grpChg chg="add del">
          <ac:chgData name="Meyer, Sasha" userId="S::sasha_meyer_cable.comcast.com#ext#@mhta.onmicrosoft.com::920ce597-ffb7-4761-a9d0-6e1321940030" providerId="AD" clId="Web-{954DFF23-AC8E-49A5-96B5-1623CC2EFEA9}" dt="2021-09-27T22:59:45.528" v="255"/>
          <ac:grpSpMkLst>
            <pc:docMk/>
            <pc:sldMk cId="79283088" sldId="268"/>
            <ac:grpSpMk id="30" creationId="{AE1C45F0-260A-458C-96ED-C1F6D2151219}"/>
          </ac:grpSpMkLst>
        </pc:grpChg>
        <pc:cxnChg chg="add del">
          <ac:chgData name="Meyer, Sasha" userId="S::sasha_meyer_cable.comcast.com#ext#@mhta.onmicrosoft.com::920ce597-ffb7-4761-a9d0-6e1321940030" providerId="AD" clId="Web-{954DFF23-AC8E-49A5-96B5-1623CC2EFEA9}" dt="2021-09-27T22:59:45.528" v="255"/>
          <ac:cxnSpMkLst>
            <pc:docMk/>
            <pc:sldMk cId="79283088" sldId="268"/>
            <ac:cxnSpMk id="33" creationId="{6CF1BAF6-AD41-4082-B212-8A1F9A2E8779}"/>
          </ac:cxnSpMkLst>
        </pc:cxn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283360157" sldId="269"/>
        </pc:sldMkLst>
        <pc:spChg chg="mod ord">
          <ac:chgData name="Meyer, Sasha" userId="S::sasha_meyer_cable.comcast.com#ext#@mhta.onmicrosoft.com::920ce597-ffb7-4761-a9d0-6e1321940030" providerId="AD" clId="Web-{954DFF23-AC8E-49A5-96B5-1623CC2EFEA9}" dt="2021-09-27T22:59:45.528" v="255"/>
          <ac:spMkLst>
            <pc:docMk/>
            <pc:sldMk cId="283360157" sldId="269"/>
            <ac:spMk id="2" creationId="{37FF02DB-9D5A-4C43-AAE1-D55378E5B78B}"/>
          </ac:spMkLst>
        </pc:spChg>
        <pc:spChg chg="mod ord">
          <ac:chgData name="Meyer, Sasha" userId="S::sasha_meyer_cable.comcast.com#ext#@mhta.onmicrosoft.com::920ce597-ffb7-4761-a9d0-6e1321940030" providerId="AD" clId="Web-{954DFF23-AC8E-49A5-96B5-1623CC2EFEA9}" dt="2021-09-27T22:59:45.528" v="255"/>
          <ac:spMkLst>
            <pc:docMk/>
            <pc:sldMk cId="283360157" sldId="269"/>
            <ac:spMk id="3" creationId="{72B81278-883A-4C33-A584-3070E692F110}"/>
          </ac:spMkLst>
        </pc:spChg>
        <pc:spChg chg="add del">
          <ac:chgData name="Meyer, Sasha" userId="S::sasha_meyer_cable.comcast.com#ext#@mhta.onmicrosoft.com::920ce597-ffb7-4761-a9d0-6e1321940030" providerId="AD" clId="Web-{954DFF23-AC8E-49A5-96B5-1623CC2EFEA9}" dt="2021-09-27T22:59:45.528" v="255"/>
          <ac:spMkLst>
            <pc:docMk/>
            <pc:sldMk cId="283360157" sldId="269"/>
            <ac:spMk id="22"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283360157" sldId="269"/>
            <ac:spMk id="28"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283360157" sldId="269"/>
            <ac:grpSpMk id="24"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899712122" sldId="271"/>
        </pc:sldMkLst>
        <pc:spChg chg="mod ord">
          <ac:chgData name="Meyer, Sasha" userId="S::sasha_meyer_cable.comcast.com#ext#@mhta.onmicrosoft.com::920ce597-ffb7-4761-a9d0-6e1321940030" providerId="AD" clId="Web-{954DFF23-AC8E-49A5-96B5-1623CC2EFEA9}" dt="2021-09-27T22:59:45.528" v="255"/>
          <ac:spMkLst>
            <pc:docMk/>
            <pc:sldMk cId="899712122" sldId="271"/>
            <ac:spMk id="5" creationId="{E6AA9169-0E01-4213-AF5D-65DB01CEC183}"/>
          </ac:spMkLst>
        </pc:spChg>
        <pc:spChg chg="add del">
          <ac:chgData name="Meyer, Sasha" userId="S::sasha_meyer_cable.comcast.com#ext#@mhta.onmicrosoft.com::920ce597-ffb7-4761-a9d0-6e1321940030" providerId="AD" clId="Web-{954DFF23-AC8E-49A5-96B5-1623CC2EFEA9}" dt="2021-09-27T22:59:45.528" v="255"/>
          <ac:spMkLst>
            <pc:docMk/>
            <pc:sldMk cId="899712122" sldId="271"/>
            <ac:spMk id="64" creationId="{8B9AA7C6-5E5A-498E-A6DF-A943376E09BC}"/>
          </ac:spMkLst>
        </pc:spChg>
        <pc:spChg chg="add del">
          <ac:chgData name="Meyer, Sasha" userId="S::sasha_meyer_cable.comcast.com#ext#@mhta.onmicrosoft.com::920ce597-ffb7-4761-a9d0-6e1321940030" providerId="AD" clId="Web-{954DFF23-AC8E-49A5-96B5-1623CC2EFEA9}" dt="2021-09-27T22:59:45.528" v="255"/>
          <ac:spMkLst>
            <pc:docMk/>
            <pc:sldMk cId="899712122" sldId="271"/>
            <ac:spMk id="70" creationId="{81E140AE-0ABF-47C8-BF32-7D2F0CF2BA44}"/>
          </ac:spMkLst>
        </pc:spChg>
        <pc:spChg chg="add del">
          <ac:chgData name="Meyer, Sasha" userId="S::sasha_meyer_cable.comcast.com#ext#@mhta.onmicrosoft.com::920ce597-ffb7-4761-a9d0-6e1321940030" providerId="AD" clId="Web-{954DFF23-AC8E-49A5-96B5-1623CC2EFEA9}" dt="2021-09-27T22:59:45.528" v="255"/>
          <ac:spMkLst>
            <pc:docMk/>
            <pc:sldMk cId="899712122" sldId="271"/>
            <ac:spMk id="72" creationId="{CBC4F608-B4B8-48C3-9572-C0F061B1CD99}"/>
          </ac:spMkLst>
        </pc:spChg>
        <pc:grpChg chg="add del">
          <ac:chgData name="Meyer, Sasha" userId="S::sasha_meyer_cable.comcast.com#ext#@mhta.onmicrosoft.com::920ce597-ffb7-4761-a9d0-6e1321940030" providerId="AD" clId="Web-{954DFF23-AC8E-49A5-96B5-1623CC2EFEA9}" dt="2021-09-27T22:59:45.528" v="255"/>
          <ac:grpSpMkLst>
            <pc:docMk/>
            <pc:sldMk cId="899712122" sldId="271"/>
            <ac:grpSpMk id="66" creationId="{83EAB11A-76F7-48F4-9B4F-5BFDF4BF9670}"/>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1782958449" sldId="272"/>
        </pc:sldMkLst>
        <pc:spChg chg="mod ord">
          <ac:chgData name="Meyer, Sasha" userId="S::sasha_meyer_cable.comcast.com#ext#@mhta.onmicrosoft.com::920ce597-ffb7-4761-a9d0-6e1321940030" providerId="AD" clId="Web-{954DFF23-AC8E-49A5-96B5-1623CC2EFEA9}" dt="2021-09-27T22:59:45.528" v="255"/>
          <ac:spMkLst>
            <pc:docMk/>
            <pc:sldMk cId="1782958449" sldId="272"/>
            <ac:spMk id="5" creationId="{E6AA9169-0E01-4213-AF5D-65DB01CEC183}"/>
          </ac:spMkLst>
        </pc:spChg>
        <pc:spChg chg="add del">
          <ac:chgData name="Meyer, Sasha" userId="S::sasha_meyer_cable.comcast.com#ext#@mhta.onmicrosoft.com::920ce597-ffb7-4761-a9d0-6e1321940030" providerId="AD" clId="Web-{954DFF23-AC8E-49A5-96B5-1623CC2EFEA9}" dt="2021-09-27T22:59:45.528" v="255"/>
          <ac:spMkLst>
            <pc:docMk/>
            <pc:sldMk cId="1782958449" sldId="272"/>
            <ac:spMk id="64" creationId="{8E2CC403-21CD-41DF-BAC4-329D7FF03C5C}"/>
          </ac:spMkLst>
        </pc:spChg>
        <pc:spChg chg="add del">
          <ac:chgData name="Meyer, Sasha" userId="S::sasha_meyer_cable.comcast.com#ext#@mhta.onmicrosoft.com::920ce597-ffb7-4761-a9d0-6e1321940030" providerId="AD" clId="Web-{954DFF23-AC8E-49A5-96B5-1623CC2EFEA9}" dt="2021-09-27T22:59:45.528" v="255"/>
          <ac:spMkLst>
            <pc:docMk/>
            <pc:sldMk cId="1782958449" sldId="272"/>
            <ac:spMk id="71" creationId="{7653717E-6F8C-43E0-9893-C03AE87D18D6}"/>
          </ac:spMkLst>
        </pc:spChg>
        <pc:spChg chg="add del">
          <ac:chgData name="Meyer, Sasha" userId="S::sasha_meyer_cable.comcast.com#ext#@mhta.onmicrosoft.com::920ce597-ffb7-4761-a9d0-6e1321940030" providerId="AD" clId="Web-{954DFF23-AC8E-49A5-96B5-1623CC2EFEA9}" dt="2021-09-27T22:59:45.528" v="255"/>
          <ac:spMkLst>
            <pc:docMk/>
            <pc:sldMk cId="1782958449" sldId="272"/>
            <ac:spMk id="73" creationId="{35BB14B4-EC3F-47C7-9AF3-B0E017B75C42}"/>
          </ac:spMkLst>
        </pc:spChg>
        <pc:grpChg chg="add del">
          <ac:chgData name="Meyer, Sasha" userId="S::sasha_meyer_cable.comcast.com#ext#@mhta.onmicrosoft.com::920ce597-ffb7-4761-a9d0-6e1321940030" providerId="AD" clId="Web-{954DFF23-AC8E-49A5-96B5-1623CC2EFEA9}" dt="2021-09-27T22:59:45.528" v="255"/>
          <ac:grpSpMkLst>
            <pc:docMk/>
            <pc:sldMk cId="1782958449" sldId="272"/>
            <ac:grpSpMk id="66" creationId="{B13AA5FE-3FFC-4725-9ADD-E428544EC61B}"/>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49355803" sldId="274"/>
        </pc:sldMkLst>
        <pc:spChg chg="mod ord">
          <ac:chgData name="Meyer, Sasha" userId="S::sasha_meyer_cable.comcast.com#ext#@mhta.onmicrosoft.com::920ce597-ffb7-4761-a9d0-6e1321940030" providerId="AD" clId="Web-{954DFF23-AC8E-49A5-96B5-1623CC2EFEA9}" dt="2021-09-27T22:59:45.528" v="255"/>
          <ac:spMkLst>
            <pc:docMk/>
            <pc:sldMk cId="349355803" sldId="274"/>
            <ac:spMk id="2" creationId="{37FF02DB-9D5A-4C43-AAE1-D55378E5B78B}"/>
          </ac:spMkLst>
        </pc:spChg>
        <pc:spChg chg="mod ord">
          <ac:chgData name="Meyer, Sasha" userId="S::sasha_meyer_cable.comcast.com#ext#@mhta.onmicrosoft.com::920ce597-ffb7-4761-a9d0-6e1321940030" providerId="AD" clId="Web-{954DFF23-AC8E-49A5-96B5-1623CC2EFEA9}" dt="2021-09-27T22:59:45.528" v="255"/>
          <ac:spMkLst>
            <pc:docMk/>
            <pc:sldMk cId="349355803" sldId="274"/>
            <ac:spMk id="5" creationId="{69BC02CC-7CDA-DC4E-9279-8D60A591CD67}"/>
          </ac:spMkLst>
        </pc:spChg>
        <pc:spChg chg="add del">
          <ac:chgData name="Meyer, Sasha" userId="S::sasha_meyer_cable.comcast.com#ext#@mhta.onmicrosoft.com::920ce597-ffb7-4761-a9d0-6e1321940030" providerId="AD" clId="Web-{954DFF23-AC8E-49A5-96B5-1623CC2EFEA9}" dt="2021-09-27T22:59:45.528" v="255"/>
          <ac:spMkLst>
            <pc:docMk/>
            <pc:sldMk cId="349355803" sldId="274"/>
            <ac:spMk id="22"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349355803" sldId="274"/>
            <ac:spMk id="28"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349355803" sldId="274"/>
            <ac:grpSpMk id="24"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128572798" sldId="276"/>
        </pc:sldMkLst>
        <pc:spChg chg="mod ord">
          <ac:chgData name="Meyer, Sasha" userId="S::sasha_meyer_cable.comcast.com#ext#@mhta.onmicrosoft.com::920ce597-ffb7-4761-a9d0-6e1321940030" providerId="AD" clId="Web-{954DFF23-AC8E-49A5-96B5-1623CC2EFEA9}" dt="2021-09-27T22:59:45.528" v="255"/>
          <ac:spMkLst>
            <pc:docMk/>
            <pc:sldMk cId="3128572798" sldId="276"/>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3128572798" sldId="276"/>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3128572798" sldId="276"/>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3128572798" sldId="276"/>
            <ac:grpSpMk id="10"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048524213" sldId="278"/>
        </pc:sldMkLst>
        <pc:spChg chg="mod ord">
          <ac:chgData name="Meyer, Sasha" userId="S::sasha_meyer_cable.comcast.com#ext#@mhta.onmicrosoft.com::920ce597-ffb7-4761-a9d0-6e1321940030" providerId="AD" clId="Web-{954DFF23-AC8E-49A5-96B5-1623CC2EFEA9}" dt="2021-09-27T22:59:45.528" v="255"/>
          <ac:spMkLst>
            <pc:docMk/>
            <pc:sldMk cId="3048524213" sldId="278"/>
            <ac:spMk id="5" creationId="{E6AA9169-0E01-4213-AF5D-65DB01CEC183}"/>
          </ac:spMkLst>
        </pc:spChg>
        <pc:spChg chg="add del">
          <ac:chgData name="Meyer, Sasha" userId="S::sasha_meyer_cable.comcast.com#ext#@mhta.onmicrosoft.com::920ce597-ffb7-4761-a9d0-6e1321940030" providerId="AD" clId="Web-{954DFF23-AC8E-49A5-96B5-1623CC2EFEA9}" dt="2021-09-27T22:59:45.528" v="255"/>
          <ac:spMkLst>
            <pc:docMk/>
            <pc:sldMk cId="3048524213" sldId="278"/>
            <ac:spMk id="64" creationId="{8B9AA7C6-5E5A-498E-A6DF-A943376E09BC}"/>
          </ac:spMkLst>
        </pc:spChg>
        <pc:spChg chg="add del">
          <ac:chgData name="Meyer, Sasha" userId="S::sasha_meyer_cable.comcast.com#ext#@mhta.onmicrosoft.com::920ce597-ffb7-4761-a9d0-6e1321940030" providerId="AD" clId="Web-{954DFF23-AC8E-49A5-96B5-1623CC2EFEA9}" dt="2021-09-27T22:59:45.528" v="255"/>
          <ac:spMkLst>
            <pc:docMk/>
            <pc:sldMk cId="3048524213" sldId="278"/>
            <ac:spMk id="70" creationId="{81E140AE-0ABF-47C8-BF32-7D2F0CF2BA44}"/>
          </ac:spMkLst>
        </pc:spChg>
        <pc:spChg chg="add del">
          <ac:chgData name="Meyer, Sasha" userId="S::sasha_meyer_cable.comcast.com#ext#@mhta.onmicrosoft.com::920ce597-ffb7-4761-a9d0-6e1321940030" providerId="AD" clId="Web-{954DFF23-AC8E-49A5-96B5-1623CC2EFEA9}" dt="2021-09-27T22:59:45.528" v="255"/>
          <ac:spMkLst>
            <pc:docMk/>
            <pc:sldMk cId="3048524213" sldId="278"/>
            <ac:spMk id="72" creationId="{CBC4F608-B4B8-48C3-9572-C0F061B1CD99}"/>
          </ac:spMkLst>
        </pc:spChg>
        <pc:grpChg chg="add del">
          <ac:chgData name="Meyer, Sasha" userId="S::sasha_meyer_cable.comcast.com#ext#@mhta.onmicrosoft.com::920ce597-ffb7-4761-a9d0-6e1321940030" providerId="AD" clId="Web-{954DFF23-AC8E-49A5-96B5-1623CC2EFEA9}" dt="2021-09-27T22:59:45.528" v="255"/>
          <ac:grpSpMkLst>
            <pc:docMk/>
            <pc:sldMk cId="3048524213" sldId="278"/>
            <ac:grpSpMk id="66" creationId="{83EAB11A-76F7-48F4-9B4F-5BFDF4BF9670}"/>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140131060" sldId="279"/>
        </pc:sldMkLst>
        <pc:spChg chg="mod ord">
          <ac:chgData name="Meyer, Sasha" userId="S::sasha_meyer_cable.comcast.com#ext#@mhta.onmicrosoft.com::920ce597-ffb7-4761-a9d0-6e1321940030" providerId="AD" clId="Web-{954DFF23-AC8E-49A5-96B5-1623CC2EFEA9}" dt="2021-09-27T22:59:45.528" v="255"/>
          <ac:spMkLst>
            <pc:docMk/>
            <pc:sldMk cId="140131060" sldId="279"/>
            <ac:spMk id="12" creationId="{AB5F4095-F5BF-304F-B385-42D35EB21699}"/>
          </ac:spMkLst>
        </pc:spChg>
        <pc:spChg chg="add del">
          <ac:chgData name="Meyer, Sasha" userId="S::sasha_meyer_cable.comcast.com#ext#@mhta.onmicrosoft.com::920ce597-ffb7-4761-a9d0-6e1321940030" providerId="AD" clId="Web-{954DFF23-AC8E-49A5-96B5-1623CC2EFEA9}" dt="2021-09-27T22:59:45.528" v="255"/>
          <ac:spMkLst>
            <pc:docMk/>
            <pc:sldMk cId="140131060" sldId="279"/>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140131060" sldId="279"/>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140131060" sldId="279"/>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262870206" sldId="280"/>
        </pc:sldMkLst>
        <pc:spChg chg="mod ord">
          <ac:chgData name="Meyer, Sasha" userId="S::sasha_meyer_cable.comcast.com#ext#@mhta.onmicrosoft.com::920ce597-ffb7-4761-a9d0-6e1321940030" providerId="AD" clId="Web-{954DFF23-AC8E-49A5-96B5-1623CC2EFEA9}" dt="2021-09-27T22:59:45.528" v="255"/>
          <ac:spMkLst>
            <pc:docMk/>
            <pc:sldMk cId="262870206" sldId="280"/>
            <ac:spMk id="2" creationId="{37FF02DB-9D5A-4C43-AAE1-D55378E5B78B}"/>
          </ac:spMkLst>
        </pc:spChg>
        <pc:spChg chg="mod ord">
          <ac:chgData name="Meyer, Sasha" userId="S::sasha_meyer_cable.comcast.com#ext#@mhta.onmicrosoft.com::920ce597-ffb7-4761-a9d0-6e1321940030" providerId="AD" clId="Web-{954DFF23-AC8E-49A5-96B5-1623CC2EFEA9}" dt="2021-09-27T22:59:45.528" v="255"/>
          <ac:spMkLst>
            <pc:docMk/>
            <pc:sldMk cId="262870206" sldId="280"/>
            <ac:spMk id="3" creationId="{72B81278-883A-4C33-A584-3070E692F110}"/>
          </ac:spMkLst>
        </pc:spChg>
        <pc:spChg chg="add del">
          <ac:chgData name="Meyer, Sasha" userId="S::sasha_meyer_cable.comcast.com#ext#@mhta.onmicrosoft.com::920ce597-ffb7-4761-a9d0-6e1321940030" providerId="AD" clId="Web-{954DFF23-AC8E-49A5-96B5-1623CC2EFEA9}" dt="2021-09-27T22:59:45.528" v="255"/>
          <ac:spMkLst>
            <pc:docMk/>
            <pc:sldMk cId="262870206" sldId="280"/>
            <ac:spMk id="33" creationId="{B5FA7C47-B7C1-4D2E-AB49-ED23BA34BA83}"/>
          </ac:spMkLst>
        </pc:spChg>
        <pc:spChg chg="add del">
          <ac:chgData name="Meyer, Sasha" userId="S::sasha_meyer_cable.comcast.com#ext#@mhta.onmicrosoft.com::920ce597-ffb7-4761-a9d0-6e1321940030" providerId="AD" clId="Web-{954DFF23-AC8E-49A5-96B5-1623CC2EFEA9}" dt="2021-09-27T22:59:45.528" v="255"/>
          <ac:spMkLst>
            <pc:docMk/>
            <pc:sldMk cId="262870206" sldId="280"/>
            <ac:spMk id="35" creationId="{596EE156-ABF1-4329-A6BA-03B4254E0877}"/>
          </ac:spMkLst>
        </pc:spChg>
        <pc:spChg chg="add del">
          <ac:chgData name="Meyer, Sasha" userId="S::sasha_meyer_cable.comcast.com#ext#@mhta.onmicrosoft.com::920ce597-ffb7-4761-a9d0-6e1321940030" providerId="AD" clId="Web-{954DFF23-AC8E-49A5-96B5-1623CC2EFEA9}" dt="2021-09-27T22:59:45.528" v="255"/>
          <ac:spMkLst>
            <pc:docMk/>
            <pc:sldMk cId="262870206" sldId="280"/>
            <ac:spMk id="37" creationId="{19B9933F-AAB3-444A-8BB5-9CA194A8BC63}"/>
          </ac:spMkLst>
        </pc:spChg>
        <pc:spChg chg="add del">
          <ac:chgData name="Meyer, Sasha" userId="S::sasha_meyer_cable.comcast.com#ext#@mhta.onmicrosoft.com::920ce597-ffb7-4761-a9d0-6e1321940030" providerId="AD" clId="Web-{954DFF23-AC8E-49A5-96B5-1623CC2EFEA9}" dt="2021-09-27T22:59:45.528" v="255"/>
          <ac:spMkLst>
            <pc:docMk/>
            <pc:sldMk cId="262870206" sldId="280"/>
            <ac:spMk id="39" creationId="{7D20183A-0B1D-4A1F-89B1-ADBEDBC6E54E}"/>
          </ac:spMkLst>
        </pc:spChg>
        <pc:spChg chg="add del">
          <ac:chgData name="Meyer, Sasha" userId="S::sasha_meyer_cable.comcast.com#ext#@mhta.onmicrosoft.com::920ce597-ffb7-4761-a9d0-6e1321940030" providerId="AD" clId="Web-{954DFF23-AC8E-49A5-96B5-1623CC2EFEA9}" dt="2021-09-27T22:59:45.528" v="255"/>
          <ac:spMkLst>
            <pc:docMk/>
            <pc:sldMk cId="262870206" sldId="280"/>
            <ac:spMk id="41" creationId="{131031D3-26CD-4214-A9A4-5857EFA15A0C}"/>
          </ac:spMkLst>
        </pc:s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1712641849" sldId="281"/>
        </pc:sldMkLst>
        <pc:spChg chg="mod ord">
          <ac:chgData name="Meyer, Sasha" userId="S::sasha_meyer_cable.comcast.com#ext#@mhta.onmicrosoft.com::920ce597-ffb7-4761-a9d0-6e1321940030" providerId="AD" clId="Web-{954DFF23-AC8E-49A5-96B5-1623CC2EFEA9}" dt="2021-09-27T22:59:45.528" v="255"/>
          <ac:spMkLst>
            <pc:docMk/>
            <pc:sldMk cId="1712641849" sldId="281"/>
            <ac:spMk id="3" creationId="{986FB033-4861-4C23-83B5-751D1141F2E7}"/>
          </ac:spMkLst>
        </pc:spChg>
        <pc:spChg chg="mod ord">
          <ac:chgData name="Meyer, Sasha" userId="S::sasha_meyer_cable.comcast.com#ext#@mhta.onmicrosoft.com::920ce597-ffb7-4761-a9d0-6e1321940030" providerId="AD" clId="Web-{954DFF23-AC8E-49A5-96B5-1623CC2EFEA9}" dt="2021-09-27T22:59:45.528" v="255"/>
          <ac:spMkLst>
            <pc:docMk/>
            <pc:sldMk cId="1712641849" sldId="281"/>
            <ac:spMk id="12" creationId="{089A9D4B-E2A0-AE4A-A1A9-D93C50E04D32}"/>
          </ac:spMkLst>
        </pc:spChg>
        <pc:spChg chg="add del">
          <ac:chgData name="Meyer, Sasha" userId="S::sasha_meyer_cable.comcast.com#ext#@mhta.onmicrosoft.com::920ce597-ffb7-4761-a9d0-6e1321940030" providerId="AD" clId="Web-{954DFF23-AC8E-49A5-96B5-1623CC2EFEA9}" dt="2021-09-27T22:59:45.528" v="255"/>
          <ac:spMkLst>
            <pc:docMk/>
            <pc:sldMk cId="1712641849" sldId="281"/>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1712641849" sldId="281"/>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1712641849" sldId="281"/>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401494595" sldId="283"/>
        </pc:sldMkLst>
        <pc:spChg chg="mod ord">
          <ac:chgData name="Meyer, Sasha" userId="S::sasha_meyer_cable.comcast.com#ext#@mhta.onmicrosoft.com::920ce597-ffb7-4761-a9d0-6e1321940030" providerId="AD" clId="Web-{954DFF23-AC8E-49A5-96B5-1623CC2EFEA9}" dt="2021-09-27T22:59:45.528" v="255"/>
          <ac:spMkLst>
            <pc:docMk/>
            <pc:sldMk cId="3401494595" sldId="283"/>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3401494595" sldId="283"/>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3401494595" sldId="283"/>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3401494595" sldId="283"/>
            <ac:grpSpMk id="10"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698595511" sldId="284"/>
        </pc:sldMkLst>
        <pc:spChg chg="mod ord">
          <ac:chgData name="Meyer, Sasha" userId="S::sasha_meyer_cable.comcast.com#ext#@mhta.onmicrosoft.com::920ce597-ffb7-4761-a9d0-6e1321940030" providerId="AD" clId="Web-{954DFF23-AC8E-49A5-96B5-1623CC2EFEA9}" dt="2021-09-27T22:59:45.528" v="255"/>
          <ac:spMkLst>
            <pc:docMk/>
            <pc:sldMk cId="698595511" sldId="284"/>
            <ac:spMk id="2" creationId="{37FF02DB-9D5A-4C43-AAE1-D55378E5B78B}"/>
          </ac:spMkLst>
        </pc:spChg>
        <pc:spChg chg="add del">
          <ac:chgData name="Meyer, Sasha" userId="S::sasha_meyer_cable.comcast.com#ext#@mhta.onmicrosoft.com::920ce597-ffb7-4761-a9d0-6e1321940030" providerId="AD" clId="Web-{954DFF23-AC8E-49A5-96B5-1623CC2EFEA9}" dt="2021-09-27T22:59:45.528" v="255"/>
          <ac:spMkLst>
            <pc:docMk/>
            <pc:sldMk cId="698595511" sldId="284"/>
            <ac:spMk id="22"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698595511" sldId="284"/>
            <ac:spMk id="28"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698595511" sldId="284"/>
            <ac:grpSpMk id="24"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2296650615" sldId="285"/>
        </pc:sldMkLst>
        <pc:spChg chg="mod ord">
          <ac:chgData name="Meyer, Sasha" userId="S::sasha_meyer_cable.comcast.com#ext#@mhta.onmicrosoft.com::920ce597-ffb7-4761-a9d0-6e1321940030" providerId="AD" clId="Web-{954DFF23-AC8E-49A5-96B5-1623CC2EFEA9}" dt="2021-09-27T22:59:45.528" v="255"/>
          <ac:spMkLst>
            <pc:docMk/>
            <pc:sldMk cId="2296650615" sldId="285"/>
            <ac:spMk id="2" creationId="{03554913-73EC-42E7-909E-2BFA7960AA3F}"/>
          </ac:spMkLst>
        </pc:spChg>
        <pc:spChg chg="add del">
          <ac:chgData name="Meyer, Sasha" userId="S::sasha_meyer_cable.comcast.com#ext#@mhta.onmicrosoft.com::920ce597-ffb7-4761-a9d0-6e1321940030" providerId="AD" clId="Web-{954DFF23-AC8E-49A5-96B5-1623CC2EFEA9}" dt="2021-09-27T22:59:45.528" v="255"/>
          <ac:spMkLst>
            <pc:docMk/>
            <pc:sldMk cId="2296650615" sldId="285"/>
            <ac:spMk id="27" creationId="{4522B21E-B2B9-4C72-9A71-C87EFD137480}"/>
          </ac:spMkLst>
        </pc:spChg>
        <pc:spChg chg="add del">
          <ac:chgData name="Meyer, Sasha" userId="S::sasha_meyer_cable.comcast.com#ext#@mhta.onmicrosoft.com::920ce597-ffb7-4761-a9d0-6e1321940030" providerId="AD" clId="Web-{954DFF23-AC8E-49A5-96B5-1623CC2EFEA9}" dt="2021-09-27T22:59:45.528" v="255"/>
          <ac:spMkLst>
            <pc:docMk/>
            <pc:sldMk cId="2296650615" sldId="285"/>
            <ac:spMk id="29" creationId="{5EB7D2A2-F448-44D4-938C-DC84CBCB3B1E}"/>
          </ac:spMkLst>
        </pc:spChg>
        <pc:spChg chg="add del">
          <ac:chgData name="Meyer, Sasha" userId="S::sasha_meyer_cable.comcast.com#ext#@mhta.onmicrosoft.com::920ce597-ffb7-4761-a9d0-6e1321940030" providerId="AD" clId="Web-{954DFF23-AC8E-49A5-96B5-1623CC2EFEA9}" dt="2021-09-27T22:59:45.528" v="255"/>
          <ac:spMkLst>
            <pc:docMk/>
            <pc:sldMk cId="2296650615" sldId="285"/>
            <ac:spMk id="31" creationId="{871AEA07-1E14-44B4-8E55-64EF049CD66F}"/>
          </ac:spMkLst>
        </pc:spChg>
        <pc:cxnChg chg="add del">
          <ac:chgData name="Meyer, Sasha" userId="S::sasha_meyer_cable.comcast.com#ext#@mhta.onmicrosoft.com::920ce597-ffb7-4761-a9d0-6e1321940030" providerId="AD" clId="Web-{954DFF23-AC8E-49A5-96B5-1623CC2EFEA9}" dt="2021-09-27T22:59:45.528" v="255"/>
          <ac:cxnSpMkLst>
            <pc:docMk/>
            <pc:sldMk cId="2296650615" sldId="285"/>
            <ac:cxnSpMk id="33" creationId="{F7C8EA93-3210-4C62-99E9-153C275E3A87}"/>
          </ac:cxnSpMkLst>
        </pc:cxn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077988064" sldId="287"/>
        </pc:sldMkLst>
        <pc:spChg chg="mod ord">
          <ac:chgData name="Meyer, Sasha" userId="S::sasha_meyer_cable.comcast.com#ext#@mhta.onmicrosoft.com::920ce597-ffb7-4761-a9d0-6e1321940030" providerId="AD" clId="Web-{954DFF23-AC8E-49A5-96B5-1623CC2EFEA9}" dt="2021-09-27T22:59:45.528" v="255"/>
          <ac:spMkLst>
            <pc:docMk/>
            <pc:sldMk cId="3077988064" sldId="287"/>
            <ac:spMk id="5" creationId="{E6AA9169-0E01-4213-AF5D-65DB01CEC183}"/>
          </ac:spMkLst>
        </pc:spChg>
        <pc:spChg chg="add del">
          <ac:chgData name="Meyer, Sasha" userId="S::sasha_meyer_cable.comcast.com#ext#@mhta.onmicrosoft.com::920ce597-ffb7-4761-a9d0-6e1321940030" providerId="AD" clId="Web-{954DFF23-AC8E-49A5-96B5-1623CC2EFEA9}" dt="2021-09-27T22:59:45.528" v="255"/>
          <ac:spMkLst>
            <pc:docMk/>
            <pc:sldMk cId="3077988064" sldId="287"/>
            <ac:spMk id="17" creationId="{7653717E-6F8C-43E0-9893-C03AE87D18D6}"/>
          </ac:spMkLst>
        </pc:spChg>
        <pc:spChg chg="add del">
          <ac:chgData name="Meyer, Sasha" userId="S::sasha_meyer_cable.comcast.com#ext#@mhta.onmicrosoft.com::920ce597-ffb7-4761-a9d0-6e1321940030" providerId="AD" clId="Web-{954DFF23-AC8E-49A5-96B5-1623CC2EFEA9}" dt="2021-09-27T22:59:45.528" v="255"/>
          <ac:spMkLst>
            <pc:docMk/>
            <pc:sldMk cId="3077988064" sldId="287"/>
            <ac:spMk id="18" creationId="{8E2CC403-21CD-41DF-BAC4-329D7FF03C5C}"/>
          </ac:spMkLst>
        </pc:spChg>
        <pc:spChg chg="add del">
          <ac:chgData name="Meyer, Sasha" userId="S::sasha_meyer_cable.comcast.com#ext#@mhta.onmicrosoft.com::920ce597-ffb7-4761-a9d0-6e1321940030" providerId="AD" clId="Web-{954DFF23-AC8E-49A5-96B5-1623CC2EFEA9}" dt="2021-09-27T22:59:45.528" v="255"/>
          <ac:spMkLst>
            <pc:docMk/>
            <pc:sldMk cId="3077988064" sldId="287"/>
            <ac:spMk id="19" creationId="{35BB14B4-EC3F-47C7-9AF3-B0E017B75C42}"/>
          </ac:spMkLst>
        </pc:spChg>
        <pc:grpChg chg="add del">
          <ac:chgData name="Meyer, Sasha" userId="S::sasha_meyer_cable.comcast.com#ext#@mhta.onmicrosoft.com::920ce597-ffb7-4761-a9d0-6e1321940030" providerId="AD" clId="Web-{954DFF23-AC8E-49A5-96B5-1623CC2EFEA9}" dt="2021-09-27T22:59:45.528" v="255"/>
          <ac:grpSpMkLst>
            <pc:docMk/>
            <pc:sldMk cId="3077988064" sldId="287"/>
            <ac:grpSpMk id="20" creationId="{B13AA5FE-3FFC-4725-9ADD-E428544EC61B}"/>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1837342067" sldId="288"/>
        </pc:sldMkLst>
        <pc:spChg chg="mod ord">
          <ac:chgData name="Meyer, Sasha" userId="S::sasha_meyer_cable.comcast.com#ext#@mhta.onmicrosoft.com::920ce597-ffb7-4761-a9d0-6e1321940030" providerId="AD" clId="Web-{954DFF23-AC8E-49A5-96B5-1623CC2EFEA9}" dt="2021-09-27T22:59:45.528" v="255"/>
          <ac:spMkLst>
            <pc:docMk/>
            <pc:sldMk cId="1837342067" sldId="288"/>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1837342067" sldId="288"/>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1837342067" sldId="288"/>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1837342067" sldId="288"/>
            <ac:grpSpMk id="10" creationId="{28FAF094-D087-493F-8DF9-A486C2D6BBAA}"/>
          </ac:grpSpMkLst>
        </pc:grpChg>
      </pc:sldChg>
      <pc:sldChg chg="addSp delSp modSp mod setBg">
        <pc:chgData name="Meyer, Sasha" userId="S::sasha_meyer_cable.comcast.com#ext#@mhta.onmicrosoft.com::920ce597-ffb7-4761-a9d0-6e1321940030" providerId="AD" clId="Web-{954DFF23-AC8E-49A5-96B5-1623CC2EFEA9}" dt="2021-09-27T22:28:18.305" v="81"/>
        <pc:sldMkLst>
          <pc:docMk/>
          <pc:sldMk cId="3969990514" sldId="289"/>
        </pc:sldMkLst>
        <pc:spChg chg="mod">
          <ac:chgData name="Meyer, Sasha" userId="S::sasha_meyer_cable.comcast.com#ext#@mhta.onmicrosoft.com::920ce597-ffb7-4761-a9d0-6e1321940030" providerId="AD" clId="Web-{954DFF23-AC8E-49A5-96B5-1623CC2EFEA9}" dt="2021-09-27T22:17:05.466" v="13"/>
          <ac:spMkLst>
            <pc:docMk/>
            <pc:sldMk cId="3969990514" sldId="289"/>
            <ac:spMk id="2" creationId="{32436767-8378-48AE-9884-92EC128F2816}"/>
          </ac:spMkLst>
        </pc:spChg>
        <pc:spChg chg="del">
          <ac:chgData name="Meyer, Sasha" userId="S::sasha_meyer_cable.comcast.com#ext#@mhta.onmicrosoft.com::920ce597-ffb7-4761-a9d0-6e1321940030" providerId="AD" clId="Web-{954DFF23-AC8E-49A5-96B5-1623CC2EFEA9}" dt="2021-09-27T22:17:05.466" v="13"/>
          <ac:spMkLst>
            <pc:docMk/>
            <pc:sldMk cId="3969990514" sldId="289"/>
            <ac:spMk id="8" creationId="{DBF61EA3-B236-439E-9C0B-340980D56BEE}"/>
          </ac:spMkLst>
        </pc:spChg>
        <pc:spChg chg="del">
          <ac:chgData name="Meyer, Sasha" userId="S::sasha_meyer_cable.comcast.com#ext#@mhta.onmicrosoft.com::920ce597-ffb7-4761-a9d0-6e1321940030" providerId="AD" clId="Web-{954DFF23-AC8E-49A5-96B5-1623CC2EFEA9}" dt="2021-09-27T22:17:05.466" v="13"/>
          <ac:spMkLst>
            <pc:docMk/>
            <pc:sldMk cId="3969990514" sldId="289"/>
            <ac:spMk id="14" creationId="{E659831F-0D9A-4C63-9EBB-8435B85A440F}"/>
          </ac:spMkLst>
        </pc:spChg>
        <pc:spChg chg="add">
          <ac:chgData name="Meyer, Sasha" userId="S::sasha_meyer_cable.comcast.com#ext#@mhta.onmicrosoft.com::920ce597-ffb7-4761-a9d0-6e1321940030" providerId="AD" clId="Web-{954DFF23-AC8E-49A5-96B5-1623CC2EFEA9}" dt="2021-09-27T22:17:05.466" v="13"/>
          <ac:spMkLst>
            <pc:docMk/>
            <pc:sldMk cId="3969990514" sldId="289"/>
            <ac:spMk id="19" creationId="{955A2079-FA98-4876-80F0-72364A7D2EA4}"/>
          </ac:spMkLst>
        </pc:spChg>
        <pc:grpChg chg="del">
          <ac:chgData name="Meyer, Sasha" userId="S::sasha_meyer_cable.comcast.com#ext#@mhta.onmicrosoft.com::920ce597-ffb7-4761-a9d0-6e1321940030" providerId="AD" clId="Web-{954DFF23-AC8E-49A5-96B5-1623CC2EFEA9}" dt="2021-09-27T22:17:05.466" v="13"/>
          <ac:grpSpMkLst>
            <pc:docMk/>
            <pc:sldMk cId="3969990514" sldId="289"/>
            <ac:grpSpMk id="10" creationId="{28FAF094-D087-493F-8DF9-A486C2D6BBAA}"/>
          </ac:grpSpMkLst>
        </pc:grpChg>
        <pc:graphicFrameChg chg="mod modGraphic">
          <ac:chgData name="Meyer, Sasha" userId="S::sasha_meyer_cable.comcast.com#ext#@mhta.onmicrosoft.com::920ce597-ffb7-4761-a9d0-6e1321940030" providerId="AD" clId="Web-{954DFF23-AC8E-49A5-96B5-1623CC2EFEA9}" dt="2021-09-27T22:28:18.305" v="81"/>
          <ac:graphicFrameMkLst>
            <pc:docMk/>
            <pc:sldMk cId="3969990514" sldId="289"/>
            <ac:graphicFrameMk id="4" creationId="{B9B41887-72DA-4D36-95BE-98B5A45BE11D}"/>
          </ac:graphicFrameMkLst>
        </pc:graphicFrameChg>
        <pc:picChg chg="add mod">
          <ac:chgData name="Meyer, Sasha" userId="S::sasha_meyer_cable.comcast.com#ext#@mhta.onmicrosoft.com::920ce597-ffb7-4761-a9d0-6e1321940030" providerId="AD" clId="Web-{954DFF23-AC8E-49A5-96B5-1623CC2EFEA9}" dt="2021-09-27T22:23:25.776" v="20" actId="1076"/>
          <ac:picMkLst>
            <pc:docMk/>
            <pc:sldMk cId="3969990514" sldId="289"/>
            <ac:picMk id="235" creationId="{F47D8999-7A79-4E72-A3BA-77A6C4A19762}"/>
          </ac:picMkLst>
        </pc:pic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4051393962" sldId="290"/>
        </pc:sldMkLst>
        <pc:spChg chg="mod ord">
          <ac:chgData name="Meyer, Sasha" userId="S::sasha_meyer_cable.comcast.com#ext#@mhta.onmicrosoft.com::920ce597-ffb7-4761-a9d0-6e1321940030" providerId="AD" clId="Web-{954DFF23-AC8E-49A5-96B5-1623CC2EFEA9}" dt="2021-09-27T22:59:45.528" v="255"/>
          <ac:spMkLst>
            <pc:docMk/>
            <pc:sldMk cId="4051393962" sldId="290"/>
            <ac:spMk id="2" creationId="{37FF02DB-9D5A-4C43-AAE1-D55378E5B78B}"/>
          </ac:spMkLst>
        </pc:spChg>
        <pc:spChg chg="mod ord">
          <ac:chgData name="Meyer, Sasha" userId="S::sasha_meyer_cable.comcast.com#ext#@mhta.onmicrosoft.com::920ce597-ffb7-4761-a9d0-6e1321940030" providerId="AD" clId="Web-{954DFF23-AC8E-49A5-96B5-1623CC2EFEA9}" dt="2021-09-27T22:59:45.528" v="255"/>
          <ac:spMkLst>
            <pc:docMk/>
            <pc:sldMk cId="4051393962" sldId="290"/>
            <ac:spMk id="3" creationId="{72B81278-883A-4C33-A584-3070E692F110}"/>
          </ac:spMkLst>
        </pc:spChg>
        <pc:spChg chg="add del">
          <ac:chgData name="Meyer, Sasha" userId="S::sasha_meyer_cable.comcast.com#ext#@mhta.onmicrosoft.com::920ce597-ffb7-4761-a9d0-6e1321940030" providerId="AD" clId="Web-{954DFF23-AC8E-49A5-96B5-1623CC2EFEA9}" dt="2021-09-27T22:59:45.528" v="255"/>
          <ac:spMkLst>
            <pc:docMk/>
            <pc:sldMk cId="4051393962" sldId="290"/>
            <ac:spMk id="22"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4051393962" sldId="290"/>
            <ac:spMk id="28"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4051393962" sldId="290"/>
            <ac:grpSpMk id="24"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411231983" sldId="291"/>
        </pc:sldMkLst>
        <pc:spChg chg="mod ord">
          <ac:chgData name="Meyer, Sasha" userId="S::sasha_meyer_cable.comcast.com#ext#@mhta.onmicrosoft.com::920ce597-ffb7-4761-a9d0-6e1321940030" providerId="AD" clId="Web-{954DFF23-AC8E-49A5-96B5-1623CC2EFEA9}" dt="2021-09-27T22:59:45.528" v="255"/>
          <ac:spMkLst>
            <pc:docMk/>
            <pc:sldMk cId="411231983" sldId="291"/>
            <ac:spMk id="12" creationId="{AB5F4095-F5BF-304F-B385-42D35EB21699}"/>
          </ac:spMkLst>
        </pc:spChg>
        <pc:spChg chg="add del">
          <ac:chgData name="Meyer, Sasha" userId="S::sasha_meyer_cable.comcast.com#ext#@mhta.onmicrosoft.com::920ce597-ffb7-4761-a9d0-6e1321940030" providerId="AD" clId="Web-{954DFF23-AC8E-49A5-96B5-1623CC2EFEA9}" dt="2021-09-27T22:59:45.528" v="255"/>
          <ac:spMkLst>
            <pc:docMk/>
            <pc:sldMk cId="411231983" sldId="291"/>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411231983" sldId="291"/>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411231983" sldId="291"/>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848376952" sldId="292"/>
        </pc:sldMkLst>
        <pc:spChg chg="mod ord">
          <ac:chgData name="Meyer, Sasha" userId="S::sasha_meyer_cable.comcast.com#ext#@mhta.onmicrosoft.com::920ce597-ffb7-4761-a9d0-6e1321940030" providerId="AD" clId="Web-{954DFF23-AC8E-49A5-96B5-1623CC2EFEA9}" dt="2021-09-27T22:59:45.528" v="255"/>
          <ac:spMkLst>
            <pc:docMk/>
            <pc:sldMk cId="848376952" sldId="292"/>
            <ac:spMk id="2" creationId="{37FF02DB-9D5A-4C43-AAE1-D55378E5B78B}"/>
          </ac:spMkLst>
        </pc:spChg>
        <pc:spChg chg="add del">
          <ac:chgData name="Meyer, Sasha" userId="S::sasha_meyer_cable.comcast.com#ext#@mhta.onmicrosoft.com::920ce597-ffb7-4761-a9d0-6e1321940030" providerId="AD" clId="Web-{954DFF23-AC8E-49A5-96B5-1623CC2EFEA9}" dt="2021-09-27T22:59:45.528" v="255"/>
          <ac:spMkLst>
            <pc:docMk/>
            <pc:sldMk cId="848376952" sldId="292"/>
            <ac:spMk id="22"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848376952" sldId="292"/>
            <ac:spMk id="28"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848376952" sldId="292"/>
            <ac:grpSpMk id="24"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696667082" sldId="293"/>
        </pc:sldMkLst>
        <pc:spChg chg="mod ord">
          <ac:chgData name="Meyer, Sasha" userId="S::sasha_meyer_cable.comcast.com#ext#@mhta.onmicrosoft.com::920ce597-ffb7-4761-a9d0-6e1321940030" providerId="AD" clId="Web-{954DFF23-AC8E-49A5-96B5-1623CC2EFEA9}" dt="2021-09-27T22:59:45.528" v="255"/>
          <ac:spMkLst>
            <pc:docMk/>
            <pc:sldMk cId="3696667082" sldId="293"/>
            <ac:spMk id="3" creationId="{986FB033-4861-4C23-83B5-751D1141F2E7}"/>
          </ac:spMkLst>
        </pc:spChg>
        <pc:spChg chg="mod ord">
          <ac:chgData name="Meyer, Sasha" userId="S::sasha_meyer_cable.comcast.com#ext#@mhta.onmicrosoft.com::920ce597-ffb7-4761-a9d0-6e1321940030" providerId="AD" clId="Web-{954DFF23-AC8E-49A5-96B5-1623CC2EFEA9}" dt="2021-09-27T22:59:45.528" v="255"/>
          <ac:spMkLst>
            <pc:docMk/>
            <pc:sldMk cId="3696667082" sldId="293"/>
            <ac:spMk id="12" creationId="{089A9D4B-E2A0-AE4A-A1A9-D93C50E04D32}"/>
          </ac:spMkLst>
        </pc:spChg>
        <pc:spChg chg="add del">
          <ac:chgData name="Meyer, Sasha" userId="S::sasha_meyer_cable.comcast.com#ext#@mhta.onmicrosoft.com::920ce597-ffb7-4761-a9d0-6e1321940030" providerId="AD" clId="Web-{954DFF23-AC8E-49A5-96B5-1623CC2EFEA9}" dt="2021-09-27T22:59:45.528" v="255"/>
          <ac:spMkLst>
            <pc:docMk/>
            <pc:sldMk cId="3696667082" sldId="293"/>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3696667082" sldId="293"/>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3696667082" sldId="293"/>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2367931568" sldId="294"/>
        </pc:sldMkLst>
        <pc:spChg chg="mod ord">
          <ac:chgData name="Meyer, Sasha" userId="S::sasha_meyer_cable.comcast.com#ext#@mhta.onmicrosoft.com::920ce597-ffb7-4761-a9d0-6e1321940030" providerId="AD" clId="Web-{954DFF23-AC8E-49A5-96B5-1623CC2EFEA9}" dt="2021-09-27T22:59:45.528" v="255"/>
          <ac:spMkLst>
            <pc:docMk/>
            <pc:sldMk cId="2367931568" sldId="294"/>
            <ac:spMk id="12" creationId="{AB5F4095-F5BF-304F-B385-42D35EB21699}"/>
          </ac:spMkLst>
        </pc:spChg>
        <pc:spChg chg="add del">
          <ac:chgData name="Meyer, Sasha" userId="S::sasha_meyer_cable.comcast.com#ext#@mhta.onmicrosoft.com::920ce597-ffb7-4761-a9d0-6e1321940030" providerId="AD" clId="Web-{954DFF23-AC8E-49A5-96B5-1623CC2EFEA9}" dt="2021-09-27T22:59:45.528" v="255"/>
          <ac:spMkLst>
            <pc:docMk/>
            <pc:sldMk cId="2367931568" sldId="294"/>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2367931568" sldId="294"/>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2367931568" sldId="294"/>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1121120013" sldId="295"/>
        </pc:sldMkLst>
        <pc:spChg chg="mod ord">
          <ac:chgData name="Meyer, Sasha" userId="S::sasha_meyer_cable.comcast.com#ext#@mhta.onmicrosoft.com::920ce597-ffb7-4761-a9d0-6e1321940030" providerId="AD" clId="Web-{954DFF23-AC8E-49A5-96B5-1623CC2EFEA9}" dt="2021-09-27T22:59:45.528" v="255"/>
          <ac:spMkLst>
            <pc:docMk/>
            <pc:sldMk cId="1121120013" sldId="295"/>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1121120013" sldId="295"/>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1121120013" sldId="295"/>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1121120013" sldId="295"/>
            <ac:grpSpMk id="10" creationId="{28FAF094-D087-493F-8DF9-A486C2D6BBAA}"/>
          </ac:grpSpMkLst>
        </pc:grpChg>
      </pc:sldChg>
      <pc:sldChg chg="addSp delSp modSp mod modClrScheme delDesignElem chgLayout modNotes">
        <pc:chgData name="Meyer, Sasha" userId="S::sasha_meyer_cable.comcast.com#ext#@mhta.onmicrosoft.com::920ce597-ffb7-4761-a9d0-6e1321940030" providerId="AD" clId="Web-{954DFF23-AC8E-49A5-96B5-1623CC2EFEA9}" dt="2021-09-27T23:13:26.663" v="299"/>
        <pc:sldMkLst>
          <pc:docMk/>
          <pc:sldMk cId="1147188064" sldId="296"/>
        </pc:sldMkLst>
        <pc:spChg chg="mod ord">
          <ac:chgData name="Meyer, Sasha" userId="S::sasha_meyer_cable.comcast.com#ext#@mhta.onmicrosoft.com::920ce597-ffb7-4761-a9d0-6e1321940030" providerId="AD" clId="Web-{954DFF23-AC8E-49A5-96B5-1623CC2EFEA9}" dt="2021-09-27T22:59:45.528" v="255"/>
          <ac:spMkLst>
            <pc:docMk/>
            <pc:sldMk cId="1147188064" sldId="296"/>
            <ac:spMk id="2" creationId="{32436767-8378-48AE-9884-92EC128F2816}"/>
          </ac:spMkLst>
        </pc:spChg>
        <pc:spChg chg="add mod topLvl">
          <ac:chgData name="Meyer, Sasha" userId="S::sasha_meyer_cable.comcast.com#ext#@mhta.onmicrosoft.com::920ce597-ffb7-4761-a9d0-6e1321940030" providerId="AD" clId="Web-{954DFF23-AC8E-49A5-96B5-1623CC2EFEA9}" dt="2021-09-27T22:56:19.466" v="246"/>
          <ac:spMkLst>
            <pc:docMk/>
            <pc:sldMk cId="1147188064" sldId="296"/>
            <ac:spMk id="3" creationId="{2AAA4D18-9DDB-492A-AEAC-5088416CD3A8}"/>
          </ac:spMkLst>
        </pc:spChg>
        <pc:spChg chg="add mod topLvl">
          <ac:chgData name="Meyer, Sasha" userId="S::sasha_meyer_cable.comcast.com#ext#@mhta.onmicrosoft.com::920ce597-ffb7-4761-a9d0-6e1321940030" providerId="AD" clId="Web-{954DFF23-AC8E-49A5-96B5-1623CC2EFEA9}" dt="2021-09-27T22:53:22.421" v="237"/>
          <ac:spMkLst>
            <pc:docMk/>
            <pc:sldMk cId="1147188064" sldId="296"/>
            <ac:spMk id="4" creationId="{AB042877-21DC-4BEA-9F74-505AD0DC34F6}"/>
          </ac:spMkLst>
        </pc:spChg>
        <pc:spChg chg="add del">
          <ac:chgData name="Meyer, Sasha" userId="S::sasha_meyer_cable.comcast.com#ext#@mhta.onmicrosoft.com::920ce597-ffb7-4761-a9d0-6e1321940030" providerId="AD" clId="Web-{954DFF23-AC8E-49A5-96B5-1623CC2EFEA9}" dt="2021-09-27T22:59:45.528" v="255"/>
          <ac:spMkLst>
            <pc:docMk/>
            <pc:sldMk cId="1147188064" sldId="296"/>
            <ac:spMk id="8" creationId="{DBF61EA3-B236-439E-9C0B-340980D56BEE}"/>
          </ac:spMkLst>
        </pc:spChg>
        <pc:spChg chg="add mod topLvl">
          <ac:chgData name="Meyer, Sasha" userId="S::sasha_meyer_cable.comcast.com#ext#@mhta.onmicrosoft.com::920ce597-ffb7-4761-a9d0-6e1321940030" providerId="AD" clId="Web-{954DFF23-AC8E-49A5-96B5-1623CC2EFEA9}" dt="2021-09-27T22:56:58.263" v="247"/>
          <ac:spMkLst>
            <pc:docMk/>
            <pc:sldMk cId="1147188064" sldId="296"/>
            <ac:spMk id="13" creationId="{77FA5A89-DEB0-4AC6-A976-14F1C4106867}"/>
          </ac:spMkLst>
        </pc:spChg>
        <pc:spChg chg="add del">
          <ac:chgData name="Meyer, Sasha" userId="S::sasha_meyer_cable.comcast.com#ext#@mhta.onmicrosoft.com::920ce597-ffb7-4761-a9d0-6e1321940030" providerId="AD" clId="Web-{954DFF23-AC8E-49A5-96B5-1623CC2EFEA9}" dt="2021-09-27T22:59:45.528" v="255"/>
          <ac:spMkLst>
            <pc:docMk/>
            <pc:sldMk cId="1147188064" sldId="296"/>
            <ac:spMk id="14" creationId="{E659831F-0D9A-4C63-9EBB-8435B85A440F}"/>
          </ac:spMkLst>
        </pc:spChg>
        <pc:spChg chg="add mod topLvl">
          <ac:chgData name="Meyer, Sasha" userId="S::sasha_meyer_cable.comcast.com#ext#@mhta.onmicrosoft.com::920ce597-ffb7-4761-a9d0-6e1321940030" providerId="AD" clId="Web-{954DFF23-AC8E-49A5-96B5-1623CC2EFEA9}" dt="2021-09-27T22:53:22.421" v="237"/>
          <ac:spMkLst>
            <pc:docMk/>
            <pc:sldMk cId="1147188064" sldId="296"/>
            <ac:spMk id="15" creationId="{90DC299A-C399-4C10-8765-82A0C99E5675}"/>
          </ac:spMkLst>
        </pc:spChg>
        <pc:spChg chg="add mod topLvl">
          <ac:chgData name="Meyer, Sasha" userId="S::sasha_meyer_cable.comcast.com#ext#@mhta.onmicrosoft.com::920ce597-ffb7-4761-a9d0-6e1321940030" providerId="AD" clId="Web-{954DFF23-AC8E-49A5-96B5-1623CC2EFEA9}" dt="2021-09-27T22:53:22.421" v="237"/>
          <ac:spMkLst>
            <pc:docMk/>
            <pc:sldMk cId="1147188064" sldId="296"/>
            <ac:spMk id="16" creationId="{988481C3-C14F-4B4B-A44E-4D49B79C6255}"/>
          </ac:spMkLst>
        </pc:spChg>
        <pc:spChg chg="add del mod">
          <ac:chgData name="Meyer, Sasha" userId="S::sasha_meyer_cable.comcast.com#ext#@mhta.onmicrosoft.com::920ce597-ffb7-4761-a9d0-6e1321940030" providerId="AD" clId="Web-{954DFF23-AC8E-49A5-96B5-1623CC2EFEA9}" dt="2021-09-27T22:57:55.513" v="253"/>
          <ac:spMkLst>
            <pc:docMk/>
            <pc:sldMk cId="1147188064" sldId="296"/>
            <ac:spMk id="25" creationId="{AB675277-0E09-4B53-98D1-BC75C7D0F938}"/>
          </ac:spMkLst>
        </pc:spChg>
        <pc:grpChg chg="add del">
          <ac:chgData name="Meyer, Sasha" userId="S::sasha_meyer_cable.comcast.com#ext#@mhta.onmicrosoft.com::920ce597-ffb7-4761-a9d0-6e1321940030" providerId="AD" clId="Web-{954DFF23-AC8E-49A5-96B5-1623CC2EFEA9}" dt="2021-09-27T22:59:45.528" v="255"/>
          <ac:grpSpMkLst>
            <pc:docMk/>
            <pc:sldMk cId="1147188064" sldId="296"/>
            <ac:grpSpMk id="10" creationId="{28FAF094-D087-493F-8DF9-A486C2D6BBAA}"/>
          </ac:grpSpMkLst>
        </pc:grpChg>
        <pc:grpChg chg="del">
          <ac:chgData name="Meyer, Sasha" userId="S::sasha_meyer_cable.comcast.com#ext#@mhta.onmicrosoft.com::920ce597-ffb7-4761-a9d0-6e1321940030" providerId="AD" clId="Web-{954DFF23-AC8E-49A5-96B5-1623CC2EFEA9}" dt="2021-09-27T22:53:22.421" v="237"/>
          <ac:grpSpMkLst>
            <pc:docMk/>
            <pc:sldMk cId="1147188064" sldId="296"/>
            <ac:grpSpMk id="18" creationId="{7BEC3FF1-6125-4AA3-AA0C-5F48A0F1C5B5}"/>
          </ac:grpSpMkLst>
        </pc:grpChg>
        <pc:picChg chg="add mod topLvl">
          <ac:chgData name="Meyer, Sasha" userId="S::sasha_meyer_cable.comcast.com#ext#@mhta.onmicrosoft.com::920ce597-ffb7-4761-a9d0-6e1321940030" providerId="AD" clId="Web-{954DFF23-AC8E-49A5-96B5-1623CC2EFEA9}" dt="2021-09-27T23:13:21.788" v="298"/>
          <ac:picMkLst>
            <pc:docMk/>
            <pc:sldMk cId="1147188064" sldId="296"/>
            <ac:picMk id="5" creationId="{74891F23-2AD5-499F-B469-CADDD6A7CE6A}"/>
          </ac:picMkLst>
        </pc:picChg>
        <pc:picChg chg="add mod topLvl">
          <ac:chgData name="Meyer, Sasha" userId="S::sasha_meyer_cable.comcast.com#ext#@mhta.onmicrosoft.com::920ce597-ffb7-4761-a9d0-6e1321940030" providerId="AD" clId="Web-{954DFF23-AC8E-49A5-96B5-1623CC2EFEA9}" dt="2021-09-27T23:13:26.663" v="299"/>
          <ac:picMkLst>
            <pc:docMk/>
            <pc:sldMk cId="1147188064" sldId="296"/>
            <ac:picMk id="6" creationId="{BAECCC1B-610A-49E8-84CF-64FEE8909EDE}"/>
          </ac:picMkLst>
        </pc:picChg>
        <pc:picChg chg="add del mod">
          <ac:chgData name="Meyer, Sasha" userId="S::sasha_meyer_cable.comcast.com#ext#@mhta.onmicrosoft.com::920ce597-ffb7-4761-a9d0-6e1321940030" providerId="AD" clId="Web-{954DFF23-AC8E-49A5-96B5-1623CC2EFEA9}" dt="2021-09-27T22:48:53.032" v="228"/>
          <ac:picMkLst>
            <pc:docMk/>
            <pc:sldMk cId="1147188064" sldId="296"/>
            <ac:picMk id="7" creationId="{56300DB0-D919-4D98-AB35-6A0F48959739}"/>
          </ac:picMkLst>
        </pc:picChg>
        <pc:picChg chg="add mod topLvl">
          <ac:chgData name="Meyer, Sasha" userId="S::sasha_meyer_cable.comcast.com#ext#@mhta.onmicrosoft.com::920ce597-ffb7-4761-a9d0-6e1321940030" providerId="AD" clId="Web-{954DFF23-AC8E-49A5-96B5-1623CC2EFEA9}" dt="2021-09-27T22:53:22.421" v="237"/>
          <ac:picMkLst>
            <pc:docMk/>
            <pc:sldMk cId="1147188064" sldId="296"/>
            <ac:picMk id="17" creationId="{EC4F8F4B-9B7F-41F7-9CEA-326FF279BA65}"/>
          </ac:picMkLst>
        </pc:picChg>
        <pc:picChg chg="mod">
          <ac:chgData name="Meyer, Sasha" userId="S::sasha_meyer_cable.comcast.com#ext#@mhta.onmicrosoft.com::920ce597-ffb7-4761-a9d0-6e1321940030" providerId="AD" clId="Web-{954DFF23-AC8E-49A5-96B5-1623CC2EFEA9}" dt="2021-09-27T22:52:35.155" v="236" actId="1076"/>
          <ac:picMkLst>
            <pc:docMk/>
            <pc:sldMk cId="1147188064" sldId="296"/>
            <ac:picMk id="26" creationId="{44502F2D-8F27-9549-AC59-43DC20468864}"/>
          </ac:picMkLst>
        </pc:pic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1763750686" sldId="297"/>
        </pc:sldMkLst>
        <pc:spChg chg="mod ord">
          <ac:chgData name="Meyer, Sasha" userId="S::sasha_meyer_cable.comcast.com#ext#@mhta.onmicrosoft.com::920ce597-ffb7-4761-a9d0-6e1321940030" providerId="AD" clId="Web-{954DFF23-AC8E-49A5-96B5-1623CC2EFEA9}" dt="2021-09-27T22:59:45.528" v="255"/>
          <ac:spMkLst>
            <pc:docMk/>
            <pc:sldMk cId="1763750686" sldId="297"/>
            <ac:spMk id="5" creationId="{E6AA9169-0E01-4213-AF5D-65DB01CEC183}"/>
          </ac:spMkLst>
        </pc:spChg>
        <pc:spChg chg="add del">
          <ac:chgData name="Meyer, Sasha" userId="S::sasha_meyer_cable.comcast.com#ext#@mhta.onmicrosoft.com::920ce597-ffb7-4761-a9d0-6e1321940030" providerId="AD" clId="Web-{954DFF23-AC8E-49A5-96B5-1623CC2EFEA9}" dt="2021-09-27T22:59:45.528" v="255"/>
          <ac:spMkLst>
            <pc:docMk/>
            <pc:sldMk cId="1763750686" sldId="297"/>
            <ac:spMk id="64" creationId="{8B9AA7C6-5E5A-498E-A6DF-A943376E09BC}"/>
          </ac:spMkLst>
        </pc:spChg>
        <pc:spChg chg="add del">
          <ac:chgData name="Meyer, Sasha" userId="S::sasha_meyer_cable.comcast.com#ext#@mhta.onmicrosoft.com::920ce597-ffb7-4761-a9d0-6e1321940030" providerId="AD" clId="Web-{954DFF23-AC8E-49A5-96B5-1623CC2EFEA9}" dt="2021-09-27T22:59:45.528" v="255"/>
          <ac:spMkLst>
            <pc:docMk/>
            <pc:sldMk cId="1763750686" sldId="297"/>
            <ac:spMk id="70" creationId="{81E140AE-0ABF-47C8-BF32-7D2F0CF2BA44}"/>
          </ac:spMkLst>
        </pc:spChg>
        <pc:spChg chg="add del">
          <ac:chgData name="Meyer, Sasha" userId="S::sasha_meyer_cable.comcast.com#ext#@mhta.onmicrosoft.com::920ce597-ffb7-4761-a9d0-6e1321940030" providerId="AD" clId="Web-{954DFF23-AC8E-49A5-96B5-1623CC2EFEA9}" dt="2021-09-27T22:59:45.528" v="255"/>
          <ac:spMkLst>
            <pc:docMk/>
            <pc:sldMk cId="1763750686" sldId="297"/>
            <ac:spMk id="72" creationId="{CBC4F608-B4B8-48C3-9572-C0F061B1CD99}"/>
          </ac:spMkLst>
        </pc:spChg>
        <pc:grpChg chg="add del">
          <ac:chgData name="Meyer, Sasha" userId="S::sasha_meyer_cable.comcast.com#ext#@mhta.onmicrosoft.com::920ce597-ffb7-4761-a9d0-6e1321940030" providerId="AD" clId="Web-{954DFF23-AC8E-49A5-96B5-1623CC2EFEA9}" dt="2021-09-27T22:59:45.528" v="255"/>
          <ac:grpSpMkLst>
            <pc:docMk/>
            <pc:sldMk cId="1763750686" sldId="297"/>
            <ac:grpSpMk id="66" creationId="{83EAB11A-76F7-48F4-9B4F-5BFDF4BF9670}"/>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772493340" sldId="298"/>
        </pc:sldMkLst>
        <pc:spChg chg="mod ord">
          <ac:chgData name="Meyer, Sasha" userId="S::sasha_meyer_cable.comcast.com#ext#@mhta.onmicrosoft.com::920ce597-ffb7-4761-a9d0-6e1321940030" providerId="AD" clId="Web-{954DFF23-AC8E-49A5-96B5-1623CC2EFEA9}" dt="2021-09-27T22:59:45.528" v="255"/>
          <ac:spMkLst>
            <pc:docMk/>
            <pc:sldMk cId="772493340" sldId="298"/>
            <ac:spMk id="11" creationId="{34F9388B-0A92-8A4D-8A37-657D5B83C957}"/>
          </ac:spMkLst>
        </pc:spChg>
        <pc:spChg chg="add del">
          <ac:chgData name="Meyer, Sasha" userId="S::sasha_meyer_cable.comcast.com#ext#@mhta.onmicrosoft.com::920ce597-ffb7-4761-a9d0-6e1321940030" providerId="AD" clId="Web-{954DFF23-AC8E-49A5-96B5-1623CC2EFEA9}" dt="2021-09-27T22:59:45.528" v="255"/>
          <ac:spMkLst>
            <pc:docMk/>
            <pc:sldMk cId="772493340" sldId="298"/>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772493340" sldId="298"/>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772493340" sldId="298"/>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2199460626" sldId="299"/>
        </pc:sldMkLst>
        <pc:spChg chg="mod ord">
          <ac:chgData name="Meyer, Sasha" userId="S::sasha_meyer_cable.comcast.com#ext#@mhta.onmicrosoft.com::920ce597-ffb7-4761-a9d0-6e1321940030" providerId="AD" clId="Web-{954DFF23-AC8E-49A5-96B5-1623CC2EFEA9}" dt="2021-09-27T22:59:45.528" v="255"/>
          <ac:spMkLst>
            <pc:docMk/>
            <pc:sldMk cId="2199460626" sldId="299"/>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2199460626" sldId="299"/>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2199460626" sldId="299"/>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2199460626" sldId="299"/>
            <ac:grpSpMk id="10" creationId="{28FAF094-D087-493F-8DF9-A486C2D6BBAA}"/>
          </ac:grpSpMkLst>
        </pc:grpChg>
      </pc:sldChg>
      <pc:sldChg chg="addSp delSp mod modClrScheme delDesignElem chgLayout">
        <pc:chgData name="Meyer, Sasha" userId="S::sasha_meyer_cable.comcast.com#ext#@mhta.onmicrosoft.com::920ce597-ffb7-4761-a9d0-6e1321940030" providerId="AD" clId="Web-{954DFF23-AC8E-49A5-96B5-1623CC2EFEA9}" dt="2021-09-27T22:59:45.528" v="255"/>
        <pc:sldMkLst>
          <pc:docMk/>
          <pc:sldMk cId="2798295677" sldId="300"/>
        </pc:sldMkLst>
        <pc:spChg chg="add del">
          <ac:chgData name="Meyer, Sasha" userId="S::sasha_meyer_cable.comcast.com#ext#@mhta.onmicrosoft.com::920ce597-ffb7-4761-a9d0-6e1321940030" providerId="AD" clId="Web-{954DFF23-AC8E-49A5-96B5-1623CC2EFEA9}" dt="2021-09-27T22:59:45.528" v="255"/>
          <ac:spMkLst>
            <pc:docMk/>
            <pc:sldMk cId="2798295677" sldId="300"/>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2798295677" sldId="300"/>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2798295677" sldId="300"/>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4209602247" sldId="303"/>
        </pc:sldMkLst>
        <pc:spChg chg="mod ord">
          <ac:chgData name="Meyer, Sasha" userId="S::sasha_meyer_cable.comcast.com#ext#@mhta.onmicrosoft.com::920ce597-ffb7-4761-a9d0-6e1321940030" providerId="AD" clId="Web-{954DFF23-AC8E-49A5-96B5-1623CC2EFEA9}" dt="2021-09-27T22:59:45.528" v="255"/>
          <ac:spMkLst>
            <pc:docMk/>
            <pc:sldMk cId="4209602247" sldId="303"/>
            <ac:spMk id="12" creationId="{AB5F4095-F5BF-304F-B385-42D35EB21699}"/>
          </ac:spMkLst>
        </pc:spChg>
        <pc:spChg chg="add del">
          <ac:chgData name="Meyer, Sasha" userId="S::sasha_meyer_cable.comcast.com#ext#@mhta.onmicrosoft.com::920ce597-ffb7-4761-a9d0-6e1321940030" providerId="AD" clId="Web-{954DFF23-AC8E-49A5-96B5-1623CC2EFEA9}" dt="2021-09-27T22:59:45.528" v="255"/>
          <ac:spMkLst>
            <pc:docMk/>
            <pc:sldMk cId="4209602247" sldId="303"/>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4209602247" sldId="303"/>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4209602247" sldId="303"/>
            <ac:grpSpMk id="21"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4248258056" sldId="304"/>
        </pc:sldMkLst>
        <pc:spChg chg="mod ord">
          <ac:chgData name="Meyer, Sasha" userId="S::sasha_meyer_cable.comcast.com#ext#@mhta.onmicrosoft.com::920ce597-ffb7-4761-a9d0-6e1321940030" providerId="AD" clId="Web-{954DFF23-AC8E-49A5-96B5-1623CC2EFEA9}" dt="2021-09-27T22:59:45.528" v="255"/>
          <ac:spMkLst>
            <pc:docMk/>
            <pc:sldMk cId="4248258056" sldId="304"/>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4248258056" sldId="304"/>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4248258056" sldId="304"/>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4248258056" sldId="304"/>
            <ac:grpSpMk id="10"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415371591" sldId="305"/>
        </pc:sldMkLst>
        <pc:spChg chg="mod">
          <ac:chgData name="Meyer, Sasha" userId="S::sasha_meyer_cable.comcast.com#ext#@mhta.onmicrosoft.com::920ce597-ffb7-4761-a9d0-6e1321940030" providerId="AD" clId="Web-{954DFF23-AC8E-49A5-96B5-1623CC2EFEA9}" dt="2021-09-27T22:10:53.453" v="8" actId="1076"/>
          <ac:spMkLst>
            <pc:docMk/>
            <pc:sldMk cId="3415371591" sldId="305"/>
            <ac:spMk id="13" creationId="{C96A006A-7593-4B20-B7C9-140880F62BD0}"/>
          </ac:spMkLst>
        </pc:spChg>
        <pc:spChg chg="add del">
          <ac:chgData name="Meyer, Sasha" userId="S::sasha_meyer_cable.comcast.com#ext#@mhta.onmicrosoft.com::920ce597-ffb7-4761-a9d0-6e1321940030" providerId="AD" clId="Web-{954DFF23-AC8E-49A5-96B5-1623CC2EFEA9}" dt="2021-09-27T22:59:45.528" v="255"/>
          <ac:spMkLst>
            <pc:docMk/>
            <pc:sldMk cId="3415371591" sldId="305"/>
            <ac:spMk id="64" creationId="{8B9AA7C6-5E5A-498E-A6DF-A943376E09BC}"/>
          </ac:spMkLst>
        </pc:spChg>
        <pc:spChg chg="add del">
          <ac:chgData name="Meyer, Sasha" userId="S::sasha_meyer_cable.comcast.com#ext#@mhta.onmicrosoft.com::920ce597-ffb7-4761-a9d0-6e1321940030" providerId="AD" clId="Web-{954DFF23-AC8E-49A5-96B5-1623CC2EFEA9}" dt="2021-09-27T22:59:45.528" v="255"/>
          <ac:spMkLst>
            <pc:docMk/>
            <pc:sldMk cId="3415371591" sldId="305"/>
            <ac:spMk id="70" creationId="{81E140AE-0ABF-47C8-BF32-7D2F0CF2BA44}"/>
          </ac:spMkLst>
        </pc:spChg>
        <pc:spChg chg="add del">
          <ac:chgData name="Meyer, Sasha" userId="S::sasha_meyer_cable.comcast.com#ext#@mhta.onmicrosoft.com::920ce597-ffb7-4761-a9d0-6e1321940030" providerId="AD" clId="Web-{954DFF23-AC8E-49A5-96B5-1623CC2EFEA9}" dt="2021-09-27T22:59:45.528" v="255"/>
          <ac:spMkLst>
            <pc:docMk/>
            <pc:sldMk cId="3415371591" sldId="305"/>
            <ac:spMk id="72" creationId="{CBC4F608-B4B8-48C3-9572-C0F061B1CD99}"/>
          </ac:spMkLst>
        </pc:spChg>
        <pc:grpChg chg="add del">
          <ac:chgData name="Meyer, Sasha" userId="S::sasha_meyer_cable.comcast.com#ext#@mhta.onmicrosoft.com::920ce597-ffb7-4761-a9d0-6e1321940030" providerId="AD" clId="Web-{954DFF23-AC8E-49A5-96B5-1623CC2EFEA9}" dt="2021-09-27T22:59:45.528" v="255"/>
          <ac:grpSpMkLst>
            <pc:docMk/>
            <pc:sldMk cId="3415371591" sldId="305"/>
            <ac:grpSpMk id="66" creationId="{83EAB11A-76F7-48F4-9B4F-5BFDF4BF9670}"/>
          </ac:grpSpMkLst>
        </pc:grpChg>
        <pc:picChg chg="add mod">
          <ac:chgData name="Meyer, Sasha" userId="S::sasha_meyer_cable.comcast.com#ext#@mhta.onmicrosoft.com::920ce597-ffb7-4761-a9d0-6e1321940030" providerId="AD" clId="Web-{954DFF23-AC8E-49A5-96B5-1623CC2EFEA9}" dt="2021-09-27T22:10:46.765" v="5" actId="1076"/>
          <ac:picMkLst>
            <pc:docMk/>
            <pc:sldMk cId="3415371591" sldId="305"/>
            <ac:picMk id="15" creationId="{0EBB7760-3D21-4785-8FB2-95373E0DA8FF}"/>
          </ac:picMkLst>
        </pc:picChg>
        <pc:picChg chg="add mod">
          <ac:chgData name="Meyer, Sasha" userId="S::sasha_meyer_cable.comcast.com#ext#@mhta.onmicrosoft.com::920ce597-ffb7-4761-a9d0-6e1321940030" providerId="AD" clId="Web-{954DFF23-AC8E-49A5-96B5-1623CC2EFEA9}" dt="2021-09-27T22:12:20.608" v="12" actId="14100"/>
          <ac:picMkLst>
            <pc:docMk/>
            <pc:sldMk cId="3415371591" sldId="305"/>
            <ac:picMk id="23" creationId="{D85BD59E-398E-4F8B-8377-FEC756AC57DC}"/>
          </ac:picMkLst>
        </pc:picChg>
        <pc:picChg chg="add mod">
          <ac:chgData name="Meyer, Sasha" userId="S::sasha_meyer_cable.comcast.com#ext#@mhta.onmicrosoft.com::920ce597-ffb7-4761-a9d0-6e1321940030" providerId="AD" clId="Web-{954DFF23-AC8E-49A5-96B5-1623CC2EFEA9}" dt="2021-09-27T22:44:54.846" v="210" actId="1076"/>
          <ac:picMkLst>
            <pc:docMk/>
            <pc:sldMk cId="3415371591" sldId="305"/>
            <ac:picMk id="79" creationId="{ACF4A1FC-9A01-4870-9EFA-2380F974501F}"/>
          </ac:picMkLst>
        </pc:pic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58088755" sldId="306"/>
        </pc:sldMkLst>
        <pc:spChg chg="mod ord">
          <ac:chgData name="Meyer, Sasha" userId="S::sasha_meyer_cable.comcast.com#ext#@mhta.onmicrosoft.com::920ce597-ffb7-4761-a9d0-6e1321940030" providerId="AD" clId="Web-{954DFF23-AC8E-49A5-96B5-1623CC2EFEA9}" dt="2021-09-27T22:59:45.528" v="255"/>
          <ac:spMkLst>
            <pc:docMk/>
            <pc:sldMk cId="358088755" sldId="306"/>
            <ac:spMk id="12" creationId="{AB5F4095-F5BF-304F-B385-42D35EB21699}"/>
          </ac:spMkLst>
        </pc:spChg>
        <pc:spChg chg="add del">
          <ac:chgData name="Meyer, Sasha" userId="S::sasha_meyer_cable.comcast.com#ext#@mhta.onmicrosoft.com::920ce597-ffb7-4761-a9d0-6e1321940030" providerId="AD" clId="Web-{954DFF23-AC8E-49A5-96B5-1623CC2EFEA9}" dt="2021-09-27T22:59:45.528" v="255"/>
          <ac:spMkLst>
            <pc:docMk/>
            <pc:sldMk cId="358088755" sldId="306"/>
            <ac:spMk id="19"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358088755" sldId="306"/>
            <ac:spMk id="25"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358088755" sldId="306"/>
            <ac:grpSpMk id="21" creationId="{28FAF094-D087-493F-8DF9-A486C2D6BBAA}"/>
          </ac:grpSpMkLst>
        </pc:grpChg>
        <pc:graphicFrameChg chg="modGraphic">
          <ac:chgData name="Meyer, Sasha" userId="S::sasha_meyer_cable.comcast.com#ext#@mhta.onmicrosoft.com::920ce597-ffb7-4761-a9d0-6e1321940030" providerId="AD" clId="Web-{954DFF23-AC8E-49A5-96B5-1623CC2EFEA9}" dt="2021-09-27T22:27:13.384" v="77" actId="20577"/>
          <ac:graphicFrameMkLst>
            <pc:docMk/>
            <pc:sldMk cId="358088755" sldId="306"/>
            <ac:graphicFrameMk id="9" creationId="{8DC45CFF-7125-41B1-9790-9769B5BB2DFB}"/>
          </ac:graphicFrameMkLst>
        </pc:graphicFrameChg>
      </pc:sldChg>
      <pc:sldChg chg="addSp delSp modSp del mod setBg">
        <pc:chgData name="Meyer, Sasha" userId="S::sasha_meyer_cable.comcast.com#ext#@mhta.onmicrosoft.com::920ce597-ffb7-4761-a9d0-6e1321940030" providerId="AD" clId="Web-{954DFF23-AC8E-49A5-96B5-1623CC2EFEA9}" dt="2021-09-27T22:33:11.475" v="112"/>
        <pc:sldMkLst>
          <pc:docMk/>
          <pc:sldMk cId="1728916469" sldId="307"/>
        </pc:sldMkLst>
        <pc:spChg chg="mod">
          <ac:chgData name="Meyer, Sasha" userId="S::sasha_meyer_cable.comcast.com#ext#@mhta.onmicrosoft.com::920ce597-ffb7-4761-a9d0-6e1321940030" providerId="AD" clId="Web-{954DFF23-AC8E-49A5-96B5-1623CC2EFEA9}" dt="2021-09-27T22:31:33.179" v="105"/>
          <ac:spMkLst>
            <pc:docMk/>
            <pc:sldMk cId="1728916469" sldId="307"/>
            <ac:spMk id="2" creationId="{32436767-8378-48AE-9884-92EC128F2816}"/>
          </ac:spMkLst>
        </pc:spChg>
        <pc:spChg chg="del">
          <ac:chgData name="Meyer, Sasha" userId="S::sasha_meyer_cable.comcast.com#ext#@mhta.onmicrosoft.com::920ce597-ffb7-4761-a9d0-6e1321940030" providerId="AD" clId="Web-{954DFF23-AC8E-49A5-96B5-1623CC2EFEA9}" dt="2021-09-27T22:31:33.179" v="105"/>
          <ac:spMkLst>
            <pc:docMk/>
            <pc:sldMk cId="1728916469" sldId="307"/>
            <ac:spMk id="8" creationId="{DBF61EA3-B236-439E-9C0B-340980D56BEE}"/>
          </ac:spMkLst>
        </pc:spChg>
        <pc:spChg chg="del">
          <ac:chgData name="Meyer, Sasha" userId="S::sasha_meyer_cable.comcast.com#ext#@mhta.onmicrosoft.com::920ce597-ffb7-4761-a9d0-6e1321940030" providerId="AD" clId="Web-{954DFF23-AC8E-49A5-96B5-1623CC2EFEA9}" dt="2021-09-27T22:31:33.179" v="105"/>
          <ac:spMkLst>
            <pc:docMk/>
            <pc:sldMk cId="1728916469" sldId="307"/>
            <ac:spMk id="14" creationId="{E659831F-0D9A-4C63-9EBB-8435B85A440F}"/>
          </ac:spMkLst>
        </pc:spChg>
        <pc:spChg chg="add">
          <ac:chgData name="Meyer, Sasha" userId="S::sasha_meyer_cable.comcast.com#ext#@mhta.onmicrosoft.com::920ce597-ffb7-4761-a9d0-6e1321940030" providerId="AD" clId="Web-{954DFF23-AC8E-49A5-96B5-1623CC2EFEA9}" dt="2021-09-27T22:31:33.179" v="105"/>
          <ac:spMkLst>
            <pc:docMk/>
            <pc:sldMk cId="1728916469" sldId="307"/>
            <ac:spMk id="19" creationId="{257363FD-7E77-4145-9483-331A807ADF0E}"/>
          </ac:spMkLst>
        </pc:spChg>
        <pc:grpChg chg="del">
          <ac:chgData name="Meyer, Sasha" userId="S::sasha_meyer_cable.comcast.com#ext#@mhta.onmicrosoft.com::920ce597-ffb7-4761-a9d0-6e1321940030" providerId="AD" clId="Web-{954DFF23-AC8E-49A5-96B5-1623CC2EFEA9}" dt="2021-09-27T22:31:33.179" v="105"/>
          <ac:grpSpMkLst>
            <pc:docMk/>
            <pc:sldMk cId="1728916469" sldId="307"/>
            <ac:grpSpMk id="10" creationId="{28FAF094-D087-493F-8DF9-A486C2D6BBAA}"/>
          </ac:grpSpMkLst>
        </pc:grpChg>
        <pc:graphicFrameChg chg="add mod modGraphic">
          <ac:chgData name="Meyer, Sasha" userId="S::sasha_meyer_cable.comcast.com#ext#@mhta.onmicrosoft.com::920ce597-ffb7-4761-a9d0-6e1321940030" providerId="AD" clId="Web-{954DFF23-AC8E-49A5-96B5-1623CC2EFEA9}" dt="2021-09-27T22:31:53.413" v="111" actId="20577"/>
          <ac:graphicFrameMkLst>
            <pc:docMk/>
            <pc:sldMk cId="1728916469" sldId="307"/>
            <ac:graphicFrameMk id="4" creationId="{DFF3057E-A14B-423D-9755-0610E2C2B7D8}"/>
          </ac:graphicFrameMkLst>
        </pc:graphicFrame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3138040662" sldId="307"/>
        </pc:sldMkLst>
        <pc:spChg chg="mod ord">
          <ac:chgData name="Meyer, Sasha" userId="S::sasha_meyer_cable.comcast.com#ext#@mhta.onmicrosoft.com::920ce597-ffb7-4761-a9d0-6e1321940030" providerId="AD" clId="Web-{954DFF23-AC8E-49A5-96B5-1623CC2EFEA9}" dt="2021-09-27T22:59:45.528" v="255"/>
          <ac:spMkLst>
            <pc:docMk/>
            <pc:sldMk cId="3138040662" sldId="307"/>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3138040662" sldId="307"/>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3138040662" sldId="307"/>
            <ac:spMk id="14" creationId="{E659831F-0D9A-4C63-9EBB-8435B85A440F}"/>
          </ac:spMkLst>
        </pc:spChg>
        <pc:spChg chg="mod">
          <ac:chgData name="Meyer, Sasha" userId="S::sasha_meyer_cable.comcast.com#ext#@mhta.onmicrosoft.com::920ce597-ffb7-4761-a9d0-6e1321940030" providerId="AD" clId="Web-{954DFF23-AC8E-49A5-96B5-1623CC2EFEA9}" dt="2021-09-27T22:36:25.896" v="114"/>
          <ac:spMkLst>
            <pc:docMk/>
            <pc:sldMk cId="3138040662" sldId="307"/>
            <ac:spMk id="32" creationId="{F7E611CC-9893-45F5-AED9-377F86CBDE7D}"/>
          </ac:spMkLst>
        </pc:spChg>
        <pc:grpChg chg="add del">
          <ac:chgData name="Meyer, Sasha" userId="S::sasha_meyer_cable.comcast.com#ext#@mhta.onmicrosoft.com::920ce597-ffb7-4761-a9d0-6e1321940030" providerId="AD" clId="Web-{954DFF23-AC8E-49A5-96B5-1623CC2EFEA9}" dt="2021-09-27T22:59:45.528" v="255"/>
          <ac:grpSpMkLst>
            <pc:docMk/>
            <pc:sldMk cId="3138040662" sldId="307"/>
            <ac:grpSpMk id="10" creationId="{28FAF094-D087-493F-8DF9-A486C2D6BBAA}"/>
          </ac:grpSpMkLst>
        </pc:grpChg>
      </pc:sldChg>
      <pc:sldChg chg="addSp delSp modSp mod modClrScheme delDesignElem chgLayout">
        <pc:chgData name="Meyer, Sasha" userId="S::sasha_meyer_cable.comcast.com#ext#@mhta.onmicrosoft.com::920ce597-ffb7-4761-a9d0-6e1321940030" providerId="AD" clId="Web-{954DFF23-AC8E-49A5-96B5-1623CC2EFEA9}" dt="2021-09-27T22:59:45.528" v="255"/>
        <pc:sldMkLst>
          <pc:docMk/>
          <pc:sldMk cId="705539635" sldId="308"/>
        </pc:sldMkLst>
        <pc:spChg chg="mod ord">
          <ac:chgData name="Meyer, Sasha" userId="S::sasha_meyer_cable.comcast.com#ext#@mhta.onmicrosoft.com::920ce597-ffb7-4761-a9d0-6e1321940030" providerId="AD" clId="Web-{954DFF23-AC8E-49A5-96B5-1623CC2EFEA9}" dt="2021-09-27T22:59:45.528" v="255"/>
          <ac:spMkLst>
            <pc:docMk/>
            <pc:sldMk cId="705539635" sldId="308"/>
            <ac:spMk id="2" creationId="{32436767-8378-48AE-9884-92EC128F2816}"/>
          </ac:spMkLst>
        </pc:spChg>
        <pc:spChg chg="add del">
          <ac:chgData name="Meyer, Sasha" userId="S::sasha_meyer_cable.comcast.com#ext#@mhta.onmicrosoft.com::920ce597-ffb7-4761-a9d0-6e1321940030" providerId="AD" clId="Web-{954DFF23-AC8E-49A5-96B5-1623CC2EFEA9}" dt="2021-09-27T22:59:45.528" v="255"/>
          <ac:spMkLst>
            <pc:docMk/>
            <pc:sldMk cId="705539635" sldId="308"/>
            <ac:spMk id="8" creationId="{DBF61EA3-B236-439E-9C0B-340980D56BEE}"/>
          </ac:spMkLst>
        </pc:spChg>
        <pc:spChg chg="add del">
          <ac:chgData name="Meyer, Sasha" userId="S::sasha_meyer_cable.comcast.com#ext#@mhta.onmicrosoft.com::920ce597-ffb7-4761-a9d0-6e1321940030" providerId="AD" clId="Web-{954DFF23-AC8E-49A5-96B5-1623CC2EFEA9}" dt="2021-09-27T22:59:45.528" v="255"/>
          <ac:spMkLst>
            <pc:docMk/>
            <pc:sldMk cId="705539635" sldId="308"/>
            <ac:spMk id="14" creationId="{E659831F-0D9A-4C63-9EBB-8435B85A440F}"/>
          </ac:spMkLst>
        </pc:spChg>
        <pc:grpChg chg="add del">
          <ac:chgData name="Meyer, Sasha" userId="S::sasha_meyer_cable.comcast.com#ext#@mhta.onmicrosoft.com::920ce597-ffb7-4761-a9d0-6e1321940030" providerId="AD" clId="Web-{954DFF23-AC8E-49A5-96B5-1623CC2EFEA9}" dt="2021-09-27T22:59:45.528" v="255"/>
          <ac:grpSpMkLst>
            <pc:docMk/>
            <pc:sldMk cId="705539635" sldId="308"/>
            <ac:grpSpMk id="10" creationId="{28FAF094-D087-493F-8DF9-A486C2D6BBAA}"/>
          </ac:grpSpMkLst>
        </pc:grpChg>
      </pc:sldChg>
      <pc:sldChg chg="modSp mod modClrScheme chgLayout">
        <pc:chgData name="Meyer, Sasha" userId="S::sasha_meyer_cable.comcast.com#ext#@mhta.onmicrosoft.com::920ce597-ffb7-4761-a9d0-6e1321940030" providerId="AD" clId="Web-{954DFF23-AC8E-49A5-96B5-1623CC2EFEA9}" dt="2021-09-27T22:59:45.528" v="255"/>
        <pc:sldMkLst>
          <pc:docMk/>
          <pc:sldMk cId="247033972" sldId="309"/>
        </pc:sldMkLst>
        <pc:spChg chg="mod ord">
          <ac:chgData name="Meyer, Sasha" userId="S::sasha_meyer_cable.comcast.com#ext#@mhta.onmicrosoft.com::920ce597-ffb7-4761-a9d0-6e1321940030" providerId="AD" clId="Web-{954DFF23-AC8E-49A5-96B5-1623CC2EFEA9}" dt="2021-09-27T22:59:45.528" v="255"/>
          <ac:spMkLst>
            <pc:docMk/>
            <pc:sldMk cId="247033972" sldId="309"/>
            <ac:spMk id="2" creationId="{9E90000A-E977-44DC-B006-7544F566F148}"/>
          </ac:spMkLst>
        </pc:spChg>
      </pc:sldChg>
      <pc:sldMasterChg chg="add del addSldLayout delSldLayout">
        <pc:chgData name="Meyer, Sasha" userId="S::sasha_meyer_cable.comcast.com#ext#@mhta.onmicrosoft.com::920ce597-ffb7-4761-a9d0-6e1321940030" providerId="AD" clId="Web-{954DFF23-AC8E-49A5-96B5-1623CC2EFEA9}" dt="2021-09-27T22:59:45.528" v="255"/>
        <pc:sldMasterMkLst>
          <pc:docMk/>
          <pc:sldMasterMk cId="1611008006" sldId="2147483708"/>
        </pc:sldMasterMkLst>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2930335749" sldId="2147483709"/>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2320540552" sldId="2147483710"/>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1715310072" sldId="2147483711"/>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1481487754" sldId="2147483712"/>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4120254325" sldId="2147483713"/>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2191717468" sldId="2147483714"/>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2423327963" sldId="2147483715"/>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133752460" sldId="2147483716"/>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233580050" sldId="2147483717"/>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3356756190" sldId="2147483718"/>
          </pc:sldLayoutMkLst>
        </pc:sldLayoutChg>
        <pc:sldLayoutChg chg="add del">
          <pc:chgData name="Meyer, Sasha" userId="S::sasha_meyer_cable.comcast.com#ext#@mhta.onmicrosoft.com::920ce597-ffb7-4761-a9d0-6e1321940030" providerId="AD" clId="Web-{954DFF23-AC8E-49A5-96B5-1623CC2EFEA9}" dt="2021-09-27T22:59:45.528" v="255"/>
          <pc:sldLayoutMkLst>
            <pc:docMk/>
            <pc:sldMasterMk cId="1611008006" sldId="2147483708"/>
            <pc:sldLayoutMk cId="2005301199" sldId="2147483719"/>
          </pc:sldLayoutMkLst>
        </pc:sldLayoutChg>
      </pc:sldMasterChg>
      <pc:sldMasterChg chg="add del addSldLayout delSldLayout modSldLayout">
        <pc:chgData name="Meyer, Sasha" userId="S::sasha_meyer_cable.comcast.com#ext#@mhta.onmicrosoft.com::920ce597-ffb7-4761-a9d0-6e1321940030" providerId="AD" clId="Web-{954DFF23-AC8E-49A5-96B5-1623CC2EFEA9}" dt="2021-09-27T22:59:45.528" v="255"/>
        <pc:sldMasterMkLst>
          <pc:docMk/>
          <pc:sldMasterMk cId="4159933984" sldId="2147483720"/>
        </pc:sldMasterMkLst>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1700340109" sldId="2147483721"/>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1715009002" sldId="2147483722"/>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3879263791" sldId="2147483723"/>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2004081246" sldId="2147483724"/>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2219819125" sldId="2147483725"/>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534755607" sldId="2147483726"/>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1584136228" sldId="2147483727"/>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2057612394" sldId="2147483728"/>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1499547950" sldId="2147483729"/>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873928789" sldId="2147483730"/>
          </pc:sldLayoutMkLst>
        </pc:sldLayoutChg>
        <pc:sldLayoutChg chg="add del mod replId">
          <pc:chgData name="Meyer, Sasha" userId="S::sasha_meyer_cable.comcast.com#ext#@mhta.onmicrosoft.com::920ce597-ffb7-4761-a9d0-6e1321940030" providerId="AD" clId="Web-{954DFF23-AC8E-49A5-96B5-1623CC2EFEA9}" dt="2021-09-27T22:59:45.528" v="255"/>
          <pc:sldLayoutMkLst>
            <pc:docMk/>
            <pc:sldMasterMk cId="4159933984" sldId="2147483720"/>
            <pc:sldLayoutMk cId="421694858" sldId="2147483731"/>
          </pc:sldLayoutMkLst>
        </pc:sldLayoutChg>
      </pc:sldMasterChg>
    </pc:docChg>
  </pc:docChgLst>
  <pc:docChgLst>
    <pc:chgData name="Christine Perrey" userId="6674a6d4-69df-4512-8de8-6dab69b0dd71" providerId="ADAL" clId="{21092B29-31B5-4C0F-99BD-011A9C97D1E6}"/>
    <pc:docChg chg="undo custSel addSld delSld modSld sldOrd">
      <pc:chgData name="Christine Perrey" userId="6674a6d4-69df-4512-8de8-6dab69b0dd71" providerId="ADAL" clId="{21092B29-31B5-4C0F-99BD-011A9C97D1E6}" dt="2021-10-04T23:14:30.279" v="2167" actId="6549"/>
      <pc:docMkLst>
        <pc:docMk/>
      </pc:docMkLst>
      <pc:sldChg chg="addSp delSp modSp mod modTransition delDesignElem">
        <pc:chgData name="Christine Perrey" userId="6674a6d4-69df-4512-8de8-6dab69b0dd71" providerId="ADAL" clId="{21092B29-31B5-4C0F-99BD-011A9C97D1E6}" dt="2021-10-04T20:32:35.751" v="2000"/>
        <pc:sldMkLst>
          <pc:docMk/>
          <pc:sldMk cId="4034437700" sldId="256"/>
        </pc:sldMkLst>
        <pc:spChg chg="mod">
          <ac:chgData name="Christine Perrey" userId="6674a6d4-69df-4512-8de8-6dab69b0dd71" providerId="ADAL" clId="{21092B29-31B5-4C0F-99BD-011A9C97D1E6}" dt="2021-09-24T18:08:33.017" v="930"/>
          <ac:spMkLst>
            <pc:docMk/>
            <pc:sldMk cId="4034437700" sldId="256"/>
            <ac:spMk id="3" creationId="{9BCF8F2B-F7B2-4CF5-93CF-E564D23ED23B}"/>
          </ac:spMkLst>
        </pc:spChg>
        <pc:spChg chg="add del">
          <ac:chgData name="Christine Perrey" userId="6674a6d4-69df-4512-8de8-6dab69b0dd71" providerId="ADAL" clId="{21092B29-31B5-4C0F-99BD-011A9C97D1E6}" dt="2021-09-27T22:01:20.212" v="1194"/>
          <ac:spMkLst>
            <pc:docMk/>
            <pc:sldMk cId="4034437700" sldId="256"/>
            <ac:spMk id="117" creationId="{D5189306-04D9-4982-9EBE-938B344A1113}"/>
          </ac:spMkLst>
        </pc:spChg>
        <pc:spChg chg="add del">
          <ac:chgData name="Christine Perrey" userId="6674a6d4-69df-4512-8de8-6dab69b0dd71" providerId="ADAL" clId="{21092B29-31B5-4C0F-99BD-011A9C97D1E6}" dt="2021-09-27T22:01:20.212" v="1194"/>
          <ac:spMkLst>
            <pc:docMk/>
            <pc:sldMk cId="4034437700" sldId="256"/>
            <ac:spMk id="118" creationId="{102C4642-2AB4-49A1-89D9-3E5C01E99D58}"/>
          </ac:spMkLst>
        </pc:spChg>
        <pc:spChg chg="add del">
          <ac:chgData name="Christine Perrey" userId="6674a6d4-69df-4512-8de8-6dab69b0dd71" providerId="ADAL" clId="{21092B29-31B5-4C0F-99BD-011A9C97D1E6}" dt="2021-09-27T22:01:20.212" v="1194"/>
          <ac:spMkLst>
            <pc:docMk/>
            <pc:sldMk cId="4034437700" sldId="256"/>
            <ac:spMk id="119" creationId="{82EAAEF9-78E9-4B67-93B4-CD09F7570300}"/>
          </ac:spMkLst>
        </pc:spChg>
        <pc:spChg chg="add del">
          <ac:chgData name="Christine Perrey" userId="6674a6d4-69df-4512-8de8-6dab69b0dd71" providerId="ADAL" clId="{21092B29-31B5-4C0F-99BD-011A9C97D1E6}" dt="2021-09-27T22:01:20.212" v="1194"/>
          <ac:spMkLst>
            <pc:docMk/>
            <pc:sldMk cId="4034437700" sldId="256"/>
            <ac:spMk id="121" creationId="{2CE23D09-8BA3-4FEE-892D-ACE847DC085D}"/>
          </ac:spMkLst>
        </pc:spChg>
        <pc:spChg chg="add del">
          <ac:chgData name="Christine Perrey" userId="6674a6d4-69df-4512-8de8-6dab69b0dd71" providerId="ADAL" clId="{21092B29-31B5-4C0F-99BD-011A9C97D1E6}" dt="2021-09-27T22:01:20.212" v="1194"/>
          <ac:spMkLst>
            <pc:docMk/>
            <pc:sldMk cId="4034437700" sldId="256"/>
            <ac:spMk id="123" creationId="{5707F116-8EC0-4822-9067-186AC8C96EB8}"/>
          </ac:spMkLst>
        </pc:spChg>
        <pc:spChg chg="add del">
          <ac:chgData name="Christine Perrey" userId="6674a6d4-69df-4512-8de8-6dab69b0dd71" providerId="ADAL" clId="{21092B29-31B5-4C0F-99BD-011A9C97D1E6}" dt="2021-09-27T22:01:20.212" v="1194"/>
          <ac:spMkLst>
            <pc:docMk/>
            <pc:sldMk cId="4034437700" sldId="256"/>
            <ac:spMk id="125" creationId="{6BFBE7AA-40DE-4FE5-B385-5CA874501B05}"/>
          </ac:spMkLst>
        </pc:spChg>
        <pc:spChg chg="add del">
          <ac:chgData name="Christine Perrey" userId="6674a6d4-69df-4512-8de8-6dab69b0dd71" providerId="ADAL" clId="{21092B29-31B5-4C0F-99BD-011A9C97D1E6}" dt="2021-09-27T22:01:20.212" v="1194"/>
          <ac:spMkLst>
            <pc:docMk/>
            <pc:sldMk cId="4034437700" sldId="256"/>
            <ac:spMk id="127" creationId="{41ACE746-85D5-45EE-8944-61B542B392FC}"/>
          </ac:spMkLst>
        </pc:spChg>
        <pc:spChg chg="add del">
          <ac:chgData name="Christine Perrey" userId="6674a6d4-69df-4512-8de8-6dab69b0dd71" providerId="ADAL" clId="{21092B29-31B5-4C0F-99BD-011A9C97D1E6}" dt="2021-09-27T22:01:20.212" v="1194"/>
          <ac:spMkLst>
            <pc:docMk/>
            <pc:sldMk cId="4034437700" sldId="256"/>
            <ac:spMk id="129" creationId="{00BB3E03-CC38-4FA6-9A99-701C62D05A5B}"/>
          </ac:spMkLst>
        </pc:spChg>
      </pc:sldChg>
      <pc:sldChg chg="addSp delSp modSp mod modTransition delDesignElem">
        <pc:chgData name="Christine Perrey" userId="6674a6d4-69df-4512-8de8-6dab69b0dd71" providerId="ADAL" clId="{21092B29-31B5-4C0F-99BD-011A9C97D1E6}" dt="2021-10-04T20:32:35.751" v="2000"/>
        <pc:sldMkLst>
          <pc:docMk/>
          <pc:sldMk cId="3133698666" sldId="258"/>
        </pc:sldMkLst>
        <pc:spChg chg="add del">
          <ac:chgData name="Christine Perrey" userId="6674a6d4-69df-4512-8de8-6dab69b0dd71" providerId="ADAL" clId="{21092B29-31B5-4C0F-99BD-011A9C97D1E6}" dt="2021-09-27T22:01:20.212" v="1194"/>
          <ac:spMkLst>
            <pc:docMk/>
            <pc:sldMk cId="3133698666" sldId="258"/>
            <ac:spMk id="28" creationId="{117AB3D3-3C9C-4DED-809A-78734805B895}"/>
          </ac:spMkLst>
        </pc:spChg>
        <pc:spChg chg="add del">
          <ac:chgData name="Christine Perrey" userId="6674a6d4-69df-4512-8de8-6dab69b0dd71" providerId="ADAL" clId="{21092B29-31B5-4C0F-99BD-011A9C97D1E6}" dt="2021-09-27T22:01:20.212" v="1194"/>
          <ac:spMkLst>
            <pc:docMk/>
            <pc:sldMk cId="3133698666" sldId="258"/>
            <ac:spMk id="30" creationId="{3A9A4357-BD1D-4622-A4FE-766E6AB8DE84}"/>
          </ac:spMkLst>
        </pc:spChg>
        <pc:spChg chg="add del">
          <ac:chgData name="Christine Perrey" userId="6674a6d4-69df-4512-8de8-6dab69b0dd71" providerId="ADAL" clId="{21092B29-31B5-4C0F-99BD-011A9C97D1E6}" dt="2021-09-27T22:01:20.212" v="1194"/>
          <ac:spMkLst>
            <pc:docMk/>
            <pc:sldMk cId="3133698666" sldId="258"/>
            <ac:spMk id="32" creationId="{E659831F-0D9A-4C63-9EBB-8435B85A440F}"/>
          </ac:spMkLst>
        </pc:spChg>
        <pc:spChg chg="add del">
          <ac:chgData name="Christine Perrey" userId="6674a6d4-69df-4512-8de8-6dab69b0dd71" providerId="ADAL" clId="{21092B29-31B5-4C0F-99BD-011A9C97D1E6}" dt="2021-09-27T22:01:20.212" v="1194"/>
          <ac:spMkLst>
            <pc:docMk/>
            <pc:sldMk cId="3133698666" sldId="258"/>
            <ac:spMk id="34" creationId="{E6995CE5-F890-4ABA-82A2-26507CE8D2A3}"/>
          </ac:spMkLst>
        </pc:spChg>
        <pc:graphicFrameChg chg="add del mod modGraphic">
          <ac:chgData name="Christine Perrey" userId="6674a6d4-69df-4512-8de8-6dab69b0dd71" providerId="ADAL" clId="{21092B29-31B5-4C0F-99BD-011A9C97D1E6}" dt="2021-09-27T22:54:28.666" v="1411" actId="21"/>
          <ac:graphicFrameMkLst>
            <pc:docMk/>
            <pc:sldMk cId="3133698666" sldId="258"/>
            <ac:graphicFrameMk id="4" creationId="{A2CE1BEF-3D7E-4783-8951-D50534D2D9DD}"/>
          </ac:graphicFrameMkLst>
        </pc:graphicFrameChg>
        <pc:graphicFrameChg chg="add del mod modGraphic">
          <ac:chgData name="Christine Perrey" userId="6674a6d4-69df-4512-8de8-6dab69b0dd71" providerId="ADAL" clId="{21092B29-31B5-4C0F-99BD-011A9C97D1E6}" dt="2021-09-27T22:53:28.711" v="1404" actId="478"/>
          <ac:graphicFrameMkLst>
            <pc:docMk/>
            <pc:sldMk cId="3133698666" sldId="258"/>
            <ac:graphicFrameMk id="6" creationId="{B5F8CF1E-2AD9-4C7F-9A75-2A85DADDD9DC}"/>
          </ac:graphicFrameMkLst>
        </pc:graphicFrameChg>
        <pc:graphicFrameChg chg="add del mod modGraphic">
          <ac:chgData name="Christine Perrey" userId="6674a6d4-69df-4512-8de8-6dab69b0dd71" providerId="ADAL" clId="{21092B29-31B5-4C0F-99BD-011A9C97D1E6}" dt="2021-09-27T22:54:02.380" v="1408" actId="478"/>
          <ac:graphicFrameMkLst>
            <pc:docMk/>
            <pc:sldMk cId="3133698666" sldId="258"/>
            <ac:graphicFrameMk id="7" creationId="{53A137CB-2AA9-499A-9CD0-C63246AD4B1D}"/>
          </ac:graphicFrameMkLst>
        </pc:graphicFrameChg>
      </pc:sldChg>
      <pc:sldChg chg="addSp delSp modSp del mod modNotesTx">
        <pc:chgData name="Christine Perrey" userId="6674a6d4-69df-4512-8de8-6dab69b0dd71" providerId="ADAL" clId="{21092B29-31B5-4C0F-99BD-011A9C97D1E6}" dt="2021-09-21T20:39:24.213" v="926" actId="2696"/>
        <pc:sldMkLst>
          <pc:docMk/>
          <pc:sldMk cId="1073131566" sldId="259"/>
        </pc:sldMkLst>
        <pc:spChg chg="del mod">
          <ac:chgData name="Christine Perrey" userId="6674a6d4-69df-4512-8de8-6dab69b0dd71" providerId="ADAL" clId="{21092B29-31B5-4C0F-99BD-011A9C97D1E6}" dt="2021-09-20T23:21:03.950" v="616" actId="478"/>
          <ac:spMkLst>
            <pc:docMk/>
            <pc:sldMk cId="1073131566" sldId="259"/>
            <ac:spMk id="3" creationId="{986FB033-4861-4C23-83B5-751D1141F2E7}"/>
          </ac:spMkLst>
        </pc:spChg>
        <pc:spChg chg="add del mod">
          <ac:chgData name="Christine Perrey" userId="6674a6d4-69df-4512-8de8-6dab69b0dd71" providerId="ADAL" clId="{21092B29-31B5-4C0F-99BD-011A9C97D1E6}" dt="2021-09-20T23:21:11.829" v="617" actId="478"/>
          <ac:spMkLst>
            <pc:docMk/>
            <pc:sldMk cId="1073131566" sldId="259"/>
            <ac:spMk id="7" creationId="{165F77A2-5719-4CF5-8852-F9A5B3735C06}"/>
          </ac:spMkLst>
        </pc:spChg>
        <pc:spChg chg="add mod">
          <ac:chgData name="Christine Perrey" userId="6674a6d4-69df-4512-8de8-6dab69b0dd71" providerId="ADAL" clId="{21092B29-31B5-4C0F-99BD-011A9C97D1E6}" dt="2021-09-20T23:01:17.649" v="390" actId="1076"/>
          <ac:spMkLst>
            <pc:docMk/>
            <pc:sldMk cId="1073131566" sldId="259"/>
            <ac:spMk id="14" creationId="{F307839F-89F8-4BDB-AA32-4B470CBE0248}"/>
          </ac:spMkLst>
        </pc:spChg>
        <pc:spChg chg="add mod">
          <ac:chgData name="Christine Perrey" userId="6674a6d4-69df-4512-8de8-6dab69b0dd71" providerId="ADAL" clId="{21092B29-31B5-4C0F-99BD-011A9C97D1E6}" dt="2021-09-21T19:01:47.828" v="749" actId="20577"/>
          <ac:spMkLst>
            <pc:docMk/>
            <pc:sldMk cId="1073131566" sldId="259"/>
            <ac:spMk id="15" creationId="{1B9BB6E5-D6EB-47D8-BA79-D15E6D47C1B0}"/>
          </ac:spMkLst>
        </pc:spChg>
        <pc:grpChg chg="add del mod">
          <ac:chgData name="Christine Perrey" userId="6674a6d4-69df-4512-8de8-6dab69b0dd71" providerId="ADAL" clId="{21092B29-31B5-4C0F-99BD-011A9C97D1E6}" dt="2021-09-20T22:49:50.940" v="365" actId="165"/>
          <ac:grpSpMkLst>
            <pc:docMk/>
            <pc:sldMk cId="1073131566" sldId="259"/>
            <ac:grpSpMk id="2" creationId="{4BA69CB0-2D60-4460-9C84-F29A7D8EFEA7}"/>
          </ac:grpSpMkLst>
        </pc:grpChg>
        <pc:grpChg chg="add del mod">
          <ac:chgData name="Christine Perrey" userId="6674a6d4-69df-4512-8de8-6dab69b0dd71" providerId="ADAL" clId="{21092B29-31B5-4C0F-99BD-011A9C97D1E6}" dt="2021-09-20T23:00:24.031" v="377" actId="478"/>
          <ac:grpSpMkLst>
            <pc:docMk/>
            <pc:sldMk cId="1073131566" sldId="259"/>
            <ac:grpSpMk id="4" creationId="{07E3B966-9927-46BB-96A9-ACD02FAE8F4A}"/>
          </ac:grpSpMkLst>
        </pc:grpChg>
        <pc:picChg chg="add mod topLvl modCrop">
          <ac:chgData name="Christine Perrey" userId="6674a6d4-69df-4512-8de8-6dab69b0dd71" providerId="ADAL" clId="{21092B29-31B5-4C0F-99BD-011A9C97D1E6}" dt="2021-09-20T22:50:06.710" v="367" actId="164"/>
          <ac:picMkLst>
            <pc:docMk/>
            <pc:sldMk cId="1073131566" sldId="259"/>
            <ac:picMk id="9" creationId="{13B81E41-828F-4643-8B66-918E10B98E95}"/>
          </ac:picMkLst>
        </pc:picChg>
        <pc:picChg chg="add mod topLvl modCrop">
          <ac:chgData name="Christine Perrey" userId="6674a6d4-69df-4512-8de8-6dab69b0dd71" providerId="ADAL" clId="{21092B29-31B5-4C0F-99BD-011A9C97D1E6}" dt="2021-09-20T22:50:06.710" v="367" actId="164"/>
          <ac:picMkLst>
            <pc:docMk/>
            <pc:sldMk cId="1073131566" sldId="259"/>
            <ac:picMk id="10" creationId="{B0D2E78A-65AF-404C-9E09-118B8C8BD62F}"/>
          </ac:picMkLst>
        </pc:picChg>
      </pc:sldChg>
      <pc:sldChg chg="addSp delSp mod modTransition delDesignElem modShow">
        <pc:chgData name="Christine Perrey" userId="6674a6d4-69df-4512-8de8-6dab69b0dd71" providerId="ADAL" clId="{21092B29-31B5-4C0F-99BD-011A9C97D1E6}" dt="2021-10-04T20:32:35.751" v="2000"/>
        <pc:sldMkLst>
          <pc:docMk/>
          <pc:sldMk cId="3469029525" sldId="261"/>
        </pc:sldMkLst>
        <pc:spChg chg="add del">
          <ac:chgData name="Christine Perrey" userId="6674a6d4-69df-4512-8de8-6dab69b0dd71" providerId="ADAL" clId="{21092B29-31B5-4C0F-99BD-011A9C97D1E6}" dt="2021-09-27T22:01:20.212" v="1194"/>
          <ac:spMkLst>
            <pc:docMk/>
            <pc:sldMk cId="3469029525" sldId="261"/>
            <ac:spMk id="27" creationId="{4522B21E-B2B9-4C72-9A71-C87EFD137480}"/>
          </ac:spMkLst>
        </pc:spChg>
        <pc:spChg chg="add del">
          <ac:chgData name="Christine Perrey" userId="6674a6d4-69df-4512-8de8-6dab69b0dd71" providerId="ADAL" clId="{21092B29-31B5-4C0F-99BD-011A9C97D1E6}" dt="2021-09-27T22:01:20.212" v="1194"/>
          <ac:spMkLst>
            <pc:docMk/>
            <pc:sldMk cId="3469029525" sldId="261"/>
            <ac:spMk id="29" creationId="{5EB7D2A2-F448-44D4-938C-DC84CBCB3B1E}"/>
          </ac:spMkLst>
        </pc:spChg>
        <pc:spChg chg="add del">
          <ac:chgData name="Christine Perrey" userId="6674a6d4-69df-4512-8de8-6dab69b0dd71" providerId="ADAL" clId="{21092B29-31B5-4C0F-99BD-011A9C97D1E6}" dt="2021-09-27T22:01:20.212" v="1194"/>
          <ac:spMkLst>
            <pc:docMk/>
            <pc:sldMk cId="3469029525" sldId="261"/>
            <ac:spMk id="31" creationId="{871AEA07-1E14-44B4-8E55-64EF049CD66F}"/>
          </ac:spMkLst>
        </pc:spChg>
        <pc:cxnChg chg="add del">
          <ac:chgData name="Christine Perrey" userId="6674a6d4-69df-4512-8de8-6dab69b0dd71" providerId="ADAL" clId="{21092B29-31B5-4C0F-99BD-011A9C97D1E6}" dt="2021-09-27T22:01:20.212" v="1194"/>
          <ac:cxnSpMkLst>
            <pc:docMk/>
            <pc:sldMk cId="3469029525" sldId="261"/>
            <ac:cxnSpMk id="33" creationId="{F7C8EA93-3210-4C62-99E9-153C275E3A87}"/>
          </ac:cxnSpMkLst>
        </pc:cxnChg>
      </pc:sldChg>
      <pc:sldChg chg="addSp delSp modTransition delDesignElem">
        <pc:chgData name="Christine Perrey" userId="6674a6d4-69df-4512-8de8-6dab69b0dd71" providerId="ADAL" clId="{21092B29-31B5-4C0F-99BD-011A9C97D1E6}" dt="2021-10-04T20:32:35.751" v="2000"/>
        <pc:sldMkLst>
          <pc:docMk/>
          <pc:sldMk cId="1779449519" sldId="262"/>
        </pc:sldMkLst>
        <pc:spChg chg="add del">
          <ac:chgData name="Christine Perrey" userId="6674a6d4-69df-4512-8de8-6dab69b0dd71" providerId="ADAL" clId="{21092B29-31B5-4C0F-99BD-011A9C97D1E6}" dt="2021-09-27T22:01:20.212" v="1194"/>
          <ac:spMkLst>
            <pc:docMk/>
            <pc:sldMk cId="1779449519" sldId="262"/>
            <ac:spMk id="8" creationId="{DBF61EA3-B236-439E-9C0B-340980D56BEE}"/>
          </ac:spMkLst>
        </pc:spChg>
        <pc:spChg chg="add del">
          <ac:chgData name="Christine Perrey" userId="6674a6d4-69df-4512-8de8-6dab69b0dd71" providerId="ADAL" clId="{21092B29-31B5-4C0F-99BD-011A9C97D1E6}" dt="2021-09-27T22:01:20.212" v="1194"/>
          <ac:spMkLst>
            <pc:docMk/>
            <pc:sldMk cId="1779449519" sldId="262"/>
            <ac:spMk id="14" creationId="{E659831F-0D9A-4C63-9EBB-8435B85A440F}"/>
          </ac:spMkLst>
        </pc:spChg>
        <pc:grpChg chg="add del">
          <ac:chgData name="Christine Perrey" userId="6674a6d4-69df-4512-8de8-6dab69b0dd71" providerId="ADAL" clId="{21092B29-31B5-4C0F-99BD-011A9C97D1E6}" dt="2021-09-27T22:01:20.212" v="1194"/>
          <ac:grpSpMkLst>
            <pc:docMk/>
            <pc:sldMk cId="1779449519" sldId="262"/>
            <ac:grpSpMk id="10"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3377820861" sldId="263"/>
        </pc:sldMkLst>
        <pc:spChg chg="add del">
          <ac:chgData name="Christine Perrey" userId="6674a6d4-69df-4512-8de8-6dab69b0dd71" providerId="ADAL" clId="{21092B29-31B5-4C0F-99BD-011A9C97D1E6}" dt="2021-09-27T22:01:20.212" v="1194"/>
          <ac:spMkLst>
            <pc:docMk/>
            <pc:sldMk cId="3377820861" sldId="263"/>
            <ac:spMk id="19" creationId="{3AD318CC-E2A8-4E27-9548-A047A78999B1}"/>
          </ac:spMkLst>
        </pc:spChg>
        <pc:spChg chg="add del">
          <ac:chgData name="Christine Perrey" userId="6674a6d4-69df-4512-8de8-6dab69b0dd71" providerId="ADAL" clId="{21092B29-31B5-4C0F-99BD-011A9C97D1E6}" dt="2021-09-27T22:01:20.212" v="1194"/>
          <ac:spMkLst>
            <pc:docMk/>
            <pc:sldMk cId="3377820861" sldId="263"/>
            <ac:spMk id="25" creationId="{2C1BBA94-3F40-40AA-8BB9-E69E25E537C1}"/>
          </ac:spMkLst>
        </pc:spChg>
        <pc:grpChg chg="add del">
          <ac:chgData name="Christine Perrey" userId="6674a6d4-69df-4512-8de8-6dab69b0dd71" providerId="ADAL" clId="{21092B29-31B5-4C0F-99BD-011A9C97D1E6}" dt="2021-09-27T22:01:20.212" v="1194"/>
          <ac:grpSpMkLst>
            <pc:docMk/>
            <pc:sldMk cId="3377820861" sldId="263"/>
            <ac:grpSpMk id="21" creationId="{B14B560F-9DD7-4302-A60B-EBD3EF59B073}"/>
          </ac:grpSpMkLst>
        </pc:grpChg>
      </pc:sldChg>
      <pc:sldChg chg="addSp delSp modTransition delDesignElem">
        <pc:chgData name="Christine Perrey" userId="6674a6d4-69df-4512-8de8-6dab69b0dd71" providerId="ADAL" clId="{21092B29-31B5-4C0F-99BD-011A9C97D1E6}" dt="2021-10-04T20:32:35.751" v="2000"/>
        <pc:sldMkLst>
          <pc:docMk/>
          <pc:sldMk cId="2595114549" sldId="267"/>
        </pc:sldMkLst>
        <pc:spChg chg="add del">
          <ac:chgData name="Christine Perrey" userId="6674a6d4-69df-4512-8de8-6dab69b0dd71" providerId="ADAL" clId="{21092B29-31B5-4C0F-99BD-011A9C97D1E6}" dt="2021-09-27T22:01:20.212" v="1194"/>
          <ac:spMkLst>
            <pc:docMk/>
            <pc:sldMk cId="2595114549" sldId="267"/>
            <ac:spMk id="22" creationId="{DBF61EA3-B236-439E-9C0B-340980D56BEE}"/>
          </ac:spMkLst>
        </pc:spChg>
        <pc:spChg chg="add del">
          <ac:chgData name="Christine Perrey" userId="6674a6d4-69df-4512-8de8-6dab69b0dd71" providerId="ADAL" clId="{21092B29-31B5-4C0F-99BD-011A9C97D1E6}" dt="2021-09-27T22:01:20.212" v="1194"/>
          <ac:spMkLst>
            <pc:docMk/>
            <pc:sldMk cId="2595114549" sldId="267"/>
            <ac:spMk id="28" creationId="{E659831F-0D9A-4C63-9EBB-8435B85A440F}"/>
          </ac:spMkLst>
        </pc:spChg>
        <pc:grpChg chg="add del">
          <ac:chgData name="Christine Perrey" userId="6674a6d4-69df-4512-8de8-6dab69b0dd71" providerId="ADAL" clId="{21092B29-31B5-4C0F-99BD-011A9C97D1E6}" dt="2021-09-27T22:01:20.212" v="1194"/>
          <ac:grpSpMkLst>
            <pc:docMk/>
            <pc:sldMk cId="2595114549" sldId="267"/>
            <ac:grpSpMk id="24"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79283088" sldId="268"/>
        </pc:sldMkLst>
        <pc:spChg chg="add del">
          <ac:chgData name="Christine Perrey" userId="6674a6d4-69df-4512-8de8-6dab69b0dd71" providerId="ADAL" clId="{21092B29-31B5-4C0F-99BD-011A9C97D1E6}" dt="2021-09-27T22:01:20.212" v="1194"/>
          <ac:spMkLst>
            <pc:docMk/>
            <pc:sldMk cId="79283088" sldId="268"/>
            <ac:spMk id="22" creationId="{D5B0017B-2ECA-49AF-B397-DC140825DF8D}"/>
          </ac:spMkLst>
        </pc:spChg>
        <pc:spChg chg="add del">
          <ac:chgData name="Christine Perrey" userId="6674a6d4-69df-4512-8de8-6dab69b0dd71" providerId="ADAL" clId="{21092B29-31B5-4C0F-99BD-011A9C97D1E6}" dt="2021-09-27T22:01:20.212" v="1194"/>
          <ac:spMkLst>
            <pc:docMk/>
            <pc:sldMk cId="79283088" sldId="268"/>
            <ac:spMk id="29" creationId="{28D31E1B-0407-4223-9642-0B642CBF57D9}"/>
          </ac:spMkLst>
        </pc:spChg>
        <pc:spChg chg="add del">
          <ac:chgData name="Christine Perrey" userId="6674a6d4-69df-4512-8de8-6dab69b0dd71" providerId="ADAL" clId="{21092B29-31B5-4C0F-99BD-011A9C97D1E6}" dt="2021-09-27T22:01:20.212" v="1194"/>
          <ac:spMkLst>
            <pc:docMk/>
            <pc:sldMk cId="79283088" sldId="268"/>
            <ac:spMk id="32" creationId="{70E96339-907C-46C3-99AC-31179B6F0EBD}"/>
          </ac:spMkLst>
        </pc:spChg>
        <pc:spChg chg="add del">
          <ac:chgData name="Christine Perrey" userId="6674a6d4-69df-4512-8de8-6dab69b0dd71" providerId="ADAL" clId="{21092B29-31B5-4C0F-99BD-011A9C97D1E6}" dt="2021-09-27T22:01:20.212" v="1194"/>
          <ac:spMkLst>
            <pc:docMk/>
            <pc:sldMk cId="79283088" sldId="268"/>
            <ac:spMk id="49" creationId="{FFB60E8C-7224-44A4-87A0-46A1711DD2ED}"/>
          </ac:spMkLst>
        </pc:spChg>
        <pc:spChg chg="add del">
          <ac:chgData name="Christine Perrey" userId="6674a6d4-69df-4512-8de8-6dab69b0dd71" providerId="ADAL" clId="{21092B29-31B5-4C0F-99BD-011A9C97D1E6}" dt="2021-09-27T22:01:20.212" v="1194"/>
          <ac:spMkLst>
            <pc:docMk/>
            <pc:sldMk cId="79283088" sldId="268"/>
            <ac:spMk id="51" creationId="{5DA32751-37A2-45C0-BE94-63D375E27003}"/>
          </ac:spMkLst>
        </pc:spChg>
        <pc:spChg chg="add del">
          <ac:chgData name="Christine Perrey" userId="6674a6d4-69df-4512-8de8-6dab69b0dd71" providerId="ADAL" clId="{21092B29-31B5-4C0F-99BD-011A9C97D1E6}" dt="2021-09-27T22:01:20.212" v="1194"/>
          <ac:spMkLst>
            <pc:docMk/>
            <pc:sldMk cId="79283088" sldId="268"/>
            <ac:spMk id="53" creationId="{E659831F-0D9A-4C63-9EBB-8435B85A440F}"/>
          </ac:spMkLst>
        </pc:spChg>
        <pc:spChg chg="add del">
          <ac:chgData name="Christine Perrey" userId="6674a6d4-69df-4512-8de8-6dab69b0dd71" providerId="ADAL" clId="{21092B29-31B5-4C0F-99BD-011A9C97D1E6}" dt="2021-09-27T22:01:20.212" v="1194"/>
          <ac:spMkLst>
            <pc:docMk/>
            <pc:sldMk cId="79283088" sldId="268"/>
            <ac:spMk id="55" creationId="{5A55FBCD-CD42-40F5-8A1B-3203F9CAEEAA}"/>
          </ac:spMkLst>
        </pc:spChg>
        <pc:grpChg chg="add del">
          <ac:chgData name="Christine Perrey" userId="6674a6d4-69df-4512-8de8-6dab69b0dd71" providerId="ADAL" clId="{21092B29-31B5-4C0F-99BD-011A9C97D1E6}" dt="2021-09-27T22:01:20.212" v="1194"/>
          <ac:grpSpMkLst>
            <pc:docMk/>
            <pc:sldMk cId="79283088" sldId="268"/>
            <ac:grpSpMk id="30" creationId="{AE1C45F0-260A-458C-96ED-C1F6D2151219}"/>
          </ac:grpSpMkLst>
        </pc:grpChg>
        <pc:cxnChg chg="add del">
          <ac:chgData name="Christine Perrey" userId="6674a6d4-69df-4512-8de8-6dab69b0dd71" providerId="ADAL" clId="{21092B29-31B5-4C0F-99BD-011A9C97D1E6}" dt="2021-09-27T22:01:20.212" v="1194"/>
          <ac:cxnSpMkLst>
            <pc:docMk/>
            <pc:sldMk cId="79283088" sldId="268"/>
            <ac:cxnSpMk id="33" creationId="{6CF1BAF6-AD41-4082-B212-8A1F9A2E8779}"/>
          </ac:cxnSpMkLst>
        </pc:cxnChg>
      </pc:sldChg>
      <pc:sldChg chg="addSp delSp modTransition delDesignElem">
        <pc:chgData name="Christine Perrey" userId="6674a6d4-69df-4512-8de8-6dab69b0dd71" providerId="ADAL" clId="{21092B29-31B5-4C0F-99BD-011A9C97D1E6}" dt="2021-10-04T20:32:35.751" v="2000"/>
        <pc:sldMkLst>
          <pc:docMk/>
          <pc:sldMk cId="283360157" sldId="269"/>
        </pc:sldMkLst>
        <pc:spChg chg="add del">
          <ac:chgData name="Christine Perrey" userId="6674a6d4-69df-4512-8de8-6dab69b0dd71" providerId="ADAL" clId="{21092B29-31B5-4C0F-99BD-011A9C97D1E6}" dt="2021-09-27T22:01:20.212" v="1194"/>
          <ac:spMkLst>
            <pc:docMk/>
            <pc:sldMk cId="283360157" sldId="269"/>
            <ac:spMk id="22" creationId="{DBF61EA3-B236-439E-9C0B-340980D56BEE}"/>
          </ac:spMkLst>
        </pc:spChg>
        <pc:spChg chg="add del">
          <ac:chgData name="Christine Perrey" userId="6674a6d4-69df-4512-8de8-6dab69b0dd71" providerId="ADAL" clId="{21092B29-31B5-4C0F-99BD-011A9C97D1E6}" dt="2021-09-27T22:01:20.212" v="1194"/>
          <ac:spMkLst>
            <pc:docMk/>
            <pc:sldMk cId="283360157" sldId="269"/>
            <ac:spMk id="28" creationId="{E659831F-0D9A-4C63-9EBB-8435B85A440F}"/>
          </ac:spMkLst>
        </pc:spChg>
        <pc:grpChg chg="add del">
          <ac:chgData name="Christine Perrey" userId="6674a6d4-69df-4512-8de8-6dab69b0dd71" providerId="ADAL" clId="{21092B29-31B5-4C0F-99BD-011A9C97D1E6}" dt="2021-09-27T22:01:20.212" v="1194"/>
          <ac:grpSpMkLst>
            <pc:docMk/>
            <pc:sldMk cId="283360157" sldId="269"/>
            <ac:grpSpMk id="24"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899712122" sldId="271"/>
        </pc:sldMkLst>
        <pc:spChg chg="add del">
          <ac:chgData name="Christine Perrey" userId="6674a6d4-69df-4512-8de8-6dab69b0dd71" providerId="ADAL" clId="{21092B29-31B5-4C0F-99BD-011A9C97D1E6}" dt="2021-09-27T22:01:20.212" v="1194"/>
          <ac:spMkLst>
            <pc:docMk/>
            <pc:sldMk cId="899712122" sldId="271"/>
            <ac:spMk id="64" creationId="{8B9AA7C6-5E5A-498E-A6DF-A943376E09BC}"/>
          </ac:spMkLst>
        </pc:spChg>
        <pc:spChg chg="add del">
          <ac:chgData name="Christine Perrey" userId="6674a6d4-69df-4512-8de8-6dab69b0dd71" providerId="ADAL" clId="{21092B29-31B5-4C0F-99BD-011A9C97D1E6}" dt="2021-09-27T22:01:20.212" v="1194"/>
          <ac:spMkLst>
            <pc:docMk/>
            <pc:sldMk cId="899712122" sldId="271"/>
            <ac:spMk id="70" creationId="{81E140AE-0ABF-47C8-BF32-7D2F0CF2BA44}"/>
          </ac:spMkLst>
        </pc:spChg>
        <pc:spChg chg="add del">
          <ac:chgData name="Christine Perrey" userId="6674a6d4-69df-4512-8de8-6dab69b0dd71" providerId="ADAL" clId="{21092B29-31B5-4C0F-99BD-011A9C97D1E6}" dt="2021-09-27T22:01:20.212" v="1194"/>
          <ac:spMkLst>
            <pc:docMk/>
            <pc:sldMk cId="899712122" sldId="271"/>
            <ac:spMk id="72" creationId="{CBC4F608-B4B8-48C3-9572-C0F061B1CD99}"/>
          </ac:spMkLst>
        </pc:spChg>
        <pc:grpChg chg="add del">
          <ac:chgData name="Christine Perrey" userId="6674a6d4-69df-4512-8de8-6dab69b0dd71" providerId="ADAL" clId="{21092B29-31B5-4C0F-99BD-011A9C97D1E6}" dt="2021-09-27T22:01:20.212" v="1194"/>
          <ac:grpSpMkLst>
            <pc:docMk/>
            <pc:sldMk cId="899712122" sldId="271"/>
            <ac:grpSpMk id="66" creationId="{83EAB11A-76F7-48F4-9B4F-5BFDF4BF9670}"/>
          </ac:grpSpMkLst>
        </pc:grpChg>
      </pc:sldChg>
      <pc:sldChg chg="addSp delSp modTransition delDesignElem">
        <pc:chgData name="Christine Perrey" userId="6674a6d4-69df-4512-8de8-6dab69b0dd71" providerId="ADAL" clId="{21092B29-31B5-4C0F-99BD-011A9C97D1E6}" dt="2021-10-04T20:32:35.751" v="2000"/>
        <pc:sldMkLst>
          <pc:docMk/>
          <pc:sldMk cId="1782958449" sldId="272"/>
        </pc:sldMkLst>
        <pc:spChg chg="add del">
          <ac:chgData name="Christine Perrey" userId="6674a6d4-69df-4512-8de8-6dab69b0dd71" providerId="ADAL" clId="{21092B29-31B5-4C0F-99BD-011A9C97D1E6}" dt="2021-09-27T22:01:20.212" v="1194"/>
          <ac:spMkLst>
            <pc:docMk/>
            <pc:sldMk cId="1782958449" sldId="272"/>
            <ac:spMk id="64" creationId="{8E2CC403-21CD-41DF-BAC4-329D7FF03C5C}"/>
          </ac:spMkLst>
        </pc:spChg>
        <pc:spChg chg="add del">
          <ac:chgData name="Christine Perrey" userId="6674a6d4-69df-4512-8de8-6dab69b0dd71" providerId="ADAL" clId="{21092B29-31B5-4C0F-99BD-011A9C97D1E6}" dt="2021-09-27T22:01:20.212" v="1194"/>
          <ac:spMkLst>
            <pc:docMk/>
            <pc:sldMk cId="1782958449" sldId="272"/>
            <ac:spMk id="71" creationId="{7653717E-6F8C-43E0-9893-C03AE87D18D6}"/>
          </ac:spMkLst>
        </pc:spChg>
        <pc:spChg chg="add del">
          <ac:chgData name="Christine Perrey" userId="6674a6d4-69df-4512-8de8-6dab69b0dd71" providerId="ADAL" clId="{21092B29-31B5-4C0F-99BD-011A9C97D1E6}" dt="2021-09-27T22:01:20.212" v="1194"/>
          <ac:spMkLst>
            <pc:docMk/>
            <pc:sldMk cId="1782958449" sldId="272"/>
            <ac:spMk id="73" creationId="{35BB14B4-EC3F-47C7-9AF3-B0E017B75C42}"/>
          </ac:spMkLst>
        </pc:spChg>
        <pc:grpChg chg="add del">
          <ac:chgData name="Christine Perrey" userId="6674a6d4-69df-4512-8de8-6dab69b0dd71" providerId="ADAL" clId="{21092B29-31B5-4C0F-99BD-011A9C97D1E6}" dt="2021-09-27T22:01:20.212" v="1194"/>
          <ac:grpSpMkLst>
            <pc:docMk/>
            <pc:sldMk cId="1782958449" sldId="272"/>
            <ac:grpSpMk id="66" creationId="{B13AA5FE-3FFC-4725-9ADD-E428544EC61B}"/>
          </ac:grpSpMkLst>
        </pc:grpChg>
      </pc:sldChg>
      <pc:sldChg chg="addSp delSp modTransition delDesignElem">
        <pc:chgData name="Christine Perrey" userId="6674a6d4-69df-4512-8de8-6dab69b0dd71" providerId="ADAL" clId="{21092B29-31B5-4C0F-99BD-011A9C97D1E6}" dt="2021-10-04T20:32:35.751" v="2000"/>
        <pc:sldMkLst>
          <pc:docMk/>
          <pc:sldMk cId="349355803" sldId="274"/>
        </pc:sldMkLst>
        <pc:spChg chg="add del">
          <ac:chgData name="Christine Perrey" userId="6674a6d4-69df-4512-8de8-6dab69b0dd71" providerId="ADAL" clId="{21092B29-31B5-4C0F-99BD-011A9C97D1E6}" dt="2021-09-27T22:01:20.212" v="1194"/>
          <ac:spMkLst>
            <pc:docMk/>
            <pc:sldMk cId="349355803" sldId="274"/>
            <ac:spMk id="22" creationId="{DBF61EA3-B236-439E-9C0B-340980D56BEE}"/>
          </ac:spMkLst>
        </pc:spChg>
        <pc:spChg chg="add del">
          <ac:chgData name="Christine Perrey" userId="6674a6d4-69df-4512-8de8-6dab69b0dd71" providerId="ADAL" clId="{21092B29-31B5-4C0F-99BD-011A9C97D1E6}" dt="2021-09-27T22:01:20.212" v="1194"/>
          <ac:spMkLst>
            <pc:docMk/>
            <pc:sldMk cId="349355803" sldId="274"/>
            <ac:spMk id="28" creationId="{E659831F-0D9A-4C63-9EBB-8435B85A440F}"/>
          </ac:spMkLst>
        </pc:spChg>
        <pc:grpChg chg="add del">
          <ac:chgData name="Christine Perrey" userId="6674a6d4-69df-4512-8de8-6dab69b0dd71" providerId="ADAL" clId="{21092B29-31B5-4C0F-99BD-011A9C97D1E6}" dt="2021-09-27T22:01:20.212" v="1194"/>
          <ac:grpSpMkLst>
            <pc:docMk/>
            <pc:sldMk cId="349355803" sldId="274"/>
            <ac:grpSpMk id="24"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3128572798" sldId="276"/>
        </pc:sldMkLst>
        <pc:spChg chg="add del">
          <ac:chgData name="Christine Perrey" userId="6674a6d4-69df-4512-8de8-6dab69b0dd71" providerId="ADAL" clId="{21092B29-31B5-4C0F-99BD-011A9C97D1E6}" dt="2021-09-27T22:01:20.212" v="1194"/>
          <ac:spMkLst>
            <pc:docMk/>
            <pc:sldMk cId="3128572798" sldId="276"/>
            <ac:spMk id="8" creationId="{DBF61EA3-B236-439E-9C0B-340980D56BEE}"/>
          </ac:spMkLst>
        </pc:spChg>
        <pc:spChg chg="add del">
          <ac:chgData name="Christine Perrey" userId="6674a6d4-69df-4512-8de8-6dab69b0dd71" providerId="ADAL" clId="{21092B29-31B5-4C0F-99BD-011A9C97D1E6}" dt="2021-09-27T22:01:20.212" v="1194"/>
          <ac:spMkLst>
            <pc:docMk/>
            <pc:sldMk cId="3128572798" sldId="276"/>
            <ac:spMk id="14" creationId="{E659831F-0D9A-4C63-9EBB-8435B85A440F}"/>
          </ac:spMkLst>
        </pc:spChg>
        <pc:grpChg chg="add del">
          <ac:chgData name="Christine Perrey" userId="6674a6d4-69df-4512-8de8-6dab69b0dd71" providerId="ADAL" clId="{21092B29-31B5-4C0F-99BD-011A9C97D1E6}" dt="2021-09-27T22:01:20.212" v="1194"/>
          <ac:grpSpMkLst>
            <pc:docMk/>
            <pc:sldMk cId="3128572798" sldId="276"/>
            <ac:grpSpMk id="10"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3048524213" sldId="278"/>
        </pc:sldMkLst>
        <pc:spChg chg="add del">
          <ac:chgData name="Christine Perrey" userId="6674a6d4-69df-4512-8de8-6dab69b0dd71" providerId="ADAL" clId="{21092B29-31B5-4C0F-99BD-011A9C97D1E6}" dt="2021-09-27T22:01:20.212" v="1194"/>
          <ac:spMkLst>
            <pc:docMk/>
            <pc:sldMk cId="3048524213" sldId="278"/>
            <ac:spMk id="64" creationId="{8B9AA7C6-5E5A-498E-A6DF-A943376E09BC}"/>
          </ac:spMkLst>
        </pc:spChg>
        <pc:spChg chg="add del">
          <ac:chgData name="Christine Perrey" userId="6674a6d4-69df-4512-8de8-6dab69b0dd71" providerId="ADAL" clId="{21092B29-31B5-4C0F-99BD-011A9C97D1E6}" dt="2021-09-27T22:01:20.212" v="1194"/>
          <ac:spMkLst>
            <pc:docMk/>
            <pc:sldMk cId="3048524213" sldId="278"/>
            <ac:spMk id="70" creationId="{81E140AE-0ABF-47C8-BF32-7D2F0CF2BA44}"/>
          </ac:spMkLst>
        </pc:spChg>
        <pc:spChg chg="add del">
          <ac:chgData name="Christine Perrey" userId="6674a6d4-69df-4512-8de8-6dab69b0dd71" providerId="ADAL" clId="{21092B29-31B5-4C0F-99BD-011A9C97D1E6}" dt="2021-09-27T22:01:20.212" v="1194"/>
          <ac:spMkLst>
            <pc:docMk/>
            <pc:sldMk cId="3048524213" sldId="278"/>
            <ac:spMk id="72" creationId="{CBC4F608-B4B8-48C3-9572-C0F061B1CD99}"/>
          </ac:spMkLst>
        </pc:spChg>
        <pc:grpChg chg="add del">
          <ac:chgData name="Christine Perrey" userId="6674a6d4-69df-4512-8de8-6dab69b0dd71" providerId="ADAL" clId="{21092B29-31B5-4C0F-99BD-011A9C97D1E6}" dt="2021-09-27T22:01:20.212" v="1194"/>
          <ac:grpSpMkLst>
            <pc:docMk/>
            <pc:sldMk cId="3048524213" sldId="278"/>
            <ac:grpSpMk id="66" creationId="{83EAB11A-76F7-48F4-9B4F-5BFDF4BF9670}"/>
          </ac:grpSpMkLst>
        </pc:grpChg>
      </pc:sldChg>
      <pc:sldChg chg="addSp delSp modSp del mod delDesignElem">
        <pc:chgData name="Christine Perrey" userId="6674a6d4-69df-4512-8de8-6dab69b0dd71" providerId="ADAL" clId="{21092B29-31B5-4C0F-99BD-011A9C97D1E6}" dt="2021-10-04T17:11:33.698" v="1627" actId="47"/>
        <pc:sldMkLst>
          <pc:docMk/>
          <pc:sldMk cId="140131060" sldId="279"/>
        </pc:sldMkLst>
        <pc:spChg chg="del">
          <ac:chgData name="Christine Perrey" userId="6674a6d4-69df-4512-8de8-6dab69b0dd71" providerId="ADAL" clId="{21092B29-31B5-4C0F-99BD-011A9C97D1E6}" dt="2021-09-20T22:34:12.768" v="342" actId="478"/>
          <ac:spMkLst>
            <pc:docMk/>
            <pc:sldMk cId="140131060" sldId="279"/>
            <ac:spMk id="3" creationId="{986FB033-4861-4C23-83B5-751D1141F2E7}"/>
          </ac:spMkLst>
        </pc:spChg>
        <pc:spChg chg="add del mod">
          <ac:chgData name="Christine Perrey" userId="6674a6d4-69df-4512-8de8-6dab69b0dd71" providerId="ADAL" clId="{21092B29-31B5-4C0F-99BD-011A9C97D1E6}" dt="2021-09-20T22:34:15.756" v="343" actId="478"/>
          <ac:spMkLst>
            <pc:docMk/>
            <pc:sldMk cId="140131060" sldId="279"/>
            <ac:spMk id="4" creationId="{7129B45F-F759-42FC-9E16-190376ACD8F0}"/>
          </ac:spMkLst>
        </pc:spChg>
        <pc:spChg chg="mod">
          <ac:chgData name="Christine Perrey" userId="6674a6d4-69df-4512-8de8-6dab69b0dd71" providerId="ADAL" clId="{21092B29-31B5-4C0F-99BD-011A9C97D1E6}" dt="2021-09-20T23:15:00.123" v="421" actId="6549"/>
          <ac:spMkLst>
            <pc:docMk/>
            <pc:sldMk cId="140131060" sldId="279"/>
            <ac:spMk id="12" creationId="{AB5F4095-F5BF-304F-B385-42D35EB21699}"/>
          </ac:spMkLst>
        </pc:spChg>
        <pc:spChg chg="add del">
          <ac:chgData name="Christine Perrey" userId="6674a6d4-69df-4512-8de8-6dab69b0dd71" providerId="ADAL" clId="{21092B29-31B5-4C0F-99BD-011A9C97D1E6}" dt="2021-09-27T22:01:20.212" v="1194"/>
          <ac:spMkLst>
            <pc:docMk/>
            <pc:sldMk cId="140131060" sldId="279"/>
            <ac:spMk id="19" creationId="{DBF61EA3-B236-439E-9C0B-340980D56BEE}"/>
          </ac:spMkLst>
        </pc:spChg>
        <pc:spChg chg="add del">
          <ac:chgData name="Christine Perrey" userId="6674a6d4-69df-4512-8de8-6dab69b0dd71" providerId="ADAL" clId="{21092B29-31B5-4C0F-99BD-011A9C97D1E6}" dt="2021-09-27T22:01:20.212" v="1194"/>
          <ac:spMkLst>
            <pc:docMk/>
            <pc:sldMk cId="140131060" sldId="279"/>
            <ac:spMk id="25" creationId="{E659831F-0D9A-4C63-9EBB-8435B85A440F}"/>
          </ac:spMkLst>
        </pc:spChg>
        <pc:grpChg chg="add del">
          <ac:chgData name="Christine Perrey" userId="6674a6d4-69df-4512-8de8-6dab69b0dd71" providerId="ADAL" clId="{21092B29-31B5-4C0F-99BD-011A9C97D1E6}" dt="2021-09-27T22:01:20.212" v="1194"/>
          <ac:grpSpMkLst>
            <pc:docMk/>
            <pc:sldMk cId="140131060" sldId="279"/>
            <ac:grpSpMk id="21" creationId="{28FAF094-D087-493F-8DF9-A486C2D6BBAA}"/>
          </ac:grpSpMkLst>
        </pc:grpChg>
        <pc:graphicFrameChg chg="mod modGraphic">
          <ac:chgData name="Christine Perrey" userId="6674a6d4-69df-4512-8de8-6dab69b0dd71" providerId="ADAL" clId="{21092B29-31B5-4C0F-99BD-011A9C97D1E6}" dt="2021-09-27T20:50:10.811" v="1077"/>
          <ac:graphicFrameMkLst>
            <pc:docMk/>
            <pc:sldMk cId="140131060" sldId="279"/>
            <ac:graphicFrameMk id="5" creationId="{7134B216-B61F-4B86-91AF-C2F56BBB3170}"/>
          </ac:graphicFrameMkLst>
        </pc:graphicFrameChg>
        <pc:graphicFrameChg chg="add del mod">
          <ac:chgData name="Christine Perrey" userId="6674a6d4-69df-4512-8de8-6dab69b0dd71" providerId="ADAL" clId="{21092B29-31B5-4C0F-99BD-011A9C97D1E6}" dt="2021-09-20T22:35:39.753" v="347" actId="478"/>
          <ac:graphicFrameMkLst>
            <pc:docMk/>
            <pc:sldMk cId="140131060" sldId="279"/>
            <ac:graphicFrameMk id="13" creationId="{074C8D8E-01E5-4B4F-A6ED-21959A33DCFD}"/>
          </ac:graphicFrameMkLst>
        </pc:graphicFrameChg>
      </pc:sldChg>
      <pc:sldChg chg="addSp delSp modTransition delDesignElem">
        <pc:chgData name="Christine Perrey" userId="6674a6d4-69df-4512-8de8-6dab69b0dd71" providerId="ADAL" clId="{21092B29-31B5-4C0F-99BD-011A9C97D1E6}" dt="2021-10-04T20:32:35.751" v="2000"/>
        <pc:sldMkLst>
          <pc:docMk/>
          <pc:sldMk cId="262870206" sldId="280"/>
        </pc:sldMkLst>
        <pc:spChg chg="add del">
          <ac:chgData name="Christine Perrey" userId="6674a6d4-69df-4512-8de8-6dab69b0dd71" providerId="ADAL" clId="{21092B29-31B5-4C0F-99BD-011A9C97D1E6}" dt="2021-09-27T22:01:20.212" v="1194"/>
          <ac:spMkLst>
            <pc:docMk/>
            <pc:sldMk cId="262870206" sldId="280"/>
            <ac:spMk id="33" creationId="{B5FA7C47-B7C1-4D2E-AB49-ED23BA34BA83}"/>
          </ac:spMkLst>
        </pc:spChg>
        <pc:spChg chg="add del">
          <ac:chgData name="Christine Perrey" userId="6674a6d4-69df-4512-8de8-6dab69b0dd71" providerId="ADAL" clId="{21092B29-31B5-4C0F-99BD-011A9C97D1E6}" dt="2021-09-27T22:01:20.212" v="1194"/>
          <ac:spMkLst>
            <pc:docMk/>
            <pc:sldMk cId="262870206" sldId="280"/>
            <ac:spMk id="35" creationId="{596EE156-ABF1-4329-A6BA-03B4254E0877}"/>
          </ac:spMkLst>
        </pc:spChg>
        <pc:spChg chg="add del">
          <ac:chgData name="Christine Perrey" userId="6674a6d4-69df-4512-8de8-6dab69b0dd71" providerId="ADAL" clId="{21092B29-31B5-4C0F-99BD-011A9C97D1E6}" dt="2021-09-27T22:01:20.212" v="1194"/>
          <ac:spMkLst>
            <pc:docMk/>
            <pc:sldMk cId="262870206" sldId="280"/>
            <ac:spMk id="37" creationId="{19B9933F-AAB3-444A-8BB5-9CA194A8BC63}"/>
          </ac:spMkLst>
        </pc:spChg>
        <pc:spChg chg="add del">
          <ac:chgData name="Christine Perrey" userId="6674a6d4-69df-4512-8de8-6dab69b0dd71" providerId="ADAL" clId="{21092B29-31B5-4C0F-99BD-011A9C97D1E6}" dt="2021-09-27T22:01:20.212" v="1194"/>
          <ac:spMkLst>
            <pc:docMk/>
            <pc:sldMk cId="262870206" sldId="280"/>
            <ac:spMk id="39" creationId="{7D20183A-0B1D-4A1F-89B1-ADBEDBC6E54E}"/>
          </ac:spMkLst>
        </pc:spChg>
        <pc:spChg chg="add del">
          <ac:chgData name="Christine Perrey" userId="6674a6d4-69df-4512-8de8-6dab69b0dd71" providerId="ADAL" clId="{21092B29-31B5-4C0F-99BD-011A9C97D1E6}" dt="2021-09-27T22:01:20.212" v="1194"/>
          <ac:spMkLst>
            <pc:docMk/>
            <pc:sldMk cId="262870206" sldId="280"/>
            <ac:spMk id="41" creationId="{131031D3-26CD-4214-A9A4-5857EFA15A0C}"/>
          </ac:spMkLst>
        </pc:spChg>
      </pc:sldChg>
      <pc:sldChg chg="addSp delSp modTransition delDesignElem">
        <pc:chgData name="Christine Perrey" userId="6674a6d4-69df-4512-8de8-6dab69b0dd71" providerId="ADAL" clId="{21092B29-31B5-4C0F-99BD-011A9C97D1E6}" dt="2021-10-04T20:32:35.751" v="2000"/>
        <pc:sldMkLst>
          <pc:docMk/>
          <pc:sldMk cId="1712641849" sldId="281"/>
        </pc:sldMkLst>
        <pc:spChg chg="add del">
          <ac:chgData name="Christine Perrey" userId="6674a6d4-69df-4512-8de8-6dab69b0dd71" providerId="ADAL" clId="{21092B29-31B5-4C0F-99BD-011A9C97D1E6}" dt="2021-09-27T22:01:20.212" v="1194"/>
          <ac:spMkLst>
            <pc:docMk/>
            <pc:sldMk cId="1712641849" sldId="281"/>
            <ac:spMk id="19" creationId="{DBF61EA3-B236-439E-9C0B-340980D56BEE}"/>
          </ac:spMkLst>
        </pc:spChg>
        <pc:spChg chg="add del">
          <ac:chgData name="Christine Perrey" userId="6674a6d4-69df-4512-8de8-6dab69b0dd71" providerId="ADAL" clId="{21092B29-31B5-4C0F-99BD-011A9C97D1E6}" dt="2021-09-27T22:01:20.212" v="1194"/>
          <ac:spMkLst>
            <pc:docMk/>
            <pc:sldMk cId="1712641849" sldId="281"/>
            <ac:spMk id="25" creationId="{E659831F-0D9A-4C63-9EBB-8435B85A440F}"/>
          </ac:spMkLst>
        </pc:spChg>
        <pc:grpChg chg="add del">
          <ac:chgData name="Christine Perrey" userId="6674a6d4-69df-4512-8de8-6dab69b0dd71" providerId="ADAL" clId="{21092B29-31B5-4C0F-99BD-011A9C97D1E6}" dt="2021-09-27T22:01:20.212" v="1194"/>
          <ac:grpSpMkLst>
            <pc:docMk/>
            <pc:sldMk cId="1712641849" sldId="281"/>
            <ac:grpSpMk id="21"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3401494595" sldId="283"/>
        </pc:sldMkLst>
        <pc:spChg chg="add del">
          <ac:chgData name="Christine Perrey" userId="6674a6d4-69df-4512-8de8-6dab69b0dd71" providerId="ADAL" clId="{21092B29-31B5-4C0F-99BD-011A9C97D1E6}" dt="2021-09-27T22:01:20.212" v="1194"/>
          <ac:spMkLst>
            <pc:docMk/>
            <pc:sldMk cId="3401494595" sldId="283"/>
            <ac:spMk id="8" creationId="{DBF61EA3-B236-439E-9C0B-340980D56BEE}"/>
          </ac:spMkLst>
        </pc:spChg>
        <pc:spChg chg="add del">
          <ac:chgData name="Christine Perrey" userId="6674a6d4-69df-4512-8de8-6dab69b0dd71" providerId="ADAL" clId="{21092B29-31B5-4C0F-99BD-011A9C97D1E6}" dt="2021-09-27T22:01:20.212" v="1194"/>
          <ac:spMkLst>
            <pc:docMk/>
            <pc:sldMk cId="3401494595" sldId="283"/>
            <ac:spMk id="14" creationId="{E659831F-0D9A-4C63-9EBB-8435B85A440F}"/>
          </ac:spMkLst>
        </pc:spChg>
        <pc:grpChg chg="add del">
          <ac:chgData name="Christine Perrey" userId="6674a6d4-69df-4512-8de8-6dab69b0dd71" providerId="ADAL" clId="{21092B29-31B5-4C0F-99BD-011A9C97D1E6}" dt="2021-09-27T22:01:20.212" v="1194"/>
          <ac:grpSpMkLst>
            <pc:docMk/>
            <pc:sldMk cId="3401494595" sldId="283"/>
            <ac:grpSpMk id="10"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698595511" sldId="284"/>
        </pc:sldMkLst>
        <pc:spChg chg="add del">
          <ac:chgData name="Christine Perrey" userId="6674a6d4-69df-4512-8de8-6dab69b0dd71" providerId="ADAL" clId="{21092B29-31B5-4C0F-99BD-011A9C97D1E6}" dt="2021-09-27T22:01:20.212" v="1194"/>
          <ac:spMkLst>
            <pc:docMk/>
            <pc:sldMk cId="698595511" sldId="284"/>
            <ac:spMk id="22" creationId="{DBF61EA3-B236-439E-9C0B-340980D56BEE}"/>
          </ac:spMkLst>
        </pc:spChg>
        <pc:spChg chg="add del">
          <ac:chgData name="Christine Perrey" userId="6674a6d4-69df-4512-8de8-6dab69b0dd71" providerId="ADAL" clId="{21092B29-31B5-4C0F-99BD-011A9C97D1E6}" dt="2021-09-27T22:01:20.212" v="1194"/>
          <ac:spMkLst>
            <pc:docMk/>
            <pc:sldMk cId="698595511" sldId="284"/>
            <ac:spMk id="28" creationId="{E659831F-0D9A-4C63-9EBB-8435B85A440F}"/>
          </ac:spMkLst>
        </pc:spChg>
        <pc:grpChg chg="add del">
          <ac:chgData name="Christine Perrey" userId="6674a6d4-69df-4512-8de8-6dab69b0dd71" providerId="ADAL" clId="{21092B29-31B5-4C0F-99BD-011A9C97D1E6}" dt="2021-09-27T22:01:20.212" v="1194"/>
          <ac:grpSpMkLst>
            <pc:docMk/>
            <pc:sldMk cId="698595511" sldId="284"/>
            <ac:grpSpMk id="24"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2296650615" sldId="285"/>
        </pc:sldMkLst>
        <pc:spChg chg="add del">
          <ac:chgData name="Christine Perrey" userId="6674a6d4-69df-4512-8de8-6dab69b0dd71" providerId="ADAL" clId="{21092B29-31B5-4C0F-99BD-011A9C97D1E6}" dt="2021-09-27T22:01:20.212" v="1194"/>
          <ac:spMkLst>
            <pc:docMk/>
            <pc:sldMk cId="2296650615" sldId="285"/>
            <ac:spMk id="27" creationId="{4522B21E-B2B9-4C72-9A71-C87EFD137480}"/>
          </ac:spMkLst>
        </pc:spChg>
        <pc:spChg chg="add del">
          <ac:chgData name="Christine Perrey" userId="6674a6d4-69df-4512-8de8-6dab69b0dd71" providerId="ADAL" clId="{21092B29-31B5-4C0F-99BD-011A9C97D1E6}" dt="2021-09-27T22:01:20.212" v="1194"/>
          <ac:spMkLst>
            <pc:docMk/>
            <pc:sldMk cId="2296650615" sldId="285"/>
            <ac:spMk id="29" creationId="{5EB7D2A2-F448-44D4-938C-DC84CBCB3B1E}"/>
          </ac:spMkLst>
        </pc:spChg>
        <pc:spChg chg="add del">
          <ac:chgData name="Christine Perrey" userId="6674a6d4-69df-4512-8de8-6dab69b0dd71" providerId="ADAL" clId="{21092B29-31B5-4C0F-99BD-011A9C97D1E6}" dt="2021-09-27T22:01:20.212" v="1194"/>
          <ac:spMkLst>
            <pc:docMk/>
            <pc:sldMk cId="2296650615" sldId="285"/>
            <ac:spMk id="31" creationId="{871AEA07-1E14-44B4-8E55-64EF049CD66F}"/>
          </ac:spMkLst>
        </pc:spChg>
        <pc:cxnChg chg="add del">
          <ac:chgData name="Christine Perrey" userId="6674a6d4-69df-4512-8de8-6dab69b0dd71" providerId="ADAL" clId="{21092B29-31B5-4C0F-99BD-011A9C97D1E6}" dt="2021-09-27T22:01:20.212" v="1194"/>
          <ac:cxnSpMkLst>
            <pc:docMk/>
            <pc:sldMk cId="2296650615" sldId="285"/>
            <ac:cxnSpMk id="33" creationId="{F7C8EA93-3210-4C62-99E9-153C275E3A87}"/>
          </ac:cxnSpMkLst>
        </pc:cxnChg>
      </pc:sldChg>
      <pc:sldChg chg="addSp delSp modSp mod modTransition delAnim modAnim delDesignElem modNotesTx">
        <pc:chgData name="Christine Perrey" userId="6674a6d4-69df-4512-8de8-6dab69b0dd71" providerId="ADAL" clId="{21092B29-31B5-4C0F-99BD-011A9C97D1E6}" dt="2021-10-04T23:06:08.132" v="2075" actId="20577"/>
        <pc:sldMkLst>
          <pc:docMk/>
          <pc:sldMk cId="3077988064" sldId="287"/>
        </pc:sldMkLst>
        <pc:spChg chg="add del">
          <ac:chgData name="Christine Perrey" userId="6674a6d4-69df-4512-8de8-6dab69b0dd71" providerId="ADAL" clId="{21092B29-31B5-4C0F-99BD-011A9C97D1E6}" dt="2021-09-27T22:01:20.212" v="1194"/>
          <ac:spMkLst>
            <pc:docMk/>
            <pc:sldMk cId="3077988064" sldId="287"/>
            <ac:spMk id="17" creationId="{7653717E-6F8C-43E0-9893-C03AE87D18D6}"/>
          </ac:spMkLst>
        </pc:spChg>
        <pc:spChg chg="add del">
          <ac:chgData name="Christine Perrey" userId="6674a6d4-69df-4512-8de8-6dab69b0dd71" providerId="ADAL" clId="{21092B29-31B5-4C0F-99BD-011A9C97D1E6}" dt="2021-09-27T22:01:20.212" v="1194"/>
          <ac:spMkLst>
            <pc:docMk/>
            <pc:sldMk cId="3077988064" sldId="287"/>
            <ac:spMk id="18" creationId="{8E2CC403-21CD-41DF-BAC4-329D7FF03C5C}"/>
          </ac:spMkLst>
        </pc:spChg>
        <pc:spChg chg="add del">
          <ac:chgData name="Christine Perrey" userId="6674a6d4-69df-4512-8de8-6dab69b0dd71" providerId="ADAL" clId="{21092B29-31B5-4C0F-99BD-011A9C97D1E6}" dt="2021-09-27T22:01:20.212" v="1194"/>
          <ac:spMkLst>
            <pc:docMk/>
            <pc:sldMk cId="3077988064" sldId="287"/>
            <ac:spMk id="19" creationId="{35BB14B4-EC3F-47C7-9AF3-B0E017B75C42}"/>
          </ac:spMkLst>
        </pc:spChg>
        <pc:grpChg chg="add del">
          <ac:chgData name="Christine Perrey" userId="6674a6d4-69df-4512-8de8-6dab69b0dd71" providerId="ADAL" clId="{21092B29-31B5-4C0F-99BD-011A9C97D1E6}" dt="2021-09-27T22:01:20.212" v="1194"/>
          <ac:grpSpMkLst>
            <pc:docMk/>
            <pc:sldMk cId="3077988064" sldId="287"/>
            <ac:grpSpMk id="20" creationId="{B13AA5FE-3FFC-4725-9ADD-E428544EC61B}"/>
          </ac:grpSpMkLst>
        </pc:grpChg>
        <pc:picChg chg="add del mod">
          <ac:chgData name="Christine Perrey" userId="6674a6d4-69df-4512-8de8-6dab69b0dd71" providerId="ADAL" clId="{21092B29-31B5-4C0F-99BD-011A9C97D1E6}" dt="2021-10-04T20:32:35.751" v="2000"/>
          <ac:picMkLst>
            <pc:docMk/>
            <pc:sldMk cId="3077988064" sldId="287"/>
            <ac:picMk id="2" creationId="{533AB4D2-734E-40EE-BFA3-6DA1898C2855}"/>
          </ac:picMkLst>
        </pc:picChg>
        <pc:picChg chg="add del mod">
          <ac:chgData name="Christine Perrey" userId="6674a6d4-69df-4512-8de8-6dab69b0dd71" providerId="ADAL" clId="{21092B29-31B5-4C0F-99BD-011A9C97D1E6}" dt="2021-10-04T21:18:13.180" v="2034" actId="21"/>
          <ac:picMkLst>
            <pc:docMk/>
            <pc:sldMk cId="3077988064" sldId="287"/>
            <ac:picMk id="3" creationId="{4AA0046B-FF39-4E8F-A9F9-421AD7BE89FC}"/>
          </ac:picMkLst>
        </pc:picChg>
      </pc:sldChg>
      <pc:sldChg chg="addSp delSp modSp mod modTransition delDesignElem">
        <pc:chgData name="Christine Perrey" userId="6674a6d4-69df-4512-8de8-6dab69b0dd71" providerId="ADAL" clId="{21092B29-31B5-4C0F-99BD-011A9C97D1E6}" dt="2021-10-04T20:32:35.751" v="2000"/>
        <pc:sldMkLst>
          <pc:docMk/>
          <pc:sldMk cId="1837342067" sldId="288"/>
        </pc:sldMkLst>
        <pc:spChg chg="add del">
          <ac:chgData name="Christine Perrey" userId="6674a6d4-69df-4512-8de8-6dab69b0dd71" providerId="ADAL" clId="{21092B29-31B5-4C0F-99BD-011A9C97D1E6}" dt="2021-09-27T22:01:20.212" v="1194"/>
          <ac:spMkLst>
            <pc:docMk/>
            <pc:sldMk cId="1837342067" sldId="288"/>
            <ac:spMk id="8" creationId="{DBF61EA3-B236-439E-9C0B-340980D56BEE}"/>
          </ac:spMkLst>
        </pc:spChg>
        <pc:spChg chg="mod">
          <ac:chgData name="Christine Perrey" userId="6674a6d4-69df-4512-8de8-6dab69b0dd71" providerId="ADAL" clId="{21092B29-31B5-4C0F-99BD-011A9C97D1E6}" dt="2021-09-21T18:35:21.440" v="739" actId="207"/>
          <ac:spMkLst>
            <pc:docMk/>
            <pc:sldMk cId="1837342067" sldId="288"/>
            <ac:spMk id="13" creationId="{680D21CC-2F53-0C4C-894C-DE36121ED940}"/>
          </ac:spMkLst>
        </pc:spChg>
        <pc:spChg chg="add del">
          <ac:chgData name="Christine Perrey" userId="6674a6d4-69df-4512-8de8-6dab69b0dd71" providerId="ADAL" clId="{21092B29-31B5-4C0F-99BD-011A9C97D1E6}" dt="2021-09-27T22:01:20.212" v="1194"/>
          <ac:spMkLst>
            <pc:docMk/>
            <pc:sldMk cId="1837342067" sldId="288"/>
            <ac:spMk id="14" creationId="{E659831F-0D9A-4C63-9EBB-8435B85A440F}"/>
          </ac:spMkLst>
        </pc:spChg>
        <pc:spChg chg="mod">
          <ac:chgData name="Christine Perrey" userId="6674a6d4-69df-4512-8de8-6dab69b0dd71" providerId="ADAL" clId="{21092B29-31B5-4C0F-99BD-011A9C97D1E6}" dt="2021-09-21T18:36:05.878" v="742" actId="207"/>
          <ac:spMkLst>
            <pc:docMk/>
            <pc:sldMk cId="1837342067" sldId="288"/>
            <ac:spMk id="15" creationId="{4423D616-7AD2-034A-B8D0-878692789808}"/>
          </ac:spMkLst>
        </pc:spChg>
        <pc:spChg chg="mod">
          <ac:chgData name="Christine Perrey" userId="6674a6d4-69df-4512-8de8-6dab69b0dd71" providerId="ADAL" clId="{21092B29-31B5-4C0F-99BD-011A9C97D1E6}" dt="2021-09-21T18:35:07.989" v="738" actId="1036"/>
          <ac:spMkLst>
            <pc:docMk/>
            <pc:sldMk cId="1837342067" sldId="288"/>
            <ac:spMk id="16" creationId="{C63B486F-77A7-C24F-A2C3-F349CC5F8F84}"/>
          </ac:spMkLst>
        </pc:spChg>
        <pc:spChg chg="mod">
          <ac:chgData name="Christine Perrey" userId="6674a6d4-69df-4512-8de8-6dab69b0dd71" providerId="ADAL" clId="{21092B29-31B5-4C0F-99BD-011A9C97D1E6}" dt="2021-09-21T18:35:07.989" v="738" actId="1036"/>
          <ac:spMkLst>
            <pc:docMk/>
            <pc:sldMk cId="1837342067" sldId="288"/>
            <ac:spMk id="17" creationId="{499E6FE9-23F9-1C4A-972B-A816F940A024}"/>
          </ac:spMkLst>
        </pc:spChg>
        <pc:spChg chg="mod">
          <ac:chgData name="Christine Perrey" userId="6674a6d4-69df-4512-8de8-6dab69b0dd71" providerId="ADAL" clId="{21092B29-31B5-4C0F-99BD-011A9C97D1E6}" dt="2021-09-21T18:35:07.989" v="738" actId="1036"/>
          <ac:spMkLst>
            <pc:docMk/>
            <pc:sldMk cId="1837342067" sldId="288"/>
            <ac:spMk id="18" creationId="{3A75C4CD-1DD7-E14E-88E8-F51DC768C983}"/>
          </ac:spMkLst>
        </pc:spChg>
        <pc:spChg chg="mod">
          <ac:chgData name="Christine Perrey" userId="6674a6d4-69df-4512-8de8-6dab69b0dd71" providerId="ADAL" clId="{21092B29-31B5-4C0F-99BD-011A9C97D1E6}" dt="2021-09-21T18:35:07.989" v="738" actId="1036"/>
          <ac:spMkLst>
            <pc:docMk/>
            <pc:sldMk cId="1837342067" sldId="288"/>
            <ac:spMk id="19" creationId="{C769BBA3-7591-5D48-95C4-36277E629563}"/>
          </ac:spMkLst>
        </pc:spChg>
        <pc:grpChg chg="add del">
          <ac:chgData name="Christine Perrey" userId="6674a6d4-69df-4512-8de8-6dab69b0dd71" providerId="ADAL" clId="{21092B29-31B5-4C0F-99BD-011A9C97D1E6}" dt="2021-09-27T22:01:20.212" v="1194"/>
          <ac:grpSpMkLst>
            <pc:docMk/>
            <pc:sldMk cId="1837342067" sldId="288"/>
            <ac:grpSpMk id="10" creationId="{28FAF094-D087-493F-8DF9-A486C2D6BBAA}"/>
          </ac:grpSpMkLst>
        </pc:grpChg>
      </pc:sldChg>
      <pc:sldChg chg="modSp add del mod modNotesTx">
        <pc:chgData name="Christine Perrey" userId="6674a6d4-69df-4512-8de8-6dab69b0dd71" providerId="ADAL" clId="{21092B29-31B5-4C0F-99BD-011A9C97D1E6}" dt="2021-09-20T22:33:44.850" v="341" actId="2696"/>
        <pc:sldMkLst>
          <pc:docMk/>
          <pc:sldMk cId="289463508" sldId="289"/>
        </pc:sldMkLst>
        <pc:spChg chg="mod">
          <ac:chgData name="Christine Perrey" userId="6674a6d4-69df-4512-8de8-6dab69b0dd71" providerId="ADAL" clId="{21092B29-31B5-4C0F-99BD-011A9C97D1E6}" dt="2021-09-20T22:21:37.137" v="193" actId="5793"/>
          <ac:spMkLst>
            <pc:docMk/>
            <pc:sldMk cId="289463508" sldId="289"/>
            <ac:spMk id="3" creationId="{986FB033-4861-4C23-83B5-751D1141F2E7}"/>
          </ac:spMkLst>
        </pc:spChg>
      </pc:sldChg>
      <pc:sldChg chg="addSp delSp modSp mod delDesignElem">
        <pc:chgData name="Christine Perrey" userId="6674a6d4-69df-4512-8de8-6dab69b0dd71" providerId="ADAL" clId="{21092B29-31B5-4C0F-99BD-011A9C97D1E6}" dt="2021-09-27T22:32:39.486" v="1278" actId="1076"/>
        <pc:sldMkLst>
          <pc:docMk/>
          <pc:sldMk cId="3969990514" sldId="289"/>
        </pc:sldMkLst>
        <pc:spChg chg="add del mod">
          <ac:chgData name="Christine Perrey" userId="6674a6d4-69df-4512-8de8-6dab69b0dd71" providerId="ADAL" clId="{21092B29-31B5-4C0F-99BD-011A9C97D1E6}" dt="2021-09-27T22:30:26.951" v="1266" actId="478"/>
          <ac:spMkLst>
            <pc:docMk/>
            <pc:sldMk cId="3969990514" sldId="289"/>
            <ac:spMk id="6" creationId="{E79BB68C-DBFB-49C4-B77C-454CF86D994C}"/>
          </ac:spMkLst>
        </pc:spChg>
        <pc:spChg chg="add del">
          <ac:chgData name="Christine Perrey" userId="6674a6d4-69df-4512-8de8-6dab69b0dd71" providerId="ADAL" clId="{21092B29-31B5-4C0F-99BD-011A9C97D1E6}" dt="2021-09-27T22:01:20.212" v="1194"/>
          <ac:spMkLst>
            <pc:docMk/>
            <pc:sldMk cId="3969990514" sldId="289"/>
            <ac:spMk id="8" creationId="{DBF61EA3-B236-439E-9C0B-340980D56BEE}"/>
          </ac:spMkLst>
        </pc:spChg>
        <pc:spChg chg="add del">
          <ac:chgData name="Christine Perrey" userId="6674a6d4-69df-4512-8de8-6dab69b0dd71" providerId="ADAL" clId="{21092B29-31B5-4C0F-99BD-011A9C97D1E6}" dt="2021-09-27T22:01:20.212" v="1194"/>
          <ac:spMkLst>
            <pc:docMk/>
            <pc:sldMk cId="3969990514" sldId="289"/>
            <ac:spMk id="14" creationId="{E659831F-0D9A-4C63-9EBB-8435B85A440F}"/>
          </ac:spMkLst>
        </pc:spChg>
        <pc:spChg chg="add del mod ord">
          <ac:chgData name="Christine Perrey" userId="6674a6d4-69df-4512-8de8-6dab69b0dd71" providerId="ADAL" clId="{21092B29-31B5-4C0F-99BD-011A9C97D1E6}" dt="2021-09-27T22:30:23.518" v="1265" actId="478"/>
          <ac:spMkLst>
            <pc:docMk/>
            <pc:sldMk cId="3969990514" sldId="289"/>
            <ac:spMk id="15" creationId="{0B3FA018-F9BA-4A41-8167-5C65B0578967}"/>
          </ac:spMkLst>
        </pc:spChg>
        <pc:spChg chg="add mod">
          <ac:chgData name="Christine Perrey" userId="6674a6d4-69df-4512-8de8-6dab69b0dd71" providerId="ADAL" clId="{21092B29-31B5-4C0F-99BD-011A9C97D1E6}" dt="2021-09-27T22:31:15.999" v="1267"/>
          <ac:spMkLst>
            <pc:docMk/>
            <pc:sldMk cId="3969990514" sldId="289"/>
            <ac:spMk id="16" creationId="{E92DF1D9-999D-4F6C-9865-4FB0D593FD74}"/>
          </ac:spMkLst>
        </pc:spChg>
        <pc:spChg chg="add mod">
          <ac:chgData name="Christine Perrey" userId="6674a6d4-69df-4512-8de8-6dab69b0dd71" providerId="ADAL" clId="{21092B29-31B5-4C0F-99BD-011A9C97D1E6}" dt="2021-09-27T22:31:15.999" v="1267"/>
          <ac:spMkLst>
            <pc:docMk/>
            <pc:sldMk cId="3969990514" sldId="289"/>
            <ac:spMk id="17" creationId="{28FFF22E-CE54-4D38-B336-24E710D0BA21}"/>
          </ac:spMkLst>
        </pc:spChg>
        <pc:spChg chg="add mod">
          <ac:chgData name="Christine Perrey" userId="6674a6d4-69df-4512-8de8-6dab69b0dd71" providerId="ADAL" clId="{21092B29-31B5-4C0F-99BD-011A9C97D1E6}" dt="2021-09-27T22:31:15.999" v="1267"/>
          <ac:spMkLst>
            <pc:docMk/>
            <pc:sldMk cId="3969990514" sldId="289"/>
            <ac:spMk id="20" creationId="{4D0601BF-CE93-4207-B6ED-3196B24B5D9E}"/>
          </ac:spMkLst>
        </pc:spChg>
        <pc:spChg chg="add mod">
          <ac:chgData name="Christine Perrey" userId="6674a6d4-69df-4512-8de8-6dab69b0dd71" providerId="ADAL" clId="{21092B29-31B5-4C0F-99BD-011A9C97D1E6}" dt="2021-09-27T22:31:15.999" v="1267"/>
          <ac:spMkLst>
            <pc:docMk/>
            <pc:sldMk cId="3969990514" sldId="289"/>
            <ac:spMk id="21" creationId="{B826E96F-4BE9-489C-A74E-34C546BF4A4B}"/>
          </ac:spMkLst>
        </pc:spChg>
        <pc:spChg chg="add mod ord">
          <ac:chgData name="Christine Perrey" userId="6674a6d4-69df-4512-8de8-6dab69b0dd71" providerId="ADAL" clId="{21092B29-31B5-4C0F-99BD-011A9C97D1E6}" dt="2021-09-27T22:32:36.096" v="1277" actId="1076"/>
          <ac:spMkLst>
            <pc:docMk/>
            <pc:sldMk cId="3969990514" sldId="289"/>
            <ac:spMk id="23" creationId="{63707942-37A8-4C03-AFC4-CDD67C2A3D0F}"/>
          </ac:spMkLst>
        </pc:spChg>
        <pc:spChg chg="add mod">
          <ac:chgData name="Christine Perrey" userId="6674a6d4-69df-4512-8de8-6dab69b0dd71" providerId="ADAL" clId="{21092B29-31B5-4C0F-99BD-011A9C97D1E6}" dt="2021-09-27T22:31:15.999" v="1267"/>
          <ac:spMkLst>
            <pc:docMk/>
            <pc:sldMk cId="3969990514" sldId="289"/>
            <ac:spMk id="25" creationId="{A8C1BE74-ABD2-47B5-8388-0735D81C3E25}"/>
          </ac:spMkLst>
        </pc:spChg>
        <pc:spChg chg="add mod">
          <ac:chgData name="Christine Perrey" userId="6674a6d4-69df-4512-8de8-6dab69b0dd71" providerId="ADAL" clId="{21092B29-31B5-4C0F-99BD-011A9C97D1E6}" dt="2021-09-27T22:31:15.999" v="1267"/>
          <ac:spMkLst>
            <pc:docMk/>
            <pc:sldMk cId="3969990514" sldId="289"/>
            <ac:spMk id="26" creationId="{74A243DA-F54A-4048-A6B7-00A85F93A926}"/>
          </ac:spMkLst>
        </pc:spChg>
        <pc:spChg chg="add mod">
          <ac:chgData name="Christine Perrey" userId="6674a6d4-69df-4512-8de8-6dab69b0dd71" providerId="ADAL" clId="{21092B29-31B5-4C0F-99BD-011A9C97D1E6}" dt="2021-09-27T22:31:15.999" v="1267"/>
          <ac:spMkLst>
            <pc:docMk/>
            <pc:sldMk cId="3969990514" sldId="289"/>
            <ac:spMk id="28" creationId="{6A5DF561-2673-43D5-8436-19CE9FCF8F15}"/>
          </ac:spMkLst>
        </pc:spChg>
        <pc:spChg chg="add mod">
          <ac:chgData name="Christine Perrey" userId="6674a6d4-69df-4512-8de8-6dab69b0dd71" providerId="ADAL" clId="{21092B29-31B5-4C0F-99BD-011A9C97D1E6}" dt="2021-09-27T22:31:15.999" v="1267"/>
          <ac:spMkLst>
            <pc:docMk/>
            <pc:sldMk cId="3969990514" sldId="289"/>
            <ac:spMk id="29" creationId="{3A30090F-BBCE-42EF-80F1-3D13263A36E6}"/>
          </ac:spMkLst>
        </pc:spChg>
        <pc:spChg chg="add mod">
          <ac:chgData name="Christine Perrey" userId="6674a6d4-69df-4512-8de8-6dab69b0dd71" providerId="ADAL" clId="{21092B29-31B5-4C0F-99BD-011A9C97D1E6}" dt="2021-09-27T22:31:15.999" v="1267"/>
          <ac:spMkLst>
            <pc:docMk/>
            <pc:sldMk cId="3969990514" sldId="289"/>
            <ac:spMk id="30" creationId="{53635397-F2BF-4599-AE47-0C41017AD4AB}"/>
          </ac:spMkLst>
        </pc:spChg>
        <pc:spChg chg="add mod">
          <ac:chgData name="Christine Perrey" userId="6674a6d4-69df-4512-8de8-6dab69b0dd71" providerId="ADAL" clId="{21092B29-31B5-4C0F-99BD-011A9C97D1E6}" dt="2021-09-27T22:31:15.999" v="1267"/>
          <ac:spMkLst>
            <pc:docMk/>
            <pc:sldMk cId="3969990514" sldId="289"/>
            <ac:spMk id="31" creationId="{7739D22F-6D95-4EDA-AD9B-4BC661FB3120}"/>
          </ac:spMkLst>
        </pc:spChg>
        <pc:spChg chg="add mod">
          <ac:chgData name="Christine Perrey" userId="6674a6d4-69df-4512-8de8-6dab69b0dd71" providerId="ADAL" clId="{21092B29-31B5-4C0F-99BD-011A9C97D1E6}" dt="2021-09-27T22:31:15.999" v="1267"/>
          <ac:spMkLst>
            <pc:docMk/>
            <pc:sldMk cId="3969990514" sldId="289"/>
            <ac:spMk id="32" creationId="{6E56D18E-55C8-440E-A01F-9D3AB729DF18}"/>
          </ac:spMkLst>
        </pc:spChg>
        <pc:spChg chg="add mod">
          <ac:chgData name="Christine Perrey" userId="6674a6d4-69df-4512-8de8-6dab69b0dd71" providerId="ADAL" clId="{21092B29-31B5-4C0F-99BD-011A9C97D1E6}" dt="2021-09-27T22:31:15.999" v="1267"/>
          <ac:spMkLst>
            <pc:docMk/>
            <pc:sldMk cId="3969990514" sldId="289"/>
            <ac:spMk id="33" creationId="{9E113575-8B20-4BC5-B9E8-CAB9FB6A4FB6}"/>
          </ac:spMkLst>
        </pc:spChg>
        <pc:spChg chg="add mod">
          <ac:chgData name="Christine Perrey" userId="6674a6d4-69df-4512-8de8-6dab69b0dd71" providerId="ADAL" clId="{21092B29-31B5-4C0F-99BD-011A9C97D1E6}" dt="2021-09-27T22:31:15.999" v="1267"/>
          <ac:spMkLst>
            <pc:docMk/>
            <pc:sldMk cId="3969990514" sldId="289"/>
            <ac:spMk id="34" creationId="{D5D0DFF5-B0A6-481D-9143-B146D1E4C810}"/>
          </ac:spMkLst>
        </pc:spChg>
        <pc:spChg chg="add mod">
          <ac:chgData name="Christine Perrey" userId="6674a6d4-69df-4512-8de8-6dab69b0dd71" providerId="ADAL" clId="{21092B29-31B5-4C0F-99BD-011A9C97D1E6}" dt="2021-09-27T22:31:15.999" v="1267"/>
          <ac:spMkLst>
            <pc:docMk/>
            <pc:sldMk cId="3969990514" sldId="289"/>
            <ac:spMk id="35" creationId="{B17CDA0F-E9A5-4CC8-B100-4A2E3A0E5F99}"/>
          </ac:spMkLst>
        </pc:spChg>
        <pc:spChg chg="add del mod">
          <ac:chgData name="Christine Perrey" userId="6674a6d4-69df-4512-8de8-6dab69b0dd71" providerId="ADAL" clId="{21092B29-31B5-4C0F-99BD-011A9C97D1E6}" dt="2021-09-27T22:32:24.542" v="1274" actId="478"/>
          <ac:spMkLst>
            <pc:docMk/>
            <pc:sldMk cId="3969990514" sldId="289"/>
            <ac:spMk id="36" creationId="{21EED229-42EE-477B-90DD-A588C880128F}"/>
          </ac:spMkLst>
        </pc:spChg>
        <pc:spChg chg="add mod">
          <ac:chgData name="Christine Perrey" userId="6674a6d4-69df-4512-8de8-6dab69b0dd71" providerId="ADAL" clId="{21092B29-31B5-4C0F-99BD-011A9C97D1E6}" dt="2021-09-27T22:32:39.486" v="1278" actId="1076"/>
          <ac:spMkLst>
            <pc:docMk/>
            <pc:sldMk cId="3969990514" sldId="289"/>
            <ac:spMk id="37" creationId="{1AA33241-43F2-4679-B0F6-EADE20A9AB19}"/>
          </ac:spMkLst>
        </pc:spChg>
        <pc:grpChg chg="add del">
          <ac:chgData name="Christine Perrey" userId="6674a6d4-69df-4512-8de8-6dab69b0dd71" providerId="ADAL" clId="{21092B29-31B5-4C0F-99BD-011A9C97D1E6}" dt="2021-09-27T22:01:20.212" v="1194"/>
          <ac:grpSpMkLst>
            <pc:docMk/>
            <pc:sldMk cId="3969990514" sldId="289"/>
            <ac:grpSpMk id="10" creationId="{28FAF094-D087-493F-8DF9-A486C2D6BBAA}"/>
          </ac:grpSpMkLst>
        </pc:grpChg>
        <pc:grpChg chg="add mod">
          <ac:chgData name="Christine Perrey" userId="6674a6d4-69df-4512-8de8-6dab69b0dd71" providerId="ADAL" clId="{21092B29-31B5-4C0F-99BD-011A9C97D1E6}" dt="2021-09-27T22:31:15.999" v="1267"/>
          <ac:grpSpMkLst>
            <pc:docMk/>
            <pc:sldMk cId="3969990514" sldId="289"/>
            <ac:grpSpMk id="18" creationId="{A1DA5498-9188-4A0E-BA4B-B026F96B154C}"/>
          </ac:grpSpMkLst>
        </pc:grpChg>
        <pc:grpChg chg="add mod">
          <ac:chgData name="Christine Perrey" userId="6674a6d4-69df-4512-8de8-6dab69b0dd71" providerId="ADAL" clId="{21092B29-31B5-4C0F-99BD-011A9C97D1E6}" dt="2021-09-27T22:31:15.999" v="1267"/>
          <ac:grpSpMkLst>
            <pc:docMk/>
            <pc:sldMk cId="3969990514" sldId="289"/>
            <ac:grpSpMk id="22" creationId="{1D2E892B-EB95-4F1F-82C4-35024EEEE091}"/>
          </ac:grpSpMkLst>
        </pc:grpChg>
        <pc:grpChg chg="add mod">
          <ac:chgData name="Christine Perrey" userId="6674a6d4-69df-4512-8de8-6dab69b0dd71" providerId="ADAL" clId="{21092B29-31B5-4C0F-99BD-011A9C97D1E6}" dt="2021-09-27T22:31:15.999" v="1267"/>
          <ac:grpSpMkLst>
            <pc:docMk/>
            <pc:sldMk cId="3969990514" sldId="289"/>
            <ac:grpSpMk id="24" creationId="{EECA6124-8ECC-414C-9D5D-B5FE764AD091}"/>
          </ac:grpSpMkLst>
        </pc:grpChg>
        <pc:grpChg chg="add mod">
          <ac:chgData name="Christine Perrey" userId="6674a6d4-69df-4512-8de8-6dab69b0dd71" providerId="ADAL" clId="{21092B29-31B5-4C0F-99BD-011A9C97D1E6}" dt="2021-09-27T22:31:15.999" v="1267"/>
          <ac:grpSpMkLst>
            <pc:docMk/>
            <pc:sldMk cId="3969990514" sldId="289"/>
            <ac:grpSpMk id="27" creationId="{F9A5F5B5-E3D4-4F56-B83C-E415697A4CA2}"/>
          </ac:grpSpMkLst>
        </pc:grpChg>
        <pc:graphicFrameChg chg="del mod">
          <ac:chgData name="Christine Perrey" userId="6674a6d4-69df-4512-8de8-6dab69b0dd71" providerId="ADAL" clId="{21092B29-31B5-4C0F-99BD-011A9C97D1E6}" dt="2021-09-27T22:30:23.518" v="1265" actId="478"/>
          <ac:graphicFrameMkLst>
            <pc:docMk/>
            <pc:sldMk cId="3969990514" sldId="289"/>
            <ac:graphicFrameMk id="4" creationId="{B9B41887-72DA-4D36-95BE-98B5A45BE11D}"/>
          </ac:graphicFrameMkLst>
        </pc:graphicFrameChg>
        <pc:picChg chg="add del mod">
          <ac:chgData name="Christine Perrey" userId="6674a6d4-69df-4512-8de8-6dab69b0dd71" providerId="ADAL" clId="{21092B29-31B5-4C0F-99BD-011A9C97D1E6}" dt="2021-09-27T22:30:23.518" v="1265" actId="478"/>
          <ac:picMkLst>
            <pc:docMk/>
            <pc:sldMk cId="3969990514" sldId="289"/>
            <ac:picMk id="13" creationId="{E1D0527B-36DE-44C2-A82D-4A86DCFD932B}"/>
          </ac:picMkLst>
        </pc:picChg>
        <pc:picChg chg="del mod ord">
          <ac:chgData name="Christine Perrey" userId="6674a6d4-69df-4512-8de8-6dab69b0dd71" providerId="ADAL" clId="{21092B29-31B5-4C0F-99BD-011A9C97D1E6}" dt="2021-09-27T22:30:23.518" v="1265" actId="478"/>
          <ac:picMkLst>
            <pc:docMk/>
            <pc:sldMk cId="3969990514" sldId="289"/>
            <ac:picMk id="235" creationId="{F47D8999-7A79-4E72-A3BA-77A6C4A19762}"/>
          </ac:picMkLst>
        </pc:picChg>
      </pc:sldChg>
      <pc:sldChg chg="addSp modSp new del">
        <pc:chgData name="Christine Perrey" userId="6674a6d4-69df-4512-8de8-6dab69b0dd71" providerId="ADAL" clId="{21092B29-31B5-4C0F-99BD-011A9C97D1E6}" dt="2021-09-21T18:33:09.763" v="655" actId="47"/>
        <pc:sldMkLst>
          <pc:docMk/>
          <pc:sldMk cId="4152135344" sldId="289"/>
        </pc:sldMkLst>
        <pc:spChg chg="add mod">
          <ac:chgData name="Christine Perrey" userId="6674a6d4-69df-4512-8de8-6dab69b0dd71" providerId="ADAL" clId="{21092B29-31B5-4C0F-99BD-011A9C97D1E6}" dt="2021-09-21T18:31:56.258" v="654"/>
          <ac:spMkLst>
            <pc:docMk/>
            <pc:sldMk cId="4152135344" sldId="289"/>
            <ac:spMk id="2" creationId="{E35BFA16-0857-4FAD-877D-833A4ABADEF2}"/>
          </ac:spMkLst>
        </pc:spChg>
        <pc:spChg chg="add mod">
          <ac:chgData name="Christine Perrey" userId="6674a6d4-69df-4512-8de8-6dab69b0dd71" providerId="ADAL" clId="{21092B29-31B5-4C0F-99BD-011A9C97D1E6}" dt="2021-09-21T18:31:56.258" v="654"/>
          <ac:spMkLst>
            <pc:docMk/>
            <pc:sldMk cId="4152135344" sldId="289"/>
            <ac:spMk id="3" creationId="{717EE914-3F6F-4F67-AA8C-381333D38BA4}"/>
          </ac:spMkLst>
        </pc:spChg>
        <pc:spChg chg="add mod">
          <ac:chgData name="Christine Perrey" userId="6674a6d4-69df-4512-8de8-6dab69b0dd71" providerId="ADAL" clId="{21092B29-31B5-4C0F-99BD-011A9C97D1E6}" dt="2021-09-21T18:31:56.258" v="654"/>
          <ac:spMkLst>
            <pc:docMk/>
            <pc:sldMk cId="4152135344" sldId="289"/>
            <ac:spMk id="4" creationId="{E36AB45C-6518-4FFD-ADA1-F18E7E27AF9B}"/>
          </ac:spMkLst>
        </pc:spChg>
        <pc:spChg chg="add mod">
          <ac:chgData name="Christine Perrey" userId="6674a6d4-69df-4512-8de8-6dab69b0dd71" providerId="ADAL" clId="{21092B29-31B5-4C0F-99BD-011A9C97D1E6}" dt="2021-09-21T18:31:56.258" v="654"/>
          <ac:spMkLst>
            <pc:docMk/>
            <pc:sldMk cId="4152135344" sldId="289"/>
            <ac:spMk id="5" creationId="{9639DD71-4F12-44FA-84A4-91096E1C84B3}"/>
          </ac:spMkLst>
        </pc:spChg>
        <pc:spChg chg="add mod">
          <ac:chgData name="Christine Perrey" userId="6674a6d4-69df-4512-8de8-6dab69b0dd71" providerId="ADAL" clId="{21092B29-31B5-4C0F-99BD-011A9C97D1E6}" dt="2021-09-21T18:31:56.258" v="654"/>
          <ac:spMkLst>
            <pc:docMk/>
            <pc:sldMk cId="4152135344" sldId="289"/>
            <ac:spMk id="6" creationId="{31739DB5-2A21-466B-9605-AAB73E14D956}"/>
          </ac:spMkLst>
        </pc:spChg>
        <pc:spChg chg="add mod">
          <ac:chgData name="Christine Perrey" userId="6674a6d4-69df-4512-8de8-6dab69b0dd71" providerId="ADAL" clId="{21092B29-31B5-4C0F-99BD-011A9C97D1E6}" dt="2021-09-21T18:31:56.258" v="654"/>
          <ac:spMkLst>
            <pc:docMk/>
            <pc:sldMk cId="4152135344" sldId="289"/>
            <ac:spMk id="7" creationId="{9989F566-90D6-4D8E-A579-8A2796DE07E0}"/>
          </ac:spMkLst>
        </pc:spChg>
        <pc:spChg chg="add mod">
          <ac:chgData name="Christine Perrey" userId="6674a6d4-69df-4512-8de8-6dab69b0dd71" providerId="ADAL" clId="{21092B29-31B5-4C0F-99BD-011A9C97D1E6}" dt="2021-09-21T18:31:56.258" v="654"/>
          <ac:spMkLst>
            <pc:docMk/>
            <pc:sldMk cId="4152135344" sldId="289"/>
            <ac:spMk id="8" creationId="{65B913DB-5E29-4F09-819C-F05766647395}"/>
          </ac:spMkLst>
        </pc:spChg>
      </pc:sldChg>
      <pc:sldChg chg="addSp delSp modTransition delDesignElem">
        <pc:chgData name="Christine Perrey" userId="6674a6d4-69df-4512-8de8-6dab69b0dd71" providerId="ADAL" clId="{21092B29-31B5-4C0F-99BD-011A9C97D1E6}" dt="2021-10-04T20:32:35.751" v="2000"/>
        <pc:sldMkLst>
          <pc:docMk/>
          <pc:sldMk cId="4051393962" sldId="290"/>
        </pc:sldMkLst>
        <pc:spChg chg="add del">
          <ac:chgData name="Christine Perrey" userId="6674a6d4-69df-4512-8de8-6dab69b0dd71" providerId="ADAL" clId="{21092B29-31B5-4C0F-99BD-011A9C97D1E6}" dt="2021-09-27T22:01:20.212" v="1194"/>
          <ac:spMkLst>
            <pc:docMk/>
            <pc:sldMk cId="4051393962" sldId="290"/>
            <ac:spMk id="22" creationId="{DBF61EA3-B236-439E-9C0B-340980D56BEE}"/>
          </ac:spMkLst>
        </pc:spChg>
        <pc:spChg chg="add del">
          <ac:chgData name="Christine Perrey" userId="6674a6d4-69df-4512-8de8-6dab69b0dd71" providerId="ADAL" clId="{21092B29-31B5-4C0F-99BD-011A9C97D1E6}" dt="2021-09-27T22:01:20.212" v="1194"/>
          <ac:spMkLst>
            <pc:docMk/>
            <pc:sldMk cId="4051393962" sldId="290"/>
            <ac:spMk id="28" creationId="{E659831F-0D9A-4C63-9EBB-8435B85A440F}"/>
          </ac:spMkLst>
        </pc:spChg>
        <pc:grpChg chg="add del">
          <ac:chgData name="Christine Perrey" userId="6674a6d4-69df-4512-8de8-6dab69b0dd71" providerId="ADAL" clId="{21092B29-31B5-4C0F-99BD-011A9C97D1E6}" dt="2021-09-27T22:01:20.212" v="1194"/>
          <ac:grpSpMkLst>
            <pc:docMk/>
            <pc:sldMk cId="4051393962" sldId="290"/>
            <ac:grpSpMk id="24" creationId="{28FAF094-D087-493F-8DF9-A486C2D6BBAA}"/>
          </ac:grpSpMkLst>
        </pc:grpChg>
      </pc:sldChg>
      <pc:sldChg chg="addSp delSp modSp mod modTransition delDesignElem modShow">
        <pc:chgData name="Christine Perrey" userId="6674a6d4-69df-4512-8de8-6dab69b0dd71" providerId="ADAL" clId="{21092B29-31B5-4C0F-99BD-011A9C97D1E6}" dt="2021-10-04T20:32:35.751" v="2000"/>
        <pc:sldMkLst>
          <pc:docMk/>
          <pc:sldMk cId="411231983" sldId="291"/>
        </pc:sldMkLst>
        <pc:spChg chg="add del">
          <ac:chgData name="Christine Perrey" userId="6674a6d4-69df-4512-8de8-6dab69b0dd71" providerId="ADAL" clId="{21092B29-31B5-4C0F-99BD-011A9C97D1E6}" dt="2021-09-27T22:01:20.212" v="1194"/>
          <ac:spMkLst>
            <pc:docMk/>
            <pc:sldMk cId="411231983" sldId="291"/>
            <ac:spMk id="19" creationId="{DBF61EA3-B236-439E-9C0B-340980D56BEE}"/>
          </ac:spMkLst>
        </pc:spChg>
        <pc:spChg chg="add del">
          <ac:chgData name="Christine Perrey" userId="6674a6d4-69df-4512-8de8-6dab69b0dd71" providerId="ADAL" clId="{21092B29-31B5-4C0F-99BD-011A9C97D1E6}" dt="2021-09-27T22:01:20.212" v="1194"/>
          <ac:spMkLst>
            <pc:docMk/>
            <pc:sldMk cId="411231983" sldId="291"/>
            <ac:spMk id="25" creationId="{E659831F-0D9A-4C63-9EBB-8435B85A440F}"/>
          </ac:spMkLst>
        </pc:spChg>
        <pc:grpChg chg="add del">
          <ac:chgData name="Christine Perrey" userId="6674a6d4-69df-4512-8de8-6dab69b0dd71" providerId="ADAL" clId="{21092B29-31B5-4C0F-99BD-011A9C97D1E6}" dt="2021-09-27T22:01:20.212" v="1194"/>
          <ac:grpSpMkLst>
            <pc:docMk/>
            <pc:sldMk cId="411231983" sldId="291"/>
            <ac:grpSpMk id="21" creationId="{28FAF094-D087-493F-8DF9-A486C2D6BBAA}"/>
          </ac:grpSpMkLst>
        </pc:grpChg>
        <pc:graphicFrameChg chg="mod modGraphic">
          <ac:chgData name="Christine Perrey" userId="6674a6d4-69df-4512-8de8-6dab69b0dd71" providerId="ADAL" clId="{21092B29-31B5-4C0F-99BD-011A9C97D1E6}" dt="2021-09-27T20:54:26.319" v="1110" actId="14734"/>
          <ac:graphicFrameMkLst>
            <pc:docMk/>
            <pc:sldMk cId="411231983" sldId="291"/>
            <ac:graphicFrameMk id="5" creationId="{7134B216-B61F-4B86-91AF-C2F56BBB3170}"/>
          </ac:graphicFrameMkLst>
        </pc:graphicFrameChg>
      </pc:sldChg>
      <pc:sldChg chg="addSp delSp modTransition delDesignElem">
        <pc:chgData name="Christine Perrey" userId="6674a6d4-69df-4512-8de8-6dab69b0dd71" providerId="ADAL" clId="{21092B29-31B5-4C0F-99BD-011A9C97D1E6}" dt="2021-10-04T20:32:35.751" v="2000"/>
        <pc:sldMkLst>
          <pc:docMk/>
          <pc:sldMk cId="848376952" sldId="292"/>
        </pc:sldMkLst>
        <pc:spChg chg="add del">
          <ac:chgData name="Christine Perrey" userId="6674a6d4-69df-4512-8de8-6dab69b0dd71" providerId="ADAL" clId="{21092B29-31B5-4C0F-99BD-011A9C97D1E6}" dt="2021-09-27T22:01:20.212" v="1194"/>
          <ac:spMkLst>
            <pc:docMk/>
            <pc:sldMk cId="848376952" sldId="292"/>
            <ac:spMk id="22" creationId="{DBF61EA3-B236-439E-9C0B-340980D56BEE}"/>
          </ac:spMkLst>
        </pc:spChg>
        <pc:spChg chg="add del">
          <ac:chgData name="Christine Perrey" userId="6674a6d4-69df-4512-8de8-6dab69b0dd71" providerId="ADAL" clId="{21092B29-31B5-4C0F-99BD-011A9C97D1E6}" dt="2021-09-27T22:01:20.212" v="1194"/>
          <ac:spMkLst>
            <pc:docMk/>
            <pc:sldMk cId="848376952" sldId="292"/>
            <ac:spMk id="28" creationId="{E659831F-0D9A-4C63-9EBB-8435B85A440F}"/>
          </ac:spMkLst>
        </pc:spChg>
        <pc:grpChg chg="add del">
          <ac:chgData name="Christine Perrey" userId="6674a6d4-69df-4512-8de8-6dab69b0dd71" providerId="ADAL" clId="{21092B29-31B5-4C0F-99BD-011A9C97D1E6}" dt="2021-09-27T22:01:20.212" v="1194"/>
          <ac:grpSpMkLst>
            <pc:docMk/>
            <pc:sldMk cId="848376952" sldId="292"/>
            <ac:grpSpMk id="24"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3696667082" sldId="293"/>
        </pc:sldMkLst>
        <pc:spChg chg="add del">
          <ac:chgData name="Christine Perrey" userId="6674a6d4-69df-4512-8de8-6dab69b0dd71" providerId="ADAL" clId="{21092B29-31B5-4C0F-99BD-011A9C97D1E6}" dt="2021-09-27T22:01:20.212" v="1194"/>
          <ac:spMkLst>
            <pc:docMk/>
            <pc:sldMk cId="3696667082" sldId="293"/>
            <ac:spMk id="19" creationId="{DBF61EA3-B236-439E-9C0B-340980D56BEE}"/>
          </ac:spMkLst>
        </pc:spChg>
        <pc:spChg chg="add del">
          <ac:chgData name="Christine Perrey" userId="6674a6d4-69df-4512-8de8-6dab69b0dd71" providerId="ADAL" clId="{21092B29-31B5-4C0F-99BD-011A9C97D1E6}" dt="2021-09-27T22:01:20.212" v="1194"/>
          <ac:spMkLst>
            <pc:docMk/>
            <pc:sldMk cId="3696667082" sldId="293"/>
            <ac:spMk id="25" creationId="{E659831F-0D9A-4C63-9EBB-8435B85A440F}"/>
          </ac:spMkLst>
        </pc:spChg>
        <pc:grpChg chg="add del">
          <ac:chgData name="Christine Perrey" userId="6674a6d4-69df-4512-8de8-6dab69b0dd71" providerId="ADAL" clId="{21092B29-31B5-4C0F-99BD-011A9C97D1E6}" dt="2021-09-27T22:01:20.212" v="1194"/>
          <ac:grpSpMkLst>
            <pc:docMk/>
            <pc:sldMk cId="3696667082" sldId="293"/>
            <ac:grpSpMk id="21" creationId="{28FAF094-D087-493F-8DF9-A486C2D6BBAA}"/>
          </ac:grpSpMkLst>
        </pc:grpChg>
      </pc:sldChg>
      <pc:sldChg chg="addSp delSp modSp add mod modTransition delDesignElem">
        <pc:chgData name="Christine Perrey" userId="6674a6d4-69df-4512-8de8-6dab69b0dd71" providerId="ADAL" clId="{21092B29-31B5-4C0F-99BD-011A9C97D1E6}" dt="2021-10-04T20:32:35.751" v="2000"/>
        <pc:sldMkLst>
          <pc:docMk/>
          <pc:sldMk cId="2367931568" sldId="294"/>
        </pc:sldMkLst>
        <pc:spChg chg="add del">
          <ac:chgData name="Christine Perrey" userId="6674a6d4-69df-4512-8de8-6dab69b0dd71" providerId="ADAL" clId="{21092B29-31B5-4C0F-99BD-011A9C97D1E6}" dt="2021-09-27T22:01:20.212" v="1194"/>
          <ac:spMkLst>
            <pc:docMk/>
            <pc:sldMk cId="2367931568" sldId="294"/>
            <ac:spMk id="19" creationId="{DBF61EA3-B236-439E-9C0B-340980D56BEE}"/>
          </ac:spMkLst>
        </pc:spChg>
        <pc:spChg chg="add del">
          <ac:chgData name="Christine Perrey" userId="6674a6d4-69df-4512-8de8-6dab69b0dd71" providerId="ADAL" clId="{21092B29-31B5-4C0F-99BD-011A9C97D1E6}" dt="2021-09-27T22:01:20.212" v="1194"/>
          <ac:spMkLst>
            <pc:docMk/>
            <pc:sldMk cId="2367931568" sldId="294"/>
            <ac:spMk id="25" creationId="{E659831F-0D9A-4C63-9EBB-8435B85A440F}"/>
          </ac:spMkLst>
        </pc:spChg>
        <pc:grpChg chg="add del">
          <ac:chgData name="Christine Perrey" userId="6674a6d4-69df-4512-8de8-6dab69b0dd71" providerId="ADAL" clId="{21092B29-31B5-4C0F-99BD-011A9C97D1E6}" dt="2021-09-27T22:01:20.212" v="1194"/>
          <ac:grpSpMkLst>
            <pc:docMk/>
            <pc:sldMk cId="2367931568" sldId="294"/>
            <ac:grpSpMk id="21" creationId="{28FAF094-D087-493F-8DF9-A486C2D6BBAA}"/>
          </ac:grpSpMkLst>
        </pc:grpChg>
        <pc:graphicFrameChg chg="del">
          <ac:chgData name="Christine Perrey" userId="6674a6d4-69df-4512-8de8-6dab69b0dd71" providerId="ADAL" clId="{21092B29-31B5-4C0F-99BD-011A9C97D1E6}" dt="2021-09-21T19:49:27.149" v="751" actId="478"/>
          <ac:graphicFrameMkLst>
            <pc:docMk/>
            <pc:sldMk cId="2367931568" sldId="294"/>
            <ac:graphicFrameMk id="5" creationId="{7134B216-B61F-4B86-91AF-C2F56BBB3170}"/>
          </ac:graphicFrameMkLst>
        </pc:graphicFrameChg>
        <pc:graphicFrameChg chg="add mod modGraphic">
          <ac:chgData name="Christine Perrey" userId="6674a6d4-69df-4512-8de8-6dab69b0dd71" providerId="ADAL" clId="{21092B29-31B5-4C0F-99BD-011A9C97D1E6}" dt="2021-09-21T19:53:59.282" v="801" actId="403"/>
          <ac:graphicFrameMkLst>
            <pc:docMk/>
            <pc:sldMk cId="2367931568" sldId="294"/>
            <ac:graphicFrameMk id="9" creationId="{8CDA2336-DB49-4ACD-B8FF-891068ABBFD3}"/>
          </ac:graphicFrameMkLst>
        </pc:graphicFrameChg>
      </pc:sldChg>
      <pc:sldChg chg="addSp delSp modTransition delDesignElem">
        <pc:chgData name="Christine Perrey" userId="6674a6d4-69df-4512-8de8-6dab69b0dd71" providerId="ADAL" clId="{21092B29-31B5-4C0F-99BD-011A9C97D1E6}" dt="2021-10-04T20:32:35.751" v="2000"/>
        <pc:sldMkLst>
          <pc:docMk/>
          <pc:sldMk cId="1121120013" sldId="295"/>
        </pc:sldMkLst>
        <pc:spChg chg="add del">
          <ac:chgData name="Christine Perrey" userId="6674a6d4-69df-4512-8de8-6dab69b0dd71" providerId="ADAL" clId="{21092B29-31B5-4C0F-99BD-011A9C97D1E6}" dt="2021-09-27T22:01:20.212" v="1194"/>
          <ac:spMkLst>
            <pc:docMk/>
            <pc:sldMk cId="1121120013" sldId="295"/>
            <ac:spMk id="8" creationId="{DBF61EA3-B236-439E-9C0B-340980D56BEE}"/>
          </ac:spMkLst>
        </pc:spChg>
        <pc:spChg chg="add del">
          <ac:chgData name="Christine Perrey" userId="6674a6d4-69df-4512-8de8-6dab69b0dd71" providerId="ADAL" clId="{21092B29-31B5-4C0F-99BD-011A9C97D1E6}" dt="2021-09-27T22:01:20.212" v="1194"/>
          <ac:spMkLst>
            <pc:docMk/>
            <pc:sldMk cId="1121120013" sldId="295"/>
            <ac:spMk id="14" creationId="{E659831F-0D9A-4C63-9EBB-8435B85A440F}"/>
          </ac:spMkLst>
        </pc:spChg>
        <pc:grpChg chg="add del">
          <ac:chgData name="Christine Perrey" userId="6674a6d4-69df-4512-8de8-6dab69b0dd71" providerId="ADAL" clId="{21092B29-31B5-4C0F-99BD-011A9C97D1E6}" dt="2021-09-27T22:01:20.212" v="1194"/>
          <ac:grpSpMkLst>
            <pc:docMk/>
            <pc:sldMk cId="1121120013" sldId="295"/>
            <ac:grpSpMk id="10" creationId="{28FAF094-D087-493F-8DF9-A486C2D6BBAA}"/>
          </ac:grpSpMkLst>
        </pc:grpChg>
      </pc:sldChg>
      <pc:sldChg chg="addSp delSp modSp mod modTransition delDesignElem">
        <pc:chgData name="Christine Perrey" userId="6674a6d4-69df-4512-8de8-6dab69b0dd71" providerId="ADAL" clId="{21092B29-31B5-4C0F-99BD-011A9C97D1E6}" dt="2021-10-04T20:32:35.751" v="2000"/>
        <pc:sldMkLst>
          <pc:docMk/>
          <pc:sldMk cId="1147188064" sldId="296"/>
        </pc:sldMkLst>
        <pc:spChg chg="add del">
          <ac:chgData name="Christine Perrey" userId="6674a6d4-69df-4512-8de8-6dab69b0dd71" providerId="ADAL" clId="{21092B29-31B5-4C0F-99BD-011A9C97D1E6}" dt="2021-09-27T22:01:20.212" v="1194"/>
          <ac:spMkLst>
            <pc:docMk/>
            <pc:sldMk cId="1147188064" sldId="296"/>
            <ac:spMk id="8" creationId="{DBF61EA3-B236-439E-9C0B-340980D56BEE}"/>
          </ac:spMkLst>
        </pc:spChg>
        <pc:spChg chg="mod">
          <ac:chgData name="Christine Perrey" userId="6674a6d4-69df-4512-8de8-6dab69b0dd71" providerId="ADAL" clId="{21092B29-31B5-4C0F-99BD-011A9C97D1E6}" dt="2021-09-27T22:52:36.516" v="1401" actId="108"/>
          <ac:spMkLst>
            <pc:docMk/>
            <pc:sldMk cId="1147188064" sldId="296"/>
            <ac:spMk id="13" creationId="{77FA5A89-DEB0-4AC6-A976-14F1C4106867}"/>
          </ac:spMkLst>
        </pc:spChg>
        <pc:spChg chg="add del">
          <ac:chgData name="Christine Perrey" userId="6674a6d4-69df-4512-8de8-6dab69b0dd71" providerId="ADAL" clId="{21092B29-31B5-4C0F-99BD-011A9C97D1E6}" dt="2021-09-27T22:01:20.212" v="1194"/>
          <ac:spMkLst>
            <pc:docMk/>
            <pc:sldMk cId="1147188064" sldId="296"/>
            <ac:spMk id="14" creationId="{E659831F-0D9A-4C63-9EBB-8435B85A440F}"/>
          </ac:spMkLst>
        </pc:spChg>
        <pc:spChg chg="mod">
          <ac:chgData name="Christine Perrey" userId="6674a6d4-69df-4512-8de8-6dab69b0dd71" providerId="ADAL" clId="{21092B29-31B5-4C0F-99BD-011A9C97D1E6}" dt="2021-10-04T17:52:21.931" v="1630" actId="113"/>
          <ac:spMkLst>
            <pc:docMk/>
            <pc:sldMk cId="1147188064" sldId="296"/>
            <ac:spMk id="16" creationId="{988481C3-C14F-4B4B-A44E-4D49B79C6255}"/>
          </ac:spMkLst>
        </pc:spChg>
        <pc:grpChg chg="add del">
          <ac:chgData name="Christine Perrey" userId="6674a6d4-69df-4512-8de8-6dab69b0dd71" providerId="ADAL" clId="{21092B29-31B5-4C0F-99BD-011A9C97D1E6}" dt="2021-09-27T22:01:20.212" v="1194"/>
          <ac:grpSpMkLst>
            <pc:docMk/>
            <pc:sldMk cId="1147188064" sldId="296"/>
            <ac:grpSpMk id="10" creationId="{28FAF094-D087-493F-8DF9-A486C2D6BBAA}"/>
          </ac:grpSpMkLst>
        </pc:grpChg>
      </pc:sldChg>
      <pc:sldChg chg="addSp delSp modTransition delDesignElem">
        <pc:chgData name="Christine Perrey" userId="6674a6d4-69df-4512-8de8-6dab69b0dd71" providerId="ADAL" clId="{21092B29-31B5-4C0F-99BD-011A9C97D1E6}" dt="2021-10-04T20:32:35.751" v="2000"/>
        <pc:sldMkLst>
          <pc:docMk/>
          <pc:sldMk cId="1763750686" sldId="297"/>
        </pc:sldMkLst>
        <pc:spChg chg="add del">
          <ac:chgData name="Christine Perrey" userId="6674a6d4-69df-4512-8de8-6dab69b0dd71" providerId="ADAL" clId="{21092B29-31B5-4C0F-99BD-011A9C97D1E6}" dt="2021-09-27T22:01:20.212" v="1194"/>
          <ac:spMkLst>
            <pc:docMk/>
            <pc:sldMk cId="1763750686" sldId="297"/>
            <ac:spMk id="64" creationId="{8B9AA7C6-5E5A-498E-A6DF-A943376E09BC}"/>
          </ac:spMkLst>
        </pc:spChg>
        <pc:spChg chg="add del">
          <ac:chgData name="Christine Perrey" userId="6674a6d4-69df-4512-8de8-6dab69b0dd71" providerId="ADAL" clId="{21092B29-31B5-4C0F-99BD-011A9C97D1E6}" dt="2021-09-27T22:01:20.212" v="1194"/>
          <ac:spMkLst>
            <pc:docMk/>
            <pc:sldMk cId="1763750686" sldId="297"/>
            <ac:spMk id="70" creationId="{81E140AE-0ABF-47C8-BF32-7D2F0CF2BA44}"/>
          </ac:spMkLst>
        </pc:spChg>
        <pc:spChg chg="add del">
          <ac:chgData name="Christine Perrey" userId="6674a6d4-69df-4512-8de8-6dab69b0dd71" providerId="ADAL" clId="{21092B29-31B5-4C0F-99BD-011A9C97D1E6}" dt="2021-09-27T22:01:20.212" v="1194"/>
          <ac:spMkLst>
            <pc:docMk/>
            <pc:sldMk cId="1763750686" sldId="297"/>
            <ac:spMk id="72" creationId="{CBC4F608-B4B8-48C3-9572-C0F061B1CD99}"/>
          </ac:spMkLst>
        </pc:spChg>
        <pc:grpChg chg="add del">
          <ac:chgData name="Christine Perrey" userId="6674a6d4-69df-4512-8de8-6dab69b0dd71" providerId="ADAL" clId="{21092B29-31B5-4C0F-99BD-011A9C97D1E6}" dt="2021-09-27T22:01:20.212" v="1194"/>
          <ac:grpSpMkLst>
            <pc:docMk/>
            <pc:sldMk cId="1763750686" sldId="297"/>
            <ac:grpSpMk id="66" creationId="{83EAB11A-76F7-48F4-9B4F-5BFDF4BF9670}"/>
          </ac:grpSpMkLst>
        </pc:grpChg>
      </pc:sldChg>
      <pc:sldChg chg="addSp delSp modSp add mod modTransition delDesignElem">
        <pc:chgData name="Christine Perrey" userId="6674a6d4-69df-4512-8de8-6dab69b0dd71" providerId="ADAL" clId="{21092B29-31B5-4C0F-99BD-011A9C97D1E6}" dt="2021-10-04T20:32:35.751" v="2000"/>
        <pc:sldMkLst>
          <pc:docMk/>
          <pc:sldMk cId="772493340" sldId="298"/>
        </pc:sldMkLst>
        <pc:spChg chg="add mod">
          <ac:chgData name="Christine Perrey" userId="6674a6d4-69df-4512-8de8-6dab69b0dd71" providerId="ADAL" clId="{21092B29-31B5-4C0F-99BD-011A9C97D1E6}" dt="2021-09-21T20:37:35.385" v="923" actId="20577"/>
          <ac:spMkLst>
            <pc:docMk/>
            <pc:sldMk cId="772493340" sldId="298"/>
            <ac:spMk id="10" creationId="{FDB7D70B-8652-4162-B614-8192D3C2BF89}"/>
          </ac:spMkLst>
        </pc:spChg>
        <pc:spChg chg="mod">
          <ac:chgData name="Christine Perrey" userId="6674a6d4-69df-4512-8de8-6dab69b0dd71" providerId="ADAL" clId="{21092B29-31B5-4C0F-99BD-011A9C97D1E6}" dt="2021-09-21T20:37:26.323" v="914" actId="20577"/>
          <ac:spMkLst>
            <pc:docMk/>
            <pc:sldMk cId="772493340" sldId="298"/>
            <ac:spMk id="11" creationId="{34F9388B-0A92-8A4D-8A37-657D5B83C957}"/>
          </ac:spMkLst>
        </pc:spChg>
        <pc:spChg chg="add mod">
          <ac:chgData name="Christine Perrey" userId="6674a6d4-69df-4512-8de8-6dab69b0dd71" providerId="ADAL" clId="{21092B29-31B5-4C0F-99BD-011A9C97D1E6}" dt="2021-09-21T20:37:52.364" v="925" actId="1076"/>
          <ac:spMkLst>
            <pc:docMk/>
            <pc:sldMk cId="772493340" sldId="298"/>
            <ac:spMk id="12" creationId="{335D1D2C-4247-4B9A-B610-9186F807928A}"/>
          </ac:spMkLst>
        </pc:spChg>
        <pc:spChg chg="add mod">
          <ac:chgData name="Christine Perrey" userId="6674a6d4-69df-4512-8de8-6dab69b0dd71" providerId="ADAL" clId="{21092B29-31B5-4C0F-99BD-011A9C97D1E6}" dt="2021-09-21T20:37:13.614" v="905" actId="1076"/>
          <ac:spMkLst>
            <pc:docMk/>
            <pc:sldMk cId="772493340" sldId="298"/>
            <ac:spMk id="13" creationId="{13E758FE-95A3-4DD0-A867-59BDB6BAD04F}"/>
          </ac:spMkLst>
        </pc:spChg>
        <pc:spChg chg="del">
          <ac:chgData name="Christine Perrey" userId="6674a6d4-69df-4512-8de8-6dab69b0dd71" providerId="ADAL" clId="{21092B29-31B5-4C0F-99BD-011A9C97D1E6}" dt="2021-09-21T20:36:11.945" v="891" actId="478"/>
          <ac:spMkLst>
            <pc:docMk/>
            <pc:sldMk cId="772493340" sldId="298"/>
            <ac:spMk id="15" creationId="{1B9BB6E5-D6EB-47D8-BA79-D15E6D47C1B0}"/>
          </ac:spMkLst>
        </pc:spChg>
        <pc:spChg chg="add del">
          <ac:chgData name="Christine Perrey" userId="6674a6d4-69df-4512-8de8-6dab69b0dd71" providerId="ADAL" clId="{21092B29-31B5-4C0F-99BD-011A9C97D1E6}" dt="2021-09-27T22:01:20.212" v="1194"/>
          <ac:spMkLst>
            <pc:docMk/>
            <pc:sldMk cId="772493340" sldId="298"/>
            <ac:spMk id="19" creationId="{DBF61EA3-B236-439E-9C0B-340980D56BEE}"/>
          </ac:spMkLst>
        </pc:spChg>
        <pc:spChg chg="add del">
          <ac:chgData name="Christine Perrey" userId="6674a6d4-69df-4512-8de8-6dab69b0dd71" providerId="ADAL" clId="{21092B29-31B5-4C0F-99BD-011A9C97D1E6}" dt="2021-09-27T22:01:20.212" v="1194"/>
          <ac:spMkLst>
            <pc:docMk/>
            <pc:sldMk cId="772493340" sldId="298"/>
            <ac:spMk id="25" creationId="{E659831F-0D9A-4C63-9EBB-8435B85A440F}"/>
          </ac:spMkLst>
        </pc:spChg>
        <pc:grpChg chg="add del">
          <ac:chgData name="Christine Perrey" userId="6674a6d4-69df-4512-8de8-6dab69b0dd71" providerId="ADAL" clId="{21092B29-31B5-4C0F-99BD-011A9C97D1E6}" dt="2021-09-27T22:01:20.212" v="1194"/>
          <ac:grpSpMkLst>
            <pc:docMk/>
            <pc:sldMk cId="772493340" sldId="298"/>
            <ac:grpSpMk id="21" creationId="{28FAF094-D087-493F-8DF9-A486C2D6BBAA}"/>
          </ac:grpSpMkLst>
        </pc:grpChg>
      </pc:sldChg>
      <pc:sldChg chg="addSp delSp modSp mod modTransition delDesignElem">
        <pc:chgData name="Christine Perrey" userId="6674a6d4-69df-4512-8de8-6dab69b0dd71" providerId="ADAL" clId="{21092B29-31B5-4C0F-99BD-011A9C97D1E6}" dt="2021-10-04T20:32:35.751" v="2000"/>
        <pc:sldMkLst>
          <pc:docMk/>
          <pc:sldMk cId="2199460626" sldId="299"/>
        </pc:sldMkLst>
        <pc:spChg chg="mod">
          <ac:chgData name="Christine Perrey" userId="6674a6d4-69df-4512-8de8-6dab69b0dd71" providerId="ADAL" clId="{21092B29-31B5-4C0F-99BD-011A9C97D1E6}" dt="2021-09-27T23:33:07.247" v="1615" actId="15"/>
          <ac:spMkLst>
            <pc:docMk/>
            <pc:sldMk cId="2199460626" sldId="299"/>
            <ac:spMk id="3" creationId="{1F307050-D90E-4E15-8A7B-2CE91421D53C}"/>
          </ac:spMkLst>
        </pc:spChg>
        <pc:spChg chg="add del">
          <ac:chgData name="Christine Perrey" userId="6674a6d4-69df-4512-8de8-6dab69b0dd71" providerId="ADAL" clId="{21092B29-31B5-4C0F-99BD-011A9C97D1E6}" dt="2021-09-27T22:01:20.212" v="1194"/>
          <ac:spMkLst>
            <pc:docMk/>
            <pc:sldMk cId="2199460626" sldId="299"/>
            <ac:spMk id="8" creationId="{DBF61EA3-B236-439E-9C0B-340980D56BEE}"/>
          </ac:spMkLst>
        </pc:spChg>
        <pc:spChg chg="add del">
          <ac:chgData name="Christine Perrey" userId="6674a6d4-69df-4512-8de8-6dab69b0dd71" providerId="ADAL" clId="{21092B29-31B5-4C0F-99BD-011A9C97D1E6}" dt="2021-09-27T22:01:20.212" v="1194"/>
          <ac:spMkLst>
            <pc:docMk/>
            <pc:sldMk cId="2199460626" sldId="299"/>
            <ac:spMk id="14" creationId="{E659831F-0D9A-4C63-9EBB-8435B85A440F}"/>
          </ac:spMkLst>
        </pc:spChg>
        <pc:grpChg chg="add del">
          <ac:chgData name="Christine Perrey" userId="6674a6d4-69df-4512-8de8-6dab69b0dd71" providerId="ADAL" clId="{21092B29-31B5-4C0F-99BD-011A9C97D1E6}" dt="2021-09-27T22:01:20.212" v="1194"/>
          <ac:grpSpMkLst>
            <pc:docMk/>
            <pc:sldMk cId="2199460626" sldId="299"/>
            <ac:grpSpMk id="10" creationId="{28FAF094-D087-493F-8DF9-A486C2D6BBAA}"/>
          </ac:grpSpMkLst>
        </pc:grpChg>
      </pc:sldChg>
      <pc:sldChg chg="delSp add del mod">
        <pc:chgData name="Christine Perrey" userId="6674a6d4-69df-4512-8de8-6dab69b0dd71" providerId="ADAL" clId="{21092B29-31B5-4C0F-99BD-011A9C97D1E6}" dt="2021-09-21T20:36:50.341" v="902" actId="47"/>
        <pc:sldMkLst>
          <pc:docMk/>
          <pc:sldMk cId="3469743464" sldId="299"/>
        </pc:sldMkLst>
        <pc:spChg chg="del">
          <ac:chgData name="Christine Perrey" userId="6674a6d4-69df-4512-8de8-6dab69b0dd71" providerId="ADAL" clId="{21092B29-31B5-4C0F-99BD-011A9C97D1E6}" dt="2021-09-21T20:36:19.105" v="893" actId="21"/>
          <ac:spMkLst>
            <pc:docMk/>
            <pc:sldMk cId="3469743464" sldId="299"/>
            <ac:spMk id="2" creationId="{E1BC53D8-7371-499C-A442-DF634F70A581}"/>
          </ac:spMkLst>
        </pc:spChg>
        <pc:spChg chg="del">
          <ac:chgData name="Christine Perrey" userId="6674a6d4-69df-4512-8de8-6dab69b0dd71" providerId="ADAL" clId="{21092B29-31B5-4C0F-99BD-011A9C97D1E6}" dt="2021-09-21T20:36:26.672" v="896" actId="21"/>
          <ac:spMkLst>
            <pc:docMk/>
            <pc:sldMk cId="3469743464" sldId="299"/>
            <ac:spMk id="4" creationId="{A1A5F0BA-5F62-4A25-8863-8AA3601A49E0}"/>
          </ac:spMkLst>
        </pc:spChg>
        <pc:spChg chg="del">
          <ac:chgData name="Christine Perrey" userId="6674a6d4-69df-4512-8de8-6dab69b0dd71" providerId="ADAL" clId="{21092B29-31B5-4C0F-99BD-011A9C97D1E6}" dt="2021-09-21T20:36:38.443" v="899" actId="21"/>
          <ac:spMkLst>
            <pc:docMk/>
            <pc:sldMk cId="3469743464" sldId="299"/>
            <ac:spMk id="6" creationId="{925679D6-2C37-44B2-A42C-7CB66DA7D799}"/>
          </ac:spMkLst>
        </pc:spChg>
      </pc:sldChg>
      <pc:sldChg chg="delSp add del setBg delDesignElem">
        <pc:chgData name="Christine Perrey" userId="6674a6d4-69df-4512-8de8-6dab69b0dd71" providerId="ADAL" clId="{21092B29-31B5-4C0F-99BD-011A9C97D1E6}" dt="2021-09-27T20:24:45.072" v="935" actId="47"/>
        <pc:sldMkLst>
          <pc:docMk/>
          <pc:sldMk cId="816173268" sldId="300"/>
        </pc:sldMkLst>
        <pc:spChg chg="del">
          <ac:chgData name="Christine Perrey" userId="6674a6d4-69df-4512-8de8-6dab69b0dd71" providerId="ADAL" clId="{21092B29-31B5-4C0F-99BD-011A9C97D1E6}" dt="2021-09-27T20:24:40.596" v="934"/>
          <ac:spMkLst>
            <pc:docMk/>
            <pc:sldMk cId="816173268" sldId="300"/>
            <ac:spMk id="19" creationId="{DBF61EA3-B236-439E-9C0B-340980D56BEE}"/>
          </ac:spMkLst>
        </pc:spChg>
        <pc:spChg chg="del">
          <ac:chgData name="Christine Perrey" userId="6674a6d4-69df-4512-8de8-6dab69b0dd71" providerId="ADAL" clId="{21092B29-31B5-4C0F-99BD-011A9C97D1E6}" dt="2021-09-27T20:24:40.596" v="934"/>
          <ac:spMkLst>
            <pc:docMk/>
            <pc:sldMk cId="816173268" sldId="300"/>
            <ac:spMk id="25" creationId="{E659831F-0D9A-4C63-9EBB-8435B85A440F}"/>
          </ac:spMkLst>
        </pc:spChg>
        <pc:grpChg chg="del">
          <ac:chgData name="Christine Perrey" userId="6674a6d4-69df-4512-8de8-6dab69b0dd71" providerId="ADAL" clId="{21092B29-31B5-4C0F-99BD-011A9C97D1E6}" dt="2021-09-27T20:24:40.596" v="934"/>
          <ac:grpSpMkLst>
            <pc:docMk/>
            <pc:sldMk cId="816173268" sldId="300"/>
            <ac:grpSpMk id="21" creationId="{28FAF094-D087-493F-8DF9-A486C2D6BBAA}"/>
          </ac:grpSpMkLst>
        </pc:grpChg>
      </pc:sldChg>
      <pc:sldChg chg="addSp delSp modSp add del mod">
        <pc:chgData name="Christine Perrey" userId="6674a6d4-69df-4512-8de8-6dab69b0dd71" providerId="ADAL" clId="{21092B29-31B5-4C0F-99BD-011A9C97D1E6}" dt="2021-09-27T20:25:51.353" v="944" actId="47"/>
        <pc:sldMkLst>
          <pc:docMk/>
          <pc:sldMk cId="2318823009" sldId="300"/>
        </pc:sldMkLst>
        <pc:spChg chg="mod">
          <ac:chgData name="Christine Perrey" userId="6674a6d4-69df-4512-8de8-6dab69b0dd71" providerId="ADAL" clId="{21092B29-31B5-4C0F-99BD-011A9C97D1E6}" dt="2021-09-27T20:25:15.539" v="937"/>
          <ac:spMkLst>
            <pc:docMk/>
            <pc:sldMk cId="2318823009" sldId="300"/>
            <ac:spMk id="24" creationId="{6C28D8C8-089D-41AB-8B5F-8B8033199229}"/>
          </ac:spMkLst>
        </pc:spChg>
        <pc:spChg chg="mod">
          <ac:chgData name="Christine Perrey" userId="6674a6d4-69df-4512-8de8-6dab69b0dd71" providerId="ADAL" clId="{21092B29-31B5-4C0F-99BD-011A9C97D1E6}" dt="2021-09-27T20:25:31.914" v="941"/>
          <ac:spMkLst>
            <pc:docMk/>
            <pc:sldMk cId="2318823009" sldId="300"/>
            <ac:spMk id="31" creationId="{15B0B921-821B-4D2F-8A52-BD91869FA291}"/>
          </ac:spMkLst>
        </pc:spChg>
        <pc:grpChg chg="add del mod">
          <ac:chgData name="Christine Perrey" userId="6674a6d4-69df-4512-8de8-6dab69b0dd71" providerId="ADAL" clId="{21092B29-31B5-4C0F-99BD-011A9C97D1E6}" dt="2021-09-27T20:25:24.618" v="940"/>
          <ac:grpSpMkLst>
            <pc:docMk/>
            <pc:sldMk cId="2318823009" sldId="300"/>
            <ac:grpSpMk id="15" creationId="{CC6E18BA-E972-4B1E-A695-AD1706A3358E}"/>
          </ac:grpSpMkLst>
        </pc:grpChg>
        <pc:grpChg chg="add del mod">
          <ac:chgData name="Christine Perrey" userId="6674a6d4-69df-4512-8de8-6dab69b0dd71" providerId="ADAL" clId="{21092B29-31B5-4C0F-99BD-011A9C97D1E6}" dt="2021-09-27T20:25:47.483" v="943" actId="478"/>
          <ac:grpSpMkLst>
            <pc:docMk/>
            <pc:sldMk cId="2318823009" sldId="300"/>
            <ac:grpSpMk id="26" creationId="{04BC2BF2-FBAA-49BF-BB44-D0EBABE4AA27}"/>
          </ac:grpSpMkLst>
        </pc:grpChg>
        <pc:picChg chg="mod">
          <ac:chgData name="Christine Perrey" userId="6674a6d4-69df-4512-8de8-6dab69b0dd71" providerId="ADAL" clId="{21092B29-31B5-4C0F-99BD-011A9C97D1E6}" dt="2021-09-27T20:25:15.539" v="937"/>
          <ac:picMkLst>
            <pc:docMk/>
            <pc:sldMk cId="2318823009" sldId="300"/>
            <ac:picMk id="16" creationId="{57DE5DFE-12DF-435F-9DB9-C9B79AE5AA5C}"/>
          </ac:picMkLst>
        </pc:picChg>
        <pc:picChg chg="mod">
          <ac:chgData name="Christine Perrey" userId="6674a6d4-69df-4512-8de8-6dab69b0dd71" providerId="ADAL" clId="{21092B29-31B5-4C0F-99BD-011A9C97D1E6}" dt="2021-09-27T20:25:15.539" v="937"/>
          <ac:picMkLst>
            <pc:docMk/>
            <pc:sldMk cId="2318823009" sldId="300"/>
            <ac:picMk id="17" creationId="{1B8BE384-9134-4DF8-B8B8-D7863807AF27}"/>
          </ac:picMkLst>
        </pc:picChg>
        <pc:picChg chg="mod">
          <ac:chgData name="Christine Perrey" userId="6674a6d4-69df-4512-8de8-6dab69b0dd71" providerId="ADAL" clId="{21092B29-31B5-4C0F-99BD-011A9C97D1E6}" dt="2021-09-27T20:25:15.539" v="937"/>
          <ac:picMkLst>
            <pc:docMk/>
            <pc:sldMk cId="2318823009" sldId="300"/>
            <ac:picMk id="18" creationId="{7F013DFB-43DA-402E-9520-420D05ABF16C}"/>
          </ac:picMkLst>
        </pc:picChg>
        <pc:picChg chg="mod">
          <ac:chgData name="Christine Perrey" userId="6674a6d4-69df-4512-8de8-6dab69b0dd71" providerId="ADAL" clId="{21092B29-31B5-4C0F-99BD-011A9C97D1E6}" dt="2021-09-27T20:25:15.539" v="937"/>
          <ac:picMkLst>
            <pc:docMk/>
            <pc:sldMk cId="2318823009" sldId="300"/>
            <ac:picMk id="20" creationId="{C9FB1B24-BD44-48DC-8AD7-EAB38AA7BBA5}"/>
          </ac:picMkLst>
        </pc:picChg>
        <pc:picChg chg="mod">
          <ac:chgData name="Christine Perrey" userId="6674a6d4-69df-4512-8de8-6dab69b0dd71" providerId="ADAL" clId="{21092B29-31B5-4C0F-99BD-011A9C97D1E6}" dt="2021-09-27T20:25:31.914" v="941"/>
          <ac:picMkLst>
            <pc:docMk/>
            <pc:sldMk cId="2318823009" sldId="300"/>
            <ac:picMk id="27" creationId="{3CF0690F-2DB9-457B-8D77-845E315FD50C}"/>
          </ac:picMkLst>
        </pc:picChg>
        <pc:picChg chg="mod">
          <ac:chgData name="Christine Perrey" userId="6674a6d4-69df-4512-8de8-6dab69b0dd71" providerId="ADAL" clId="{21092B29-31B5-4C0F-99BD-011A9C97D1E6}" dt="2021-09-27T20:25:31.914" v="941"/>
          <ac:picMkLst>
            <pc:docMk/>
            <pc:sldMk cId="2318823009" sldId="300"/>
            <ac:picMk id="28" creationId="{03D694E9-A290-4345-9CA9-AF27300B1238}"/>
          </ac:picMkLst>
        </pc:picChg>
        <pc:picChg chg="mod">
          <ac:chgData name="Christine Perrey" userId="6674a6d4-69df-4512-8de8-6dab69b0dd71" providerId="ADAL" clId="{21092B29-31B5-4C0F-99BD-011A9C97D1E6}" dt="2021-09-27T20:25:31.914" v="941"/>
          <ac:picMkLst>
            <pc:docMk/>
            <pc:sldMk cId="2318823009" sldId="300"/>
            <ac:picMk id="29" creationId="{55184ED3-F498-4C41-9CEE-0008B9992230}"/>
          </ac:picMkLst>
        </pc:picChg>
        <pc:picChg chg="mod">
          <ac:chgData name="Christine Perrey" userId="6674a6d4-69df-4512-8de8-6dab69b0dd71" providerId="ADAL" clId="{21092B29-31B5-4C0F-99BD-011A9C97D1E6}" dt="2021-09-27T20:25:31.914" v="941"/>
          <ac:picMkLst>
            <pc:docMk/>
            <pc:sldMk cId="2318823009" sldId="300"/>
            <ac:picMk id="30" creationId="{C2BCC965-931E-4CA1-A194-2A158AA50EFA}"/>
          </ac:picMkLst>
        </pc:picChg>
      </pc:sldChg>
      <pc:sldChg chg="addSp delSp modSp add mod modTransition delDesignElem">
        <pc:chgData name="Christine Perrey" userId="6674a6d4-69df-4512-8de8-6dab69b0dd71" providerId="ADAL" clId="{21092B29-31B5-4C0F-99BD-011A9C97D1E6}" dt="2021-10-04T20:32:35.751" v="2000"/>
        <pc:sldMkLst>
          <pc:docMk/>
          <pc:sldMk cId="2798295677" sldId="300"/>
        </pc:sldMkLst>
        <pc:spChg chg="add del mod">
          <ac:chgData name="Christine Perrey" userId="6674a6d4-69df-4512-8de8-6dab69b0dd71" providerId="ADAL" clId="{21092B29-31B5-4C0F-99BD-011A9C97D1E6}" dt="2021-09-27T20:26:40.556" v="952" actId="478"/>
          <ac:spMkLst>
            <pc:docMk/>
            <pc:sldMk cId="2798295677" sldId="300"/>
            <ac:spMk id="3" creationId="{C316214C-D8C0-45F9-9940-EE43CAECB75A}"/>
          </ac:spMkLst>
        </pc:spChg>
        <pc:spChg chg="del">
          <ac:chgData name="Christine Perrey" userId="6674a6d4-69df-4512-8de8-6dab69b0dd71" providerId="ADAL" clId="{21092B29-31B5-4C0F-99BD-011A9C97D1E6}" dt="2021-09-27T20:26:01.910" v="946" actId="478"/>
          <ac:spMkLst>
            <pc:docMk/>
            <pc:sldMk cId="2798295677" sldId="300"/>
            <ac:spMk id="10" creationId="{FDB7D70B-8652-4162-B614-8192D3C2BF89}"/>
          </ac:spMkLst>
        </pc:spChg>
        <pc:spChg chg="del">
          <ac:chgData name="Christine Perrey" userId="6674a6d4-69df-4512-8de8-6dab69b0dd71" providerId="ADAL" clId="{21092B29-31B5-4C0F-99BD-011A9C97D1E6}" dt="2021-09-27T20:26:34.867" v="951" actId="478"/>
          <ac:spMkLst>
            <pc:docMk/>
            <pc:sldMk cId="2798295677" sldId="300"/>
            <ac:spMk id="11" creationId="{34F9388B-0A92-8A4D-8A37-657D5B83C957}"/>
          </ac:spMkLst>
        </pc:spChg>
        <pc:spChg chg="del">
          <ac:chgData name="Christine Perrey" userId="6674a6d4-69df-4512-8de8-6dab69b0dd71" providerId="ADAL" clId="{21092B29-31B5-4C0F-99BD-011A9C97D1E6}" dt="2021-09-27T20:26:04.475" v="947" actId="478"/>
          <ac:spMkLst>
            <pc:docMk/>
            <pc:sldMk cId="2798295677" sldId="300"/>
            <ac:spMk id="12" creationId="{335D1D2C-4247-4B9A-B610-9186F807928A}"/>
          </ac:spMkLst>
        </pc:spChg>
        <pc:spChg chg="del">
          <ac:chgData name="Christine Perrey" userId="6674a6d4-69df-4512-8de8-6dab69b0dd71" providerId="ADAL" clId="{21092B29-31B5-4C0F-99BD-011A9C97D1E6}" dt="2021-09-27T20:26:09.467" v="949" actId="478"/>
          <ac:spMkLst>
            <pc:docMk/>
            <pc:sldMk cId="2798295677" sldId="300"/>
            <ac:spMk id="13" creationId="{13E758FE-95A3-4DD0-A867-59BDB6BAD04F}"/>
          </ac:spMkLst>
        </pc:spChg>
        <pc:spChg chg="del">
          <ac:chgData name="Christine Perrey" userId="6674a6d4-69df-4512-8de8-6dab69b0dd71" providerId="ADAL" clId="{21092B29-31B5-4C0F-99BD-011A9C97D1E6}" dt="2021-09-27T20:26:07.746" v="948" actId="478"/>
          <ac:spMkLst>
            <pc:docMk/>
            <pc:sldMk cId="2798295677" sldId="300"/>
            <ac:spMk id="14" creationId="{F307839F-89F8-4BDB-AA32-4B470CBE0248}"/>
          </ac:spMkLst>
        </pc:spChg>
        <pc:spChg chg="add del">
          <ac:chgData name="Christine Perrey" userId="6674a6d4-69df-4512-8de8-6dab69b0dd71" providerId="ADAL" clId="{21092B29-31B5-4C0F-99BD-011A9C97D1E6}" dt="2021-09-27T22:01:20.212" v="1194"/>
          <ac:spMkLst>
            <pc:docMk/>
            <pc:sldMk cId="2798295677" sldId="300"/>
            <ac:spMk id="19" creationId="{DBF61EA3-B236-439E-9C0B-340980D56BEE}"/>
          </ac:spMkLst>
        </pc:spChg>
        <pc:spChg chg="add del">
          <ac:chgData name="Christine Perrey" userId="6674a6d4-69df-4512-8de8-6dab69b0dd71" providerId="ADAL" clId="{21092B29-31B5-4C0F-99BD-011A9C97D1E6}" dt="2021-09-27T22:01:20.212" v="1194"/>
          <ac:spMkLst>
            <pc:docMk/>
            <pc:sldMk cId="2798295677" sldId="300"/>
            <ac:spMk id="25" creationId="{E659831F-0D9A-4C63-9EBB-8435B85A440F}"/>
          </ac:spMkLst>
        </pc:spChg>
        <pc:spChg chg="mod">
          <ac:chgData name="Christine Perrey" userId="6674a6d4-69df-4512-8de8-6dab69b0dd71" providerId="ADAL" clId="{21092B29-31B5-4C0F-99BD-011A9C97D1E6}" dt="2021-09-27T20:27:49.599" v="959" actId="113"/>
          <ac:spMkLst>
            <pc:docMk/>
            <pc:sldMk cId="2798295677" sldId="300"/>
            <ac:spMk id="27" creationId="{E08A7D27-F2E1-43DD-9749-FBFDE3536898}"/>
          </ac:spMkLst>
        </pc:spChg>
        <pc:spChg chg="mod">
          <ac:chgData name="Christine Perrey" userId="6674a6d4-69df-4512-8de8-6dab69b0dd71" providerId="ADAL" clId="{21092B29-31B5-4C0F-99BD-011A9C97D1E6}" dt="2021-09-27T20:27:49.599" v="959" actId="113"/>
          <ac:spMkLst>
            <pc:docMk/>
            <pc:sldMk cId="2798295677" sldId="300"/>
            <ac:spMk id="28" creationId="{642BE241-DFB4-484B-9FF1-DB699A8E49D7}"/>
          </ac:spMkLst>
        </pc:spChg>
        <pc:spChg chg="mod">
          <ac:chgData name="Christine Perrey" userId="6674a6d4-69df-4512-8de8-6dab69b0dd71" providerId="ADAL" clId="{21092B29-31B5-4C0F-99BD-011A9C97D1E6}" dt="2021-09-27T20:27:54.272" v="960" actId="14100"/>
          <ac:spMkLst>
            <pc:docMk/>
            <pc:sldMk cId="2798295677" sldId="300"/>
            <ac:spMk id="29" creationId="{A30C6FD3-B34A-4999-9496-4A1030655460}"/>
          </ac:spMkLst>
        </pc:spChg>
        <pc:spChg chg="mod">
          <ac:chgData name="Christine Perrey" userId="6674a6d4-69df-4512-8de8-6dab69b0dd71" providerId="ADAL" clId="{21092B29-31B5-4C0F-99BD-011A9C97D1E6}" dt="2021-09-27T20:27:49.599" v="959" actId="113"/>
          <ac:spMkLst>
            <pc:docMk/>
            <pc:sldMk cId="2798295677" sldId="300"/>
            <ac:spMk id="30" creationId="{EC169024-49DE-4FE8-8ED6-94C8B235335C}"/>
          </ac:spMkLst>
        </pc:spChg>
        <pc:spChg chg="mod">
          <ac:chgData name="Christine Perrey" userId="6674a6d4-69df-4512-8de8-6dab69b0dd71" providerId="ADAL" clId="{21092B29-31B5-4C0F-99BD-011A9C97D1E6}" dt="2021-09-27T20:26:51.591" v="954" actId="113"/>
          <ac:spMkLst>
            <pc:docMk/>
            <pc:sldMk cId="2798295677" sldId="300"/>
            <ac:spMk id="35" creationId="{9E67B61D-73DF-486B-9B6A-8E9ADC0D98AE}"/>
          </ac:spMkLst>
        </pc:spChg>
        <pc:spChg chg="mod">
          <ac:chgData name="Christine Perrey" userId="6674a6d4-69df-4512-8de8-6dab69b0dd71" providerId="ADAL" clId="{21092B29-31B5-4C0F-99BD-011A9C97D1E6}" dt="2021-09-27T20:27:07.217" v="958" actId="1076"/>
          <ac:spMkLst>
            <pc:docMk/>
            <pc:sldMk cId="2798295677" sldId="300"/>
            <ac:spMk id="41" creationId="{29176CF3-914D-4E67-A770-05AACF583ADB}"/>
          </ac:spMkLst>
        </pc:spChg>
        <pc:spChg chg="mod">
          <ac:chgData name="Christine Perrey" userId="6674a6d4-69df-4512-8de8-6dab69b0dd71" providerId="ADAL" clId="{21092B29-31B5-4C0F-99BD-011A9C97D1E6}" dt="2021-09-27T20:26:54.929" v="955" actId="113"/>
          <ac:spMkLst>
            <pc:docMk/>
            <pc:sldMk cId="2798295677" sldId="300"/>
            <ac:spMk id="47" creationId="{4BEB29BE-1B54-4121-8274-4DDED03AA46A}"/>
          </ac:spMkLst>
        </pc:spChg>
        <pc:spChg chg="mod">
          <ac:chgData name="Christine Perrey" userId="6674a6d4-69df-4512-8de8-6dab69b0dd71" providerId="ADAL" clId="{21092B29-31B5-4C0F-99BD-011A9C97D1E6}" dt="2021-09-27T20:26:47.547" v="953" actId="113"/>
          <ac:spMkLst>
            <pc:docMk/>
            <pc:sldMk cId="2798295677" sldId="300"/>
            <ac:spMk id="53" creationId="{B4ECC7A5-28A6-4CAF-A2D6-83B3E778087B}"/>
          </ac:spMkLst>
        </pc:spChg>
        <pc:grpChg chg="add mod">
          <ac:chgData name="Christine Perrey" userId="6674a6d4-69df-4512-8de8-6dab69b0dd71" providerId="ADAL" clId="{21092B29-31B5-4C0F-99BD-011A9C97D1E6}" dt="2021-09-27T20:26:28.963" v="950"/>
          <ac:grpSpMkLst>
            <pc:docMk/>
            <pc:sldMk cId="2798295677" sldId="300"/>
            <ac:grpSpMk id="17" creationId="{321DCB89-7EF6-466E-BBD9-AD781542D5F9}"/>
          </ac:grpSpMkLst>
        </pc:grpChg>
        <pc:grpChg chg="add del">
          <ac:chgData name="Christine Perrey" userId="6674a6d4-69df-4512-8de8-6dab69b0dd71" providerId="ADAL" clId="{21092B29-31B5-4C0F-99BD-011A9C97D1E6}" dt="2021-09-27T22:01:20.212" v="1194"/>
          <ac:grpSpMkLst>
            <pc:docMk/>
            <pc:sldMk cId="2798295677" sldId="300"/>
            <ac:grpSpMk id="21" creationId="{28FAF094-D087-493F-8DF9-A486C2D6BBAA}"/>
          </ac:grpSpMkLst>
        </pc:grpChg>
        <pc:grpChg chg="add mod">
          <ac:chgData name="Christine Perrey" userId="6674a6d4-69df-4512-8de8-6dab69b0dd71" providerId="ADAL" clId="{21092B29-31B5-4C0F-99BD-011A9C97D1E6}" dt="2021-09-27T20:26:28.963" v="950"/>
          <ac:grpSpMkLst>
            <pc:docMk/>
            <pc:sldMk cId="2798295677" sldId="300"/>
            <ac:grpSpMk id="31" creationId="{010CBC40-3251-46E2-8CA4-B4FE9A55DBE0}"/>
          </ac:grpSpMkLst>
        </pc:grpChg>
        <pc:grpChg chg="add mod">
          <ac:chgData name="Christine Perrey" userId="6674a6d4-69df-4512-8de8-6dab69b0dd71" providerId="ADAL" clId="{21092B29-31B5-4C0F-99BD-011A9C97D1E6}" dt="2021-09-27T20:26:28.963" v="950"/>
          <ac:grpSpMkLst>
            <pc:docMk/>
            <pc:sldMk cId="2798295677" sldId="300"/>
            <ac:grpSpMk id="36" creationId="{1F52C9DF-1BCC-4175-91EF-B4C316C713E8}"/>
          </ac:grpSpMkLst>
        </pc:grpChg>
        <pc:grpChg chg="add mod">
          <ac:chgData name="Christine Perrey" userId="6674a6d4-69df-4512-8de8-6dab69b0dd71" providerId="ADAL" clId="{21092B29-31B5-4C0F-99BD-011A9C97D1E6}" dt="2021-09-27T20:26:28.963" v="950"/>
          <ac:grpSpMkLst>
            <pc:docMk/>
            <pc:sldMk cId="2798295677" sldId="300"/>
            <ac:grpSpMk id="42" creationId="{306C4E52-C005-43D4-AAE7-4C450AFA2A4A}"/>
          </ac:grpSpMkLst>
        </pc:grpChg>
        <pc:grpChg chg="add mod">
          <ac:chgData name="Christine Perrey" userId="6674a6d4-69df-4512-8de8-6dab69b0dd71" providerId="ADAL" clId="{21092B29-31B5-4C0F-99BD-011A9C97D1E6}" dt="2021-09-27T20:26:28.963" v="950"/>
          <ac:grpSpMkLst>
            <pc:docMk/>
            <pc:sldMk cId="2798295677" sldId="300"/>
            <ac:grpSpMk id="48" creationId="{57A11CFA-702F-47C9-8F7A-F3521FB83222}"/>
          </ac:grpSpMkLst>
        </pc:grpChg>
        <pc:picChg chg="add del mod">
          <ac:chgData name="Christine Perrey" userId="6674a6d4-69df-4512-8de8-6dab69b0dd71" providerId="ADAL" clId="{21092B29-31B5-4C0F-99BD-011A9C97D1E6}" dt="2021-09-27T20:28:22.342" v="961" actId="478"/>
          <ac:picMkLst>
            <pc:docMk/>
            <pc:sldMk cId="2798295677" sldId="300"/>
            <ac:picMk id="15" creationId="{17D39D43-87D8-4D3B-A9F8-D2B5AFBC56F7}"/>
          </ac:picMkLst>
        </pc:picChg>
        <pc:picChg chg="add mod">
          <ac:chgData name="Christine Perrey" userId="6674a6d4-69df-4512-8de8-6dab69b0dd71" providerId="ADAL" clId="{21092B29-31B5-4C0F-99BD-011A9C97D1E6}" dt="2021-09-27T20:26:28.963" v="950"/>
          <ac:picMkLst>
            <pc:docMk/>
            <pc:sldMk cId="2798295677" sldId="300"/>
            <ac:picMk id="16" creationId="{B825FFC5-B1CB-4374-B92C-293B94958723}"/>
          </ac:picMkLst>
        </pc:picChg>
        <pc:picChg chg="mod">
          <ac:chgData name="Christine Perrey" userId="6674a6d4-69df-4512-8de8-6dab69b0dd71" providerId="ADAL" clId="{21092B29-31B5-4C0F-99BD-011A9C97D1E6}" dt="2021-09-27T20:26:28.963" v="950"/>
          <ac:picMkLst>
            <pc:docMk/>
            <pc:sldMk cId="2798295677" sldId="300"/>
            <ac:picMk id="18" creationId="{1CCC1A6B-C6BF-4B3A-B013-3B17E58B33EC}"/>
          </ac:picMkLst>
        </pc:picChg>
        <pc:picChg chg="mod">
          <ac:chgData name="Christine Perrey" userId="6674a6d4-69df-4512-8de8-6dab69b0dd71" providerId="ADAL" clId="{21092B29-31B5-4C0F-99BD-011A9C97D1E6}" dt="2021-09-27T20:26:28.963" v="950"/>
          <ac:picMkLst>
            <pc:docMk/>
            <pc:sldMk cId="2798295677" sldId="300"/>
            <ac:picMk id="20" creationId="{3D2376BB-987D-4CF4-96DB-3FD90DC0804A}"/>
          </ac:picMkLst>
        </pc:picChg>
        <pc:picChg chg="mod">
          <ac:chgData name="Christine Perrey" userId="6674a6d4-69df-4512-8de8-6dab69b0dd71" providerId="ADAL" clId="{21092B29-31B5-4C0F-99BD-011A9C97D1E6}" dt="2021-09-27T20:26:28.963" v="950"/>
          <ac:picMkLst>
            <pc:docMk/>
            <pc:sldMk cId="2798295677" sldId="300"/>
            <ac:picMk id="24" creationId="{0118730B-7784-4B75-9D6A-9F9D2B5B7BB0}"/>
          </ac:picMkLst>
        </pc:picChg>
        <pc:picChg chg="mod">
          <ac:chgData name="Christine Perrey" userId="6674a6d4-69df-4512-8de8-6dab69b0dd71" providerId="ADAL" clId="{21092B29-31B5-4C0F-99BD-011A9C97D1E6}" dt="2021-09-27T20:26:28.963" v="950"/>
          <ac:picMkLst>
            <pc:docMk/>
            <pc:sldMk cId="2798295677" sldId="300"/>
            <ac:picMk id="26" creationId="{EF67137E-9B38-4FE0-A0ED-CD885ED3E864}"/>
          </ac:picMkLst>
        </pc:picChg>
        <pc:picChg chg="mod">
          <ac:chgData name="Christine Perrey" userId="6674a6d4-69df-4512-8de8-6dab69b0dd71" providerId="ADAL" clId="{21092B29-31B5-4C0F-99BD-011A9C97D1E6}" dt="2021-09-27T20:26:28.963" v="950"/>
          <ac:picMkLst>
            <pc:docMk/>
            <pc:sldMk cId="2798295677" sldId="300"/>
            <ac:picMk id="32" creationId="{A6C07977-DF35-4EC8-904B-7750F90A93A7}"/>
          </ac:picMkLst>
        </pc:picChg>
        <pc:picChg chg="mod">
          <ac:chgData name="Christine Perrey" userId="6674a6d4-69df-4512-8de8-6dab69b0dd71" providerId="ADAL" clId="{21092B29-31B5-4C0F-99BD-011A9C97D1E6}" dt="2021-09-27T20:26:28.963" v="950"/>
          <ac:picMkLst>
            <pc:docMk/>
            <pc:sldMk cId="2798295677" sldId="300"/>
            <ac:picMk id="33" creationId="{21481F93-4308-4588-9B00-94092EFB4F00}"/>
          </ac:picMkLst>
        </pc:picChg>
        <pc:picChg chg="mod">
          <ac:chgData name="Christine Perrey" userId="6674a6d4-69df-4512-8de8-6dab69b0dd71" providerId="ADAL" clId="{21092B29-31B5-4C0F-99BD-011A9C97D1E6}" dt="2021-09-27T20:26:28.963" v="950"/>
          <ac:picMkLst>
            <pc:docMk/>
            <pc:sldMk cId="2798295677" sldId="300"/>
            <ac:picMk id="34" creationId="{765D1407-A0E5-42AA-9AAD-02E5759B748C}"/>
          </ac:picMkLst>
        </pc:picChg>
        <pc:picChg chg="mod">
          <ac:chgData name="Christine Perrey" userId="6674a6d4-69df-4512-8de8-6dab69b0dd71" providerId="ADAL" clId="{21092B29-31B5-4C0F-99BD-011A9C97D1E6}" dt="2021-09-27T20:26:28.963" v="950"/>
          <ac:picMkLst>
            <pc:docMk/>
            <pc:sldMk cId="2798295677" sldId="300"/>
            <ac:picMk id="37" creationId="{C3E8D95D-2158-4A06-ABDA-30EB79CD5962}"/>
          </ac:picMkLst>
        </pc:picChg>
        <pc:picChg chg="mod">
          <ac:chgData name="Christine Perrey" userId="6674a6d4-69df-4512-8de8-6dab69b0dd71" providerId="ADAL" clId="{21092B29-31B5-4C0F-99BD-011A9C97D1E6}" dt="2021-09-27T20:26:28.963" v="950"/>
          <ac:picMkLst>
            <pc:docMk/>
            <pc:sldMk cId="2798295677" sldId="300"/>
            <ac:picMk id="38" creationId="{AF185E1B-7561-401F-BD91-D2A2722F8A5E}"/>
          </ac:picMkLst>
        </pc:picChg>
        <pc:picChg chg="mod">
          <ac:chgData name="Christine Perrey" userId="6674a6d4-69df-4512-8de8-6dab69b0dd71" providerId="ADAL" clId="{21092B29-31B5-4C0F-99BD-011A9C97D1E6}" dt="2021-09-27T20:26:28.963" v="950"/>
          <ac:picMkLst>
            <pc:docMk/>
            <pc:sldMk cId="2798295677" sldId="300"/>
            <ac:picMk id="39" creationId="{ACC2DFE8-6F69-4B17-B912-45740D0181A8}"/>
          </ac:picMkLst>
        </pc:picChg>
        <pc:picChg chg="mod">
          <ac:chgData name="Christine Perrey" userId="6674a6d4-69df-4512-8de8-6dab69b0dd71" providerId="ADAL" clId="{21092B29-31B5-4C0F-99BD-011A9C97D1E6}" dt="2021-09-27T20:26:28.963" v="950"/>
          <ac:picMkLst>
            <pc:docMk/>
            <pc:sldMk cId="2798295677" sldId="300"/>
            <ac:picMk id="40" creationId="{68625DA8-0A26-4111-B4DF-B93BB69C551B}"/>
          </ac:picMkLst>
        </pc:picChg>
        <pc:picChg chg="mod">
          <ac:chgData name="Christine Perrey" userId="6674a6d4-69df-4512-8de8-6dab69b0dd71" providerId="ADAL" clId="{21092B29-31B5-4C0F-99BD-011A9C97D1E6}" dt="2021-09-27T20:26:28.963" v="950"/>
          <ac:picMkLst>
            <pc:docMk/>
            <pc:sldMk cId="2798295677" sldId="300"/>
            <ac:picMk id="43" creationId="{52DF6349-99E4-4418-90B0-6BE6FBDE27BC}"/>
          </ac:picMkLst>
        </pc:picChg>
        <pc:picChg chg="mod">
          <ac:chgData name="Christine Perrey" userId="6674a6d4-69df-4512-8de8-6dab69b0dd71" providerId="ADAL" clId="{21092B29-31B5-4C0F-99BD-011A9C97D1E6}" dt="2021-09-27T20:26:28.963" v="950"/>
          <ac:picMkLst>
            <pc:docMk/>
            <pc:sldMk cId="2798295677" sldId="300"/>
            <ac:picMk id="44" creationId="{1DE290C4-89AF-4C3A-8F16-780B3F3F8D7A}"/>
          </ac:picMkLst>
        </pc:picChg>
        <pc:picChg chg="mod">
          <ac:chgData name="Christine Perrey" userId="6674a6d4-69df-4512-8de8-6dab69b0dd71" providerId="ADAL" clId="{21092B29-31B5-4C0F-99BD-011A9C97D1E6}" dt="2021-09-27T20:26:28.963" v="950"/>
          <ac:picMkLst>
            <pc:docMk/>
            <pc:sldMk cId="2798295677" sldId="300"/>
            <ac:picMk id="45" creationId="{54043E36-E412-49E4-BAFA-6463448EB82F}"/>
          </ac:picMkLst>
        </pc:picChg>
        <pc:picChg chg="mod">
          <ac:chgData name="Christine Perrey" userId="6674a6d4-69df-4512-8de8-6dab69b0dd71" providerId="ADAL" clId="{21092B29-31B5-4C0F-99BD-011A9C97D1E6}" dt="2021-09-27T20:26:28.963" v="950"/>
          <ac:picMkLst>
            <pc:docMk/>
            <pc:sldMk cId="2798295677" sldId="300"/>
            <ac:picMk id="46" creationId="{D214F9A6-89FB-42B4-A12E-11BF98CA1530}"/>
          </ac:picMkLst>
        </pc:picChg>
        <pc:picChg chg="mod">
          <ac:chgData name="Christine Perrey" userId="6674a6d4-69df-4512-8de8-6dab69b0dd71" providerId="ADAL" clId="{21092B29-31B5-4C0F-99BD-011A9C97D1E6}" dt="2021-09-27T20:26:28.963" v="950"/>
          <ac:picMkLst>
            <pc:docMk/>
            <pc:sldMk cId="2798295677" sldId="300"/>
            <ac:picMk id="49" creationId="{92E2F81A-E0FB-4DC6-8862-CE7465441F98}"/>
          </ac:picMkLst>
        </pc:picChg>
        <pc:picChg chg="mod">
          <ac:chgData name="Christine Perrey" userId="6674a6d4-69df-4512-8de8-6dab69b0dd71" providerId="ADAL" clId="{21092B29-31B5-4C0F-99BD-011A9C97D1E6}" dt="2021-09-27T20:26:28.963" v="950"/>
          <ac:picMkLst>
            <pc:docMk/>
            <pc:sldMk cId="2798295677" sldId="300"/>
            <ac:picMk id="50" creationId="{C84496BE-D09D-444E-9F21-43A86B995207}"/>
          </ac:picMkLst>
        </pc:picChg>
        <pc:picChg chg="mod">
          <ac:chgData name="Christine Perrey" userId="6674a6d4-69df-4512-8de8-6dab69b0dd71" providerId="ADAL" clId="{21092B29-31B5-4C0F-99BD-011A9C97D1E6}" dt="2021-09-27T20:26:28.963" v="950"/>
          <ac:picMkLst>
            <pc:docMk/>
            <pc:sldMk cId="2798295677" sldId="300"/>
            <ac:picMk id="51" creationId="{E3200EE1-6A6B-4A57-BBCF-54379CF652CF}"/>
          </ac:picMkLst>
        </pc:picChg>
        <pc:picChg chg="mod">
          <ac:chgData name="Christine Perrey" userId="6674a6d4-69df-4512-8de8-6dab69b0dd71" providerId="ADAL" clId="{21092B29-31B5-4C0F-99BD-011A9C97D1E6}" dt="2021-09-27T20:26:28.963" v="950"/>
          <ac:picMkLst>
            <pc:docMk/>
            <pc:sldMk cId="2798295677" sldId="300"/>
            <ac:picMk id="52" creationId="{F3FE90FE-6F85-49DD-BD12-A0378C2BAFE4}"/>
          </ac:picMkLst>
        </pc:picChg>
      </pc:sldChg>
      <pc:sldChg chg="delSp modSp add del mod ord">
        <pc:chgData name="Christine Perrey" userId="6674a6d4-69df-4512-8de8-6dab69b0dd71" providerId="ADAL" clId="{21092B29-31B5-4C0F-99BD-011A9C97D1E6}" dt="2021-09-27T20:46:28.746" v="1064" actId="47"/>
        <pc:sldMkLst>
          <pc:docMk/>
          <pc:sldMk cId="3709686875" sldId="301"/>
        </pc:sldMkLst>
        <pc:spChg chg="mod">
          <ac:chgData name="Christine Perrey" userId="6674a6d4-69df-4512-8de8-6dab69b0dd71" providerId="ADAL" clId="{21092B29-31B5-4C0F-99BD-011A9C97D1E6}" dt="2021-09-27T20:40:08.749" v="1027" actId="1076"/>
          <ac:spMkLst>
            <pc:docMk/>
            <pc:sldMk cId="3709686875" sldId="301"/>
            <ac:spMk id="10" creationId="{FDB7D70B-8652-4162-B614-8192D3C2BF89}"/>
          </ac:spMkLst>
        </pc:spChg>
        <pc:spChg chg="del mod">
          <ac:chgData name="Christine Perrey" userId="6674a6d4-69df-4512-8de8-6dab69b0dd71" providerId="ADAL" clId="{21092B29-31B5-4C0F-99BD-011A9C97D1E6}" dt="2021-09-27T20:39:37.384" v="1001" actId="478"/>
          <ac:spMkLst>
            <pc:docMk/>
            <pc:sldMk cId="3709686875" sldId="301"/>
            <ac:spMk id="12" creationId="{335D1D2C-4247-4B9A-B610-9186F807928A}"/>
          </ac:spMkLst>
        </pc:spChg>
        <pc:spChg chg="del">
          <ac:chgData name="Christine Perrey" userId="6674a6d4-69df-4512-8de8-6dab69b0dd71" providerId="ADAL" clId="{21092B29-31B5-4C0F-99BD-011A9C97D1E6}" dt="2021-09-27T20:40:03.867" v="1026" actId="478"/>
          <ac:spMkLst>
            <pc:docMk/>
            <pc:sldMk cId="3709686875" sldId="301"/>
            <ac:spMk id="13" creationId="{13E758FE-95A3-4DD0-A867-59BDB6BAD04F}"/>
          </ac:spMkLst>
        </pc:spChg>
      </pc:sldChg>
      <pc:sldChg chg="addSp delSp modSp add del mod ord delDesignElem">
        <pc:chgData name="Christine Perrey" userId="6674a6d4-69df-4512-8de8-6dab69b0dd71" providerId="ADAL" clId="{21092B29-31B5-4C0F-99BD-011A9C97D1E6}" dt="2021-09-27T22:09:07.703" v="1212" actId="47"/>
        <pc:sldMkLst>
          <pc:docMk/>
          <pc:sldMk cId="3407164485" sldId="302"/>
        </pc:sldMkLst>
        <pc:spChg chg="mod">
          <ac:chgData name="Christine Perrey" userId="6674a6d4-69df-4512-8de8-6dab69b0dd71" providerId="ADAL" clId="{21092B29-31B5-4C0F-99BD-011A9C97D1E6}" dt="2021-09-27T20:46:59.835" v="1070" actId="14100"/>
          <ac:spMkLst>
            <pc:docMk/>
            <pc:sldMk cId="3407164485" sldId="302"/>
            <ac:spMk id="5" creationId="{E6AA9169-0E01-4213-AF5D-65DB01CEC183}"/>
          </ac:spMkLst>
        </pc:spChg>
        <pc:spChg chg="add del mod">
          <ac:chgData name="Christine Perrey" userId="6674a6d4-69df-4512-8de8-6dab69b0dd71" providerId="ADAL" clId="{21092B29-31B5-4C0F-99BD-011A9C97D1E6}" dt="2021-09-27T20:45:16.454" v="1062" actId="26606"/>
          <ac:spMkLst>
            <pc:docMk/>
            <pc:sldMk cId="3407164485" sldId="302"/>
            <ac:spMk id="12" creationId="{2D8306FD-3899-4A23-AA12-5EFBDA2E090C}"/>
          </ac:spMkLst>
        </pc:spChg>
        <pc:spChg chg="mod">
          <ac:chgData name="Christine Perrey" userId="6674a6d4-69df-4512-8de8-6dab69b0dd71" providerId="ADAL" clId="{21092B29-31B5-4C0F-99BD-011A9C97D1E6}" dt="2021-09-27T20:47:17.639" v="1072" actId="2711"/>
          <ac:spMkLst>
            <pc:docMk/>
            <pc:sldMk cId="3407164485" sldId="302"/>
            <ac:spMk id="49" creationId="{B772EE92-8290-4A3A-B8A7-5CD23084A9F9}"/>
          </ac:spMkLst>
        </pc:spChg>
        <pc:spChg chg="add del">
          <ac:chgData name="Christine Perrey" userId="6674a6d4-69df-4512-8de8-6dab69b0dd71" providerId="ADAL" clId="{21092B29-31B5-4C0F-99BD-011A9C97D1E6}" dt="2021-09-27T20:45:16.454" v="1062" actId="26606"/>
          <ac:spMkLst>
            <pc:docMk/>
            <pc:sldMk cId="3407164485" sldId="302"/>
            <ac:spMk id="64" creationId="{8B9AA7C6-5E5A-498E-A6DF-A943376E09BC}"/>
          </ac:spMkLst>
        </pc:spChg>
        <pc:spChg chg="add del">
          <ac:chgData name="Christine Perrey" userId="6674a6d4-69df-4512-8de8-6dab69b0dd71" providerId="ADAL" clId="{21092B29-31B5-4C0F-99BD-011A9C97D1E6}" dt="2021-09-27T20:45:16.454" v="1062" actId="26606"/>
          <ac:spMkLst>
            <pc:docMk/>
            <pc:sldMk cId="3407164485" sldId="302"/>
            <ac:spMk id="70" creationId="{81E140AE-0ABF-47C8-BF32-7D2F0CF2BA44}"/>
          </ac:spMkLst>
        </pc:spChg>
        <pc:spChg chg="add del">
          <ac:chgData name="Christine Perrey" userId="6674a6d4-69df-4512-8de8-6dab69b0dd71" providerId="ADAL" clId="{21092B29-31B5-4C0F-99BD-011A9C97D1E6}" dt="2021-09-27T20:45:16.454" v="1062" actId="26606"/>
          <ac:spMkLst>
            <pc:docMk/>
            <pc:sldMk cId="3407164485" sldId="302"/>
            <ac:spMk id="72" creationId="{CBC4F608-B4B8-48C3-9572-C0F061B1CD99}"/>
          </ac:spMkLst>
        </pc:spChg>
        <pc:spChg chg="add del">
          <ac:chgData name="Christine Perrey" userId="6674a6d4-69df-4512-8de8-6dab69b0dd71" providerId="ADAL" clId="{21092B29-31B5-4C0F-99BD-011A9C97D1E6}" dt="2021-09-27T20:45:08.538" v="1059" actId="26606"/>
          <ac:spMkLst>
            <pc:docMk/>
            <pc:sldMk cId="3407164485" sldId="302"/>
            <ac:spMk id="78" creationId="{D55CD764-972B-4CA5-A885-53E55C63E174}"/>
          </ac:spMkLst>
        </pc:spChg>
        <pc:spChg chg="add del">
          <ac:chgData name="Christine Perrey" userId="6674a6d4-69df-4512-8de8-6dab69b0dd71" providerId="ADAL" clId="{21092B29-31B5-4C0F-99BD-011A9C97D1E6}" dt="2021-09-27T22:01:20.212" v="1194"/>
          <ac:spMkLst>
            <pc:docMk/>
            <pc:sldMk cId="3407164485" sldId="302"/>
            <ac:spMk id="79" creationId="{C5E6CFF1-2F42-4E10-9A97-F116F46F53FE}"/>
          </ac:spMkLst>
        </pc:spChg>
        <pc:spChg chg="add del">
          <ac:chgData name="Christine Perrey" userId="6674a6d4-69df-4512-8de8-6dab69b0dd71" providerId="ADAL" clId="{21092B29-31B5-4C0F-99BD-011A9C97D1E6}" dt="2021-09-27T20:45:08.538" v="1059" actId="26606"/>
          <ac:spMkLst>
            <pc:docMk/>
            <pc:sldMk cId="3407164485" sldId="302"/>
            <ac:spMk id="80" creationId="{34165AB3-7006-4430-BCE3-25476BE13322}"/>
          </ac:spMkLst>
        </pc:spChg>
        <pc:spChg chg="add del">
          <ac:chgData name="Christine Perrey" userId="6674a6d4-69df-4512-8de8-6dab69b0dd71" providerId="ADAL" clId="{21092B29-31B5-4C0F-99BD-011A9C97D1E6}" dt="2021-09-27T20:45:08.538" v="1059" actId="26606"/>
          <ac:spMkLst>
            <pc:docMk/>
            <pc:sldMk cId="3407164485" sldId="302"/>
            <ac:spMk id="104" creationId="{E3E51905-F374-4E1A-97CF-B741584B74D5}"/>
          </ac:spMkLst>
        </pc:spChg>
        <pc:spChg chg="add del">
          <ac:chgData name="Christine Perrey" userId="6674a6d4-69df-4512-8de8-6dab69b0dd71" providerId="ADAL" clId="{21092B29-31B5-4C0F-99BD-011A9C97D1E6}" dt="2021-09-27T20:45:16.422" v="1061" actId="26606"/>
          <ac:spMkLst>
            <pc:docMk/>
            <pc:sldMk cId="3407164485" sldId="302"/>
            <ac:spMk id="106" creationId="{35DB3719-6FDC-4E5D-891D-FF40B7300F64}"/>
          </ac:spMkLst>
        </pc:spChg>
        <pc:spChg chg="add del">
          <ac:chgData name="Christine Perrey" userId="6674a6d4-69df-4512-8de8-6dab69b0dd71" providerId="ADAL" clId="{21092B29-31B5-4C0F-99BD-011A9C97D1E6}" dt="2021-09-27T20:45:16.422" v="1061" actId="26606"/>
          <ac:spMkLst>
            <pc:docMk/>
            <pc:sldMk cId="3407164485" sldId="302"/>
            <ac:spMk id="107" creationId="{E0CBAC23-2E3F-4A90-BA59-F8299F6A5439}"/>
          </ac:spMkLst>
        </pc:spChg>
        <pc:grpChg chg="add del mod">
          <ac:chgData name="Christine Perrey" userId="6674a6d4-69df-4512-8de8-6dab69b0dd71" providerId="ADAL" clId="{21092B29-31B5-4C0F-99BD-011A9C97D1E6}" dt="2021-09-27T22:08:06.620" v="1203" actId="478"/>
          <ac:grpSpMkLst>
            <pc:docMk/>
            <pc:sldMk cId="3407164485" sldId="302"/>
            <ac:grpSpMk id="44" creationId="{73684659-9858-4E19-99E3-7BEFA702B57F}"/>
          </ac:grpSpMkLst>
        </pc:grpChg>
        <pc:grpChg chg="add del">
          <ac:chgData name="Christine Perrey" userId="6674a6d4-69df-4512-8de8-6dab69b0dd71" providerId="ADAL" clId="{21092B29-31B5-4C0F-99BD-011A9C97D1E6}" dt="2021-09-27T20:45:16.454" v="1062" actId="26606"/>
          <ac:grpSpMkLst>
            <pc:docMk/>
            <pc:sldMk cId="3407164485" sldId="302"/>
            <ac:grpSpMk id="66" creationId="{83EAB11A-76F7-48F4-9B4F-5BFDF4BF9670}"/>
          </ac:grpSpMkLst>
        </pc:grpChg>
        <pc:grpChg chg="add del">
          <ac:chgData name="Christine Perrey" userId="6674a6d4-69df-4512-8de8-6dab69b0dd71" providerId="ADAL" clId="{21092B29-31B5-4C0F-99BD-011A9C97D1E6}" dt="2021-09-27T20:45:08.538" v="1059" actId="26606"/>
          <ac:grpSpMkLst>
            <pc:docMk/>
            <pc:sldMk cId="3407164485" sldId="302"/>
            <ac:grpSpMk id="82" creationId="{11999B20-6058-4C55-882E-A1FB050B69DD}"/>
          </ac:grpSpMkLst>
        </pc:grpChg>
        <pc:graphicFrameChg chg="add del">
          <ac:chgData name="Christine Perrey" userId="6674a6d4-69df-4512-8de8-6dab69b0dd71" providerId="ADAL" clId="{21092B29-31B5-4C0F-99BD-011A9C97D1E6}" dt="2021-09-27T20:45:08.538" v="1059" actId="26606"/>
          <ac:graphicFrameMkLst>
            <pc:docMk/>
            <pc:sldMk cId="3407164485" sldId="302"/>
            <ac:graphicFrameMk id="74" creationId="{183F449C-7E31-4222-8BF0-CDA7AF23CE13}"/>
          </ac:graphicFrameMkLst>
        </pc:graphicFrameChg>
        <pc:graphicFrameChg chg="add del">
          <ac:chgData name="Christine Perrey" userId="6674a6d4-69df-4512-8de8-6dab69b0dd71" providerId="ADAL" clId="{21092B29-31B5-4C0F-99BD-011A9C97D1E6}" dt="2021-09-27T20:45:16.422" v="1061" actId="26606"/>
          <ac:graphicFrameMkLst>
            <pc:docMk/>
            <pc:sldMk cId="3407164485" sldId="302"/>
            <ac:graphicFrameMk id="108" creationId="{8BCE664B-E7F3-4D3F-83F9-332E5C194E1C}"/>
          </ac:graphicFrameMkLst>
        </pc:graphicFrameChg>
        <pc:graphicFrameChg chg="add modGraphic">
          <ac:chgData name="Christine Perrey" userId="6674a6d4-69df-4512-8de8-6dab69b0dd71" providerId="ADAL" clId="{21092B29-31B5-4C0F-99BD-011A9C97D1E6}" dt="2021-09-27T21:58:12.280" v="1154" actId="26606"/>
          <ac:graphicFrameMkLst>
            <pc:docMk/>
            <pc:sldMk cId="3407164485" sldId="302"/>
            <ac:graphicFrameMk id="110" creationId="{62330DA4-19CD-41A1-ADFD-C03A30772334}"/>
          </ac:graphicFrameMkLst>
        </pc:graphicFrameChg>
        <pc:picChg chg="del">
          <ac:chgData name="Christine Perrey" userId="6674a6d4-69df-4512-8de8-6dab69b0dd71" providerId="ADAL" clId="{21092B29-31B5-4C0F-99BD-011A9C97D1E6}" dt="2021-09-27T20:43:32.298" v="1036" actId="478"/>
          <ac:picMkLst>
            <pc:docMk/>
            <pc:sldMk cId="3407164485" sldId="302"/>
            <ac:picMk id="11" creationId="{F40232D5-0A49-C04B-835E-0BC7FD39A97B}"/>
          </ac:picMkLst>
        </pc:picChg>
        <pc:picChg chg="mod">
          <ac:chgData name="Christine Perrey" userId="6674a6d4-69df-4512-8de8-6dab69b0dd71" providerId="ADAL" clId="{21092B29-31B5-4C0F-99BD-011A9C97D1E6}" dt="2021-09-27T20:46:17.386" v="1063"/>
          <ac:picMkLst>
            <pc:docMk/>
            <pc:sldMk cId="3407164485" sldId="302"/>
            <ac:picMk id="45" creationId="{6F15DB7B-F6DE-4A4C-AA63-D835EB78B062}"/>
          </ac:picMkLst>
        </pc:picChg>
        <pc:picChg chg="mod">
          <ac:chgData name="Christine Perrey" userId="6674a6d4-69df-4512-8de8-6dab69b0dd71" providerId="ADAL" clId="{21092B29-31B5-4C0F-99BD-011A9C97D1E6}" dt="2021-09-27T20:46:17.386" v="1063"/>
          <ac:picMkLst>
            <pc:docMk/>
            <pc:sldMk cId="3407164485" sldId="302"/>
            <ac:picMk id="46" creationId="{1B10813F-C49F-412F-89C7-1DCAFD2070CA}"/>
          </ac:picMkLst>
        </pc:picChg>
        <pc:picChg chg="mod">
          <ac:chgData name="Christine Perrey" userId="6674a6d4-69df-4512-8de8-6dab69b0dd71" providerId="ADAL" clId="{21092B29-31B5-4C0F-99BD-011A9C97D1E6}" dt="2021-09-27T20:46:17.386" v="1063"/>
          <ac:picMkLst>
            <pc:docMk/>
            <pc:sldMk cId="3407164485" sldId="302"/>
            <ac:picMk id="47" creationId="{8AF50F88-A149-4418-8AAE-68123E09CE15}"/>
          </ac:picMkLst>
        </pc:picChg>
        <pc:picChg chg="mod">
          <ac:chgData name="Christine Perrey" userId="6674a6d4-69df-4512-8de8-6dab69b0dd71" providerId="ADAL" clId="{21092B29-31B5-4C0F-99BD-011A9C97D1E6}" dt="2021-09-27T20:46:17.386" v="1063"/>
          <ac:picMkLst>
            <pc:docMk/>
            <pc:sldMk cId="3407164485" sldId="302"/>
            <ac:picMk id="48" creationId="{19D0791C-63A2-44DB-B426-4B4330E7296E}"/>
          </ac:picMkLst>
        </pc:picChg>
        <pc:picChg chg="add mod">
          <ac:chgData name="Christine Perrey" userId="6674a6d4-69df-4512-8de8-6dab69b0dd71" providerId="ADAL" clId="{21092B29-31B5-4C0F-99BD-011A9C97D1E6}" dt="2021-09-27T21:57:06.696" v="1144" actId="16037"/>
          <ac:picMkLst>
            <pc:docMk/>
            <pc:sldMk cId="3407164485" sldId="302"/>
            <ac:picMk id="75" creationId="{3FAFD457-53CD-497E-B5FF-FE9982C2A26B}"/>
          </ac:picMkLst>
        </pc:picChg>
        <pc:cxnChg chg="add del">
          <ac:chgData name="Christine Perrey" userId="6674a6d4-69df-4512-8de8-6dab69b0dd71" providerId="ADAL" clId="{21092B29-31B5-4C0F-99BD-011A9C97D1E6}" dt="2021-09-27T22:01:20.212" v="1194"/>
          <ac:cxnSpMkLst>
            <pc:docMk/>
            <pc:sldMk cId="3407164485" sldId="302"/>
            <ac:cxnSpMk id="81" creationId="{67182200-4859-4C8D-BCBB-55B245C28BA3}"/>
          </ac:cxnSpMkLst>
        </pc:cxnChg>
      </pc:sldChg>
      <pc:sldChg chg="delSp modSp add del mod setBg delDesignElem">
        <pc:chgData name="Christine Perrey" userId="6674a6d4-69df-4512-8de8-6dab69b0dd71" providerId="ADAL" clId="{21092B29-31B5-4C0F-99BD-011A9C97D1E6}" dt="2021-09-27T20:43:07.367" v="1032" actId="47"/>
        <pc:sldMkLst>
          <pc:docMk/>
          <pc:sldMk cId="3455279028" sldId="302"/>
        </pc:sldMkLst>
        <pc:spChg chg="del">
          <ac:chgData name="Christine Perrey" userId="6674a6d4-69df-4512-8de8-6dab69b0dd71" providerId="ADAL" clId="{21092B29-31B5-4C0F-99BD-011A9C97D1E6}" dt="2021-09-27T20:42:54.214" v="1029"/>
          <ac:spMkLst>
            <pc:docMk/>
            <pc:sldMk cId="3455279028" sldId="302"/>
            <ac:spMk id="64" creationId="{8B9AA7C6-5E5A-498E-A6DF-A943376E09BC}"/>
          </ac:spMkLst>
        </pc:spChg>
        <pc:spChg chg="del">
          <ac:chgData name="Christine Perrey" userId="6674a6d4-69df-4512-8de8-6dab69b0dd71" providerId="ADAL" clId="{21092B29-31B5-4C0F-99BD-011A9C97D1E6}" dt="2021-09-27T20:42:54.214" v="1029"/>
          <ac:spMkLst>
            <pc:docMk/>
            <pc:sldMk cId="3455279028" sldId="302"/>
            <ac:spMk id="70" creationId="{81E140AE-0ABF-47C8-BF32-7D2F0CF2BA44}"/>
          </ac:spMkLst>
        </pc:spChg>
        <pc:spChg chg="del">
          <ac:chgData name="Christine Perrey" userId="6674a6d4-69df-4512-8de8-6dab69b0dd71" providerId="ADAL" clId="{21092B29-31B5-4C0F-99BD-011A9C97D1E6}" dt="2021-09-27T20:42:54.214" v="1029"/>
          <ac:spMkLst>
            <pc:docMk/>
            <pc:sldMk cId="3455279028" sldId="302"/>
            <ac:spMk id="72" creationId="{CBC4F608-B4B8-48C3-9572-C0F061B1CD99}"/>
          </ac:spMkLst>
        </pc:spChg>
        <pc:grpChg chg="del">
          <ac:chgData name="Christine Perrey" userId="6674a6d4-69df-4512-8de8-6dab69b0dd71" providerId="ADAL" clId="{21092B29-31B5-4C0F-99BD-011A9C97D1E6}" dt="2021-09-27T20:42:54.214" v="1029"/>
          <ac:grpSpMkLst>
            <pc:docMk/>
            <pc:sldMk cId="3455279028" sldId="302"/>
            <ac:grpSpMk id="66" creationId="{83EAB11A-76F7-48F4-9B4F-5BFDF4BF9670}"/>
          </ac:grpSpMkLst>
        </pc:grpChg>
        <pc:picChg chg="del mod">
          <ac:chgData name="Christine Perrey" userId="6674a6d4-69df-4512-8de8-6dab69b0dd71" providerId="ADAL" clId="{21092B29-31B5-4C0F-99BD-011A9C97D1E6}" dt="2021-09-27T20:42:56.695" v="1031" actId="478"/>
          <ac:picMkLst>
            <pc:docMk/>
            <pc:sldMk cId="3455279028" sldId="302"/>
            <ac:picMk id="11" creationId="{F40232D5-0A49-C04B-835E-0BC7FD39A97B}"/>
          </ac:picMkLst>
        </pc:picChg>
      </pc:sldChg>
      <pc:sldChg chg="addSp delSp modSp add mod ord modTransition delAnim modAnim delDesignElem modShow modNotesTx">
        <pc:chgData name="Christine Perrey" userId="6674a6d4-69df-4512-8de8-6dab69b0dd71" providerId="ADAL" clId="{21092B29-31B5-4C0F-99BD-011A9C97D1E6}" dt="2021-10-04T23:12:58.296" v="2145"/>
        <pc:sldMkLst>
          <pc:docMk/>
          <pc:sldMk cId="4209602247" sldId="303"/>
        </pc:sldMkLst>
        <pc:spChg chg="mod">
          <ac:chgData name="Christine Perrey" userId="6674a6d4-69df-4512-8de8-6dab69b0dd71" providerId="ADAL" clId="{21092B29-31B5-4C0F-99BD-011A9C97D1E6}" dt="2021-09-27T21:16:35.066" v="1121" actId="207"/>
          <ac:spMkLst>
            <pc:docMk/>
            <pc:sldMk cId="4209602247" sldId="303"/>
            <ac:spMk id="11" creationId="{022A07AD-D7F9-48B6-A056-BDBA68BE62B0}"/>
          </ac:spMkLst>
        </pc:spChg>
        <pc:spChg chg="mod">
          <ac:chgData name="Christine Perrey" userId="6674a6d4-69df-4512-8de8-6dab69b0dd71" providerId="ADAL" clId="{21092B29-31B5-4C0F-99BD-011A9C97D1E6}" dt="2021-09-27T22:11:59.409" v="1215" actId="404"/>
          <ac:spMkLst>
            <pc:docMk/>
            <pc:sldMk cId="4209602247" sldId="303"/>
            <ac:spMk id="13" creationId="{C58876FB-2AF2-4A01-BCF6-86AF92398754}"/>
          </ac:spMkLst>
        </pc:spChg>
        <pc:spChg chg="mod">
          <ac:chgData name="Christine Perrey" userId="6674a6d4-69df-4512-8de8-6dab69b0dd71" providerId="ADAL" clId="{21092B29-31B5-4C0F-99BD-011A9C97D1E6}" dt="2021-09-27T21:16:48.315" v="1124" actId="207"/>
          <ac:spMkLst>
            <pc:docMk/>
            <pc:sldMk cId="4209602247" sldId="303"/>
            <ac:spMk id="15" creationId="{F4D9068A-AC93-4715-BCA5-CD2F089878C0}"/>
          </ac:spMkLst>
        </pc:spChg>
        <pc:spChg chg="mod">
          <ac:chgData name="Christine Perrey" userId="6674a6d4-69df-4512-8de8-6dab69b0dd71" providerId="ADAL" clId="{21092B29-31B5-4C0F-99BD-011A9C97D1E6}" dt="2021-09-27T22:15:09.873" v="1237" actId="14100"/>
          <ac:spMkLst>
            <pc:docMk/>
            <pc:sldMk cId="4209602247" sldId="303"/>
            <ac:spMk id="16" creationId="{868A50AB-BD93-4015-A609-BDD810D3295F}"/>
          </ac:spMkLst>
        </pc:spChg>
        <pc:spChg chg="add del">
          <ac:chgData name="Christine Perrey" userId="6674a6d4-69df-4512-8de8-6dab69b0dd71" providerId="ADAL" clId="{21092B29-31B5-4C0F-99BD-011A9C97D1E6}" dt="2021-09-27T22:01:20.212" v="1194"/>
          <ac:spMkLst>
            <pc:docMk/>
            <pc:sldMk cId="4209602247" sldId="303"/>
            <ac:spMk id="19" creationId="{DBF61EA3-B236-439E-9C0B-340980D56BEE}"/>
          </ac:spMkLst>
        </pc:spChg>
        <pc:spChg chg="add del">
          <ac:chgData name="Christine Perrey" userId="6674a6d4-69df-4512-8de8-6dab69b0dd71" providerId="ADAL" clId="{21092B29-31B5-4C0F-99BD-011A9C97D1E6}" dt="2021-09-27T22:01:20.212" v="1194"/>
          <ac:spMkLst>
            <pc:docMk/>
            <pc:sldMk cId="4209602247" sldId="303"/>
            <ac:spMk id="25" creationId="{E659831F-0D9A-4C63-9EBB-8435B85A440F}"/>
          </ac:spMkLst>
        </pc:spChg>
        <pc:spChg chg="add mod">
          <ac:chgData name="Christine Perrey" userId="6674a6d4-69df-4512-8de8-6dab69b0dd71" providerId="ADAL" clId="{21092B29-31B5-4C0F-99BD-011A9C97D1E6}" dt="2021-09-27T22:40:02.882" v="1306" actId="1076"/>
          <ac:spMkLst>
            <pc:docMk/>
            <pc:sldMk cId="4209602247" sldId="303"/>
            <ac:spMk id="46" creationId="{AAF5963D-3BD3-4961-B43A-6B98D8EA983A}"/>
          </ac:spMkLst>
        </pc:spChg>
        <pc:spChg chg="add del mod">
          <ac:chgData name="Christine Perrey" userId="6674a6d4-69df-4512-8de8-6dab69b0dd71" providerId="ADAL" clId="{21092B29-31B5-4C0F-99BD-011A9C97D1E6}" dt="2021-09-27T22:42:16.288" v="1312" actId="478"/>
          <ac:spMkLst>
            <pc:docMk/>
            <pc:sldMk cId="4209602247" sldId="303"/>
            <ac:spMk id="47" creationId="{3DA36891-7733-465B-80F8-E0152129D654}"/>
          </ac:spMkLst>
        </pc:spChg>
        <pc:grpChg chg="add mod">
          <ac:chgData name="Christine Perrey" userId="6674a6d4-69df-4512-8de8-6dab69b0dd71" providerId="ADAL" clId="{21092B29-31B5-4C0F-99BD-011A9C97D1E6}" dt="2021-09-27T22:12:39.493" v="1221" actId="14100"/>
          <ac:grpSpMkLst>
            <pc:docMk/>
            <pc:sldMk cId="4209602247" sldId="303"/>
            <ac:grpSpMk id="10" creationId="{5CC3FE06-62BC-4486-B013-C08E5838BBC7}"/>
          </ac:grpSpMkLst>
        </pc:grpChg>
        <pc:grpChg chg="add mod">
          <ac:chgData name="Christine Perrey" userId="6674a6d4-69df-4512-8de8-6dab69b0dd71" providerId="ADAL" clId="{21092B29-31B5-4C0F-99BD-011A9C97D1E6}" dt="2021-09-27T22:13:48.486" v="1231" actId="14100"/>
          <ac:grpSpMkLst>
            <pc:docMk/>
            <pc:sldMk cId="4209602247" sldId="303"/>
            <ac:grpSpMk id="14" creationId="{8A29FC14-8DDD-44BA-B324-5239C7919157}"/>
          </ac:grpSpMkLst>
        </pc:grpChg>
        <pc:grpChg chg="add del">
          <ac:chgData name="Christine Perrey" userId="6674a6d4-69df-4512-8de8-6dab69b0dd71" providerId="ADAL" clId="{21092B29-31B5-4C0F-99BD-011A9C97D1E6}" dt="2021-09-27T22:01:20.212" v="1194"/>
          <ac:grpSpMkLst>
            <pc:docMk/>
            <pc:sldMk cId="4209602247" sldId="303"/>
            <ac:grpSpMk id="21" creationId="{28FAF094-D087-493F-8DF9-A486C2D6BBAA}"/>
          </ac:grpSpMkLst>
        </pc:grpChg>
        <pc:graphicFrameChg chg="del modGraphic">
          <ac:chgData name="Christine Perrey" userId="6674a6d4-69df-4512-8de8-6dab69b0dd71" providerId="ADAL" clId="{21092B29-31B5-4C0F-99BD-011A9C97D1E6}" dt="2021-09-27T21:15:20.182" v="1113" actId="478"/>
          <ac:graphicFrameMkLst>
            <pc:docMk/>
            <pc:sldMk cId="4209602247" sldId="303"/>
            <ac:graphicFrameMk id="5" creationId="{7134B216-B61F-4B86-91AF-C2F56BBB3170}"/>
          </ac:graphicFrameMkLst>
        </pc:graphicFrameChg>
        <pc:graphicFrameChg chg="add mod">
          <ac:chgData name="Christine Perrey" userId="6674a6d4-69df-4512-8de8-6dab69b0dd71" providerId="ADAL" clId="{21092B29-31B5-4C0F-99BD-011A9C97D1E6}" dt="2021-09-27T22:42:49.807" v="1318"/>
          <ac:graphicFrameMkLst>
            <pc:docMk/>
            <pc:sldMk cId="4209602247" sldId="303"/>
            <ac:graphicFrameMk id="9" creationId="{8DC45CFF-7125-41B1-9790-9769B5BB2DFB}"/>
          </ac:graphicFrameMkLst>
        </pc:graphicFrameChg>
        <pc:picChg chg="add del mod">
          <ac:chgData name="Christine Perrey" userId="6674a6d4-69df-4512-8de8-6dab69b0dd71" providerId="ADAL" clId="{21092B29-31B5-4C0F-99BD-011A9C97D1E6}" dt="2021-10-04T20:32:35.751" v="2000"/>
          <ac:picMkLst>
            <pc:docMk/>
            <pc:sldMk cId="4209602247" sldId="303"/>
            <ac:picMk id="2" creationId="{837B1C4A-D24E-4E8E-A414-FCA1FA98FDD6}"/>
          </ac:picMkLst>
        </pc:picChg>
        <pc:picChg chg="add del mod">
          <ac:chgData name="Christine Perrey" userId="6674a6d4-69df-4512-8de8-6dab69b0dd71" providerId="ADAL" clId="{21092B29-31B5-4C0F-99BD-011A9C97D1E6}" dt="2021-10-04T21:18:25.633" v="2036" actId="21"/>
          <ac:picMkLst>
            <pc:docMk/>
            <pc:sldMk cId="4209602247" sldId="303"/>
            <ac:picMk id="3" creationId="{F2488EC7-33FC-437A-9333-3C2200868E71}"/>
          </ac:picMkLst>
        </pc:picChg>
      </pc:sldChg>
      <pc:sldChg chg="addSp delSp modSp add del mod delDesignElem">
        <pc:chgData name="Christine Perrey" userId="6674a6d4-69df-4512-8de8-6dab69b0dd71" providerId="ADAL" clId="{21092B29-31B5-4C0F-99BD-011A9C97D1E6}" dt="2021-09-27T22:04:25.950" v="1202" actId="47"/>
        <pc:sldMkLst>
          <pc:docMk/>
          <pc:sldMk cId="2694327775" sldId="304"/>
        </pc:sldMkLst>
        <pc:spChg chg="add del">
          <ac:chgData name="Christine Perrey" userId="6674a6d4-69df-4512-8de8-6dab69b0dd71" providerId="ADAL" clId="{21092B29-31B5-4C0F-99BD-011A9C97D1E6}" dt="2021-09-27T22:02:06.768" v="1197"/>
          <ac:spMkLst>
            <pc:docMk/>
            <pc:sldMk cId="2694327775" sldId="304"/>
            <ac:spMk id="19" creationId="{DBF61EA3-B236-439E-9C0B-340980D56BEE}"/>
          </ac:spMkLst>
        </pc:spChg>
        <pc:spChg chg="mod">
          <ac:chgData name="Christine Perrey" userId="6674a6d4-69df-4512-8de8-6dab69b0dd71" providerId="ADAL" clId="{21092B29-31B5-4C0F-99BD-011A9C97D1E6}" dt="2021-09-27T21:51:43.094" v="1133"/>
          <ac:spMkLst>
            <pc:docMk/>
            <pc:sldMk cId="2694327775" sldId="304"/>
            <ac:spMk id="20" creationId="{DBE3EF42-6780-4175-B6B5-EB3D27095965}"/>
          </ac:spMkLst>
        </pc:spChg>
        <pc:spChg chg="mod">
          <ac:chgData name="Christine Perrey" userId="6674a6d4-69df-4512-8de8-6dab69b0dd71" providerId="ADAL" clId="{21092B29-31B5-4C0F-99BD-011A9C97D1E6}" dt="2021-09-27T21:51:43.094" v="1133"/>
          <ac:spMkLst>
            <pc:docMk/>
            <pc:sldMk cId="2694327775" sldId="304"/>
            <ac:spMk id="24" creationId="{F364450A-EB98-4297-B854-1F32EF435139}"/>
          </ac:spMkLst>
        </pc:spChg>
        <pc:spChg chg="add del">
          <ac:chgData name="Christine Perrey" userId="6674a6d4-69df-4512-8de8-6dab69b0dd71" providerId="ADAL" clId="{21092B29-31B5-4C0F-99BD-011A9C97D1E6}" dt="2021-09-27T22:02:06.768" v="1197"/>
          <ac:spMkLst>
            <pc:docMk/>
            <pc:sldMk cId="2694327775" sldId="304"/>
            <ac:spMk id="25" creationId="{E659831F-0D9A-4C63-9EBB-8435B85A440F}"/>
          </ac:spMkLst>
        </pc:spChg>
        <pc:spChg chg="mod">
          <ac:chgData name="Christine Perrey" userId="6674a6d4-69df-4512-8de8-6dab69b0dd71" providerId="ADAL" clId="{21092B29-31B5-4C0F-99BD-011A9C97D1E6}" dt="2021-09-27T21:51:43.094" v="1133"/>
          <ac:spMkLst>
            <pc:docMk/>
            <pc:sldMk cId="2694327775" sldId="304"/>
            <ac:spMk id="27" creationId="{5907D884-F103-49A4-A027-9B6BBD0FDAD8}"/>
          </ac:spMkLst>
        </pc:spChg>
        <pc:spChg chg="mod">
          <ac:chgData name="Christine Perrey" userId="6674a6d4-69df-4512-8de8-6dab69b0dd71" providerId="ADAL" clId="{21092B29-31B5-4C0F-99BD-011A9C97D1E6}" dt="2021-09-27T21:51:43.094" v="1133"/>
          <ac:spMkLst>
            <pc:docMk/>
            <pc:sldMk cId="2694327775" sldId="304"/>
            <ac:spMk id="28" creationId="{392D7E3E-BC40-4E93-98CB-98D6457733B6}"/>
          </ac:spMkLst>
        </pc:spChg>
        <pc:grpChg chg="del">
          <ac:chgData name="Christine Perrey" userId="6674a6d4-69df-4512-8de8-6dab69b0dd71" providerId="ADAL" clId="{21092B29-31B5-4C0F-99BD-011A9C97D1E6}" dt="2021-09-27T21:51:18.107" v="1132" actId="478"/>
          <ac:grpSpMkLst>
            <pc:docMk/>
            <pc:sldMk cId="2694327775" sldId="304"/>
            <ac:grpSpMk id="10" creationId="{5CC3FE06-62BC-4486-B013-C08E5838BBC7}"/>
          </ac:grpSpMkLst>
        </pc:grpChg>
        <pc:grpChg chg="del">
          <ac:chgData name="Christine Perrey" userId="6674a6d4-69df-4512-8de8-6dab69b0dd71" providerId="ADAL" clId="{21092B29-31B5-4C0F-99BD-011A9C97D1E6}" dt="2021-09-27T21:51:18.107" v="1132" actId="478"/>
          <ac:grpSpMkLst>
            <pc:docMk/>
            <pc:sldMk cId="2694327775" sldId="304"/>
            <ac:grpSpMk id="14" creationId="{8A29FC14-8DDD-44BA-B324-5239C7919157}"/>
          </ac:grpSpMkLst>
        </pc:grpChg>
        <pc:grpChg chg="add mod">
          <ac:chgData name="Christine Perrey" userId="6674a6d4-69df-4512-8de8-6dab69b0dd71" providerId="ADAL" clId="{21092B29-31B5-4C0F-99BD-011A9C97D1E6}" dt="2021-09-27T21:51:48.269" v="1134" actId="1076"/>
          <ac:grpSpMkLst>
            <pc:docMk/>
            <pc:sldMk cId="2694327775" sldId="304"/>
            <ac:grpSpMk id="18" creationId="{3CB266B0-0638-4A38-826D-22B195300A7B}"/>
          </ac:grpSpMkLst>
        </pc:grpChg>
        <pc:grpChg chg="add del">
          <ac:chgData name="Christine Perrey" userId="6674a6d4-69df-4512-8de8-6dab69b0dd71" providerId="ADAL" clId="{21092B29-31B5-4C0F-99BD-011A9C97D1E6}" dt="2021-09-27T22:02:06.768" v="1197"/>
          <ac:grpSpMkLst>
            <pc:docMk/>
            <pc:sldMk cId="2694327775" sldId="304"/>
            <ac:grpSpMk id="21" creationId="{28FAF094-D087-493F-8DF9-A486C2D6BBAA}"/>
          </ac:grpSpMkLst>
        </pc:grpChg>
        <pc:grpChg chg="add mod">
          <ac:chgData name="Christine Perrey" userId="6674a6d4-69df-4512-8de8-6dab69b0dd71" providerId="ADAL" clId="{21092B29-31B5-4C0F-99BD-011A9C97D1E6}" dt="2021-09-27T21:51:48.269" v="1134" actId="1076"/>
          <ac:grpSpMkLst>
            <pc:docMk/>
            <pc:sldMk cId="2694327775" sldId="304"/>
            <ac:grpSpMk id="26" creationId="{39378A68-1DB4-4537-AFD7-D28B342CA1E1}"/>
          </ac:grpSpMkLst>
        </pc:grpChg>
        <pc:graphicFrameChg chg="del">
          <ac:chgData name="Christine Perrey" userId="6674a6d4-69df-4512-8de8-6dab69b0dd71" providerId="ADAL" clId="{21092B29-31B5-4C0F-99BD-011A9C97D1E6}" dt="2021-09-27T21:51:18.107" v="1132" actId="478"/>
          <ac:graphicFrameMkLst>
            <pc:docMk/>
            <pc:sldMk cId="2694327775" sldId="304"/>
            <ac:graphicFrameMk id="9" creationId="{8DC45CFF-7125-41B1-9790-9769B5BB2DFB}"/>
          </ac:graphicFrameMkLst>
        </pc:graphicFrameChg>
        <pc:graphicFrameChg chg="add mod">
          <ac:chgData name="Christine Perrey" userId="6674a6d4-69df-4512-8de8-6dab69b0dd71" providerId="ADAL" clId="{21092B29-31B5-4C0F-99BD-011A9C97D1E6}" dt="2021-09-27T21:51:48.269" v="1134" actId="1076"/>
          <ac:graphicFrameMkLst>
            <pc:docMk/>
            <pc:sldMk cId="2694327775" sldId="304"/>
            <ac:graphicFrameMk id="17" creationId="{68E2B09F-64AE-4993-8D22-0555D198586D}"/>
          </ac:graphicFrameMkLst>
        </pc:graphicFrameChg>
      </pc:sldChg>
      <pc:sldChg chg="addSp modSp modTransition">
        <pc:chgData name="Christine Perrey" userId="6674a6d4-69df-4512-8de8-6dab69b0dd71" providerId="ADAL" clId="{21092B29-31B5-4C0F-99BD-011A9C97D1E6}" dt="2021-10-04T20:32:35.751" v="2000"/>
        <pc:sldMkLst>
          <pc:docMk/>
          <pc:sldMk cId="4248258056" sldId="304"/>
        </pc:sldMkLst>
        <pc:picChg chg="add mod">
          <ac:chgData name="Christine Perrey" userId="6674a6d4-69df-4512-8de8-6dab69b0dd71" providerId="ADAL" clId="{21092B29-31B5-4C0F-99BD-011A9C97D1E6}" dt="2021-10-04T16:06:54.551" v="1616"/>
          <ac:picMkLst>
            <pc:docMk/>
            <pc:sldMk cId="4248258056" sldId="304"/>
            <ac:picMk id="13" creationId="{DF03A39C-4FDE-4EA2-B4C4-9CD5D6CF85AC}"/>
          </ac:picMkLst>
        </pc:picChg>
      </pc:sldChg>
      <pc:sldChg chg="addSp delSp modSp add mod ord modTransition delAnim modAnim modNotesTx">
        <pc:chgData name="Christine Perrey" userId="6674a6d4-69df-4512-8de8-6dab69b0dd71" providerId="ADAL" clId="{21092B29-31B5-4C0F-99BD-011A9C97D1E6}" dt="2021-10-04T23:14:30.279" v="2167" actId="6549"/>
        <pc:sldMkLst>
          <pc:docMk/>
          <pc:sldMk cId="3415371591" sldId="305"/>
        </pc:sldMkLst>
        <pc:spChg chg="add del mod">
          <ac:chgData name="Christine Perrey" userId="6674a6d4-69df-4512-8de8-6dab69b0dd71" providerId="ADAL" clId="{21092B29-31B5-4C0F-99BD-011A9C97D1E6}" dt="2021-09-27T22:08:57.405" v="1211" actId="478"/>
          <ac:spMkLst>
            <pc:docMk/>
            <pc:sldMk cId="3415371591" sldId="305"/>
            <ac:spMk id="4" creationId="{2D2C2183-D90D-4A11-81F0-2281CEFB4CA3}"/>
          </ac:spMkLst>
        </pc:spChg>
        <pc:spChg chg="del">
          <ac:chgData name="Christine Perrey" userId="6674a6d4-69df-4512-8de8-6dab69b0dd71" providerId="ADAL" clId="{21092B29-31B5-4C0F-99BD-011A9C97D1E6}" dt="2021-09-27T22:08:53.715" v="1210" actId="478"/>
          <ac:spMkLst>
            <pc:docMk/>
            <pc:sldMk cId="3415371591" sldId="305"/>
            <ac:spMk id="5" creationId="{E6AA9169-0E01-4213-AF5D-65DB01CEC183}"/>
          </ac:spMkLst>
        </pc:spChg>
        <pc:spChg chg="add mod">
          <ac:chgData name="Christine Perrey" userId="6674a6d4-69df-4512-8de8-6dab69b0dd71" providerId="ADAL" clId="{21092B29-31B5-4C0F-99BD-011A9C97D1E6}" dt="2021-10-04T16:12:22.348" v="1623" actId="14100"/>
          <ac:spMkLst>
            <pc:docMk/>
            <pc:sldMk cId="3415371591" sldId="305"/>
            <ac:spMk id="13" creationId="{C96A006A-7593-4B20-B7C9-140880F62BD0}"/>
          </ac:spMkLst>
        </pc:spChg>
        <pc:graphicFrameChg chg="add mod">
          <ac:chgData name="Christine Perrey" userId="6674a6d4-69df-4512-8de8-6dab69b0dd71" providerId="ADAL" clId="{21092B29-31B5-4C0F-99BD-011A9C97D1E6}" dt="2021-09-27T22:08:39.841" v="1208"/>
          <ac:graphicFrameMkLst>
            <pc:docMk/>
            <pc:sldMk cId="3415371591" sldId="305"/>
            <ac:graphicFrameMk id="12" creationId="{9DD8D1AE-EBD8-47DF-8F70-1AAE9004EC19}"/>
          </ac:graphicFrameMkLst>
        </pc:graphicFrameChg>
        <pc:picChg chg="add del mod">
          <ac:chgData name="Christine Perrey" userId="6674a6d4-69df-4512-8de8-6dab69b0dd71" providerId="ADAL" clId="{21092B29-31B5-4C0F-99BD-011A9C97D1E6}" dt="2021-10-04T20:32:35.751" v="2000"/>
          <ac:picMkLst>
            <pc:docMk/>
            <pc:sldMk cId="3415371591" sldId="305"/>
            <ac:picMk id="2" creationId="{4420F216-63BB-4DAC-AA8D-7C8EBEBB86CD}"/>
          </ac:picMkLst>
        </pc:picChg>
        <pc:picChg chg="add del mod">
          <ac:chgData name="Christine Perrey" userId="6674a6d4-69df-4512-8de8-6dab69b0dd71" providerId="ADAL" clId="{21092B29-31B5-4C0F-99BD-011A9C97D1E6}" dt="2021-10-04T21:18:29.533" v="2037" actId="21"/>
          <ac:picMkLst>
            <pc:docMk/>
            <pc:sldMk cId="3415371591" sldId="305"/>
            <ac:picMk id="4" creationId="{BC24C3C7-BC57-4D64-BEB9-D78EE5D627A9}"/>
          </ac:picMkLst>
        </pc:picChg>
        <pc:picChg chg="del">
          <ac:chgData name="Christine Perrey" userId="6674a6d4-69df-4512-8de8-6dab69b0dd71" providerId="ADAL" clId="{21092B29-31B5-4C0F-99BD-011A9C97D1E6}" dt="2021-09-27T22:08:32.048" v="1207" actId="478"/>
          <ac:picMkLst>
            <pc:docMk/>
            <pc:sldMk cId="3415371591" sldId="305"/>
            <ac:picMk id="11" creationId="{F40232D5-0A49-C04B-835E-0BC7FD39A97B}"/>
          </ac:picMkLst>
        </pc:picChg>
        <pc:picChg chg="del">
          <ac:chgData name="Christine Perrey" userId="6674a6d4-69df-4512-8de8-6dab69b0dd71" providerId="ADAL" clId="{21092B29-31B5-4C0F-99BD-011A9C97D1E6}" dt="2021-09-27T22:43:09.336" v="1319" actId="478"/>
          <ac:picMkLst>
            <pc:docMk/>
            <pc:sldMk cId="3415371591" sldId="305"/>
            <ac:picMk id="15" creationId="{0EBB7760-3D21-4785-8FB2-95373E0DA8FF}"/>
          </ac:picMkLst>
        </pc:picChg>
        <pc:picChg chg="mod">
          <ac:chgData name="Christine Perrey" userId="6674a6d4-69df-4512-8de8-6dab69b0dd71" providerId="ADAL" clId="{21092B29-31B5-4C0F-99BD-011A9C97D1E6}" dt="2021-09-27T22:43:16.375" v="1321" actId="14100"/>
          <ac:picMkLst>
            <pc:docMk/>
            <pc:sldMk cId="3415371591" sldId="305"/>
            <ac:picMk id="23" creationId="{D85BD59E-398E-4F8B-8377-FEC756AC57DC}"/>
          </ac:picMkLst>
        </pc:picChg>
        <pc:picChg chg="mod">
          <ac:chgData name="Christine Perrey" userId="6674a6d4-69df-4512-8de8-6dab69b0dd71" providerId="ADAL" clId="{21092B29-31B5-4C0F-99BD-011A9C97D1E6}" dt="2021-10-04T16:12:15.569" v="1622" actId="14100"/>
          <ac:picMkLst>
            <pc:docMk/>
            <pc:sldMk cId="3415371591" sldId="305"/>
            <ac:picMk id="79" creationId="{ACF4A1FC-9A01-4870-9EFA-2380F974501F}"/>
          </ac:picMkLst>
        </pc:picChg>
      </pc:sldChg>
      <pc:sldChg chg="addSp delSp modSp mod modTransition">
        <pc:chgData name="Christine Perrey" userId="6674a6d4-69df-4512-8de8-6dab69b0dd71" providerId="ADAL" clId="{21092B29-31B5-4C0F-99BD-011A9C97D1E6}" dt="2021-10-04T20:32:35.751" v="2000"/>
        <pc:sldMkLst>
          <pc:docMk/>
          <pc:sldMk cId="358088755" sldId="306"/>
        </pc:sldMkLst>
        <pc:picChg chg="add del mod">
          <ac:chgData name="Christine Perrey" userId="6674a6d4-69df-4512-8de8-6dab69b0dd71" providerId="ADAL" clId="{21092B29-31B5-4C0F-99BD-011A9C97D1E6}" dt="2021-09-27T22:33:39.352" v="1280" actId="21"/>
          <ac:picMkLst>
            <pc:docMk/>
            <pc:sldMk cId="358088755" sldId="306"/>
            <ac:picMk id="17" creationId="{D8E7165B-4F16-4A84-A1E0-E44A4FF3758B}"/>
          </ac:picMkLst>
        </pc:picChg>
      </pc:sldChg>
      <pc:sldChg chg="addSp delSp modSp mod modTransition">
        <pc:chgData name="Christine Perrey" userId="6674a6d4-69df-4512-8de8-6dab69b0dd71" providerId="ADAL" clId="{21092B29-31B5-4C0F-99BD-011A9C97D1E6}" dt="2021-10-04T20:32:35.751" v="2000"/>
        <pc:sldMkLst>
          <pc:docMk/>
          <pc:sldMk cId="3138040662" sldId="307"/>
        </pc:sldMkLst>
        <pc:spChg chg="mod">
          <ac:chgData name="Christine Perrey" userId="6674a6d4-69df-4512-8de8-6dab69b0dd71" providerId="ADAL" clId="{21092B29-31B5-4C0F-99BD-011A9C97D1E6}" dt="2021-09-27T22:34:19.736" v="1285" actId="1076"/>
          <ac:spMkLst>
            <pc:docMk/>
            <pc:sldMk cId="3138040662" sldId="307"/>
            <ac:spMk id="33" creationId="{14892E63-88D0-449D-B47B-8A11DFB7C5D2}"/>
          </ac:spMkLst>
        </pc:spChg>
        <pc:picChg chg="add del mod">
          <ac:chgData name="Christine Perrey" userId="6674a6d4-69df-4512-8de8-6dab69b0dd71" providerId="ADAL" clId="{21092B29-31B5-4C0F-99BD-011A9C97D1E6}" dt="2021-09-27T22:34:16.135" v="1284" actId="478"/>
          <ac:picMkLst>
            <pc:docMk/>
            <pc:sldMk cId="3138040662" sldId="307"/>
            <ac:picMk id="34" creationId="{BC555D6A-FF83-44C2-9548-C485E6D29E60}"/>
          </ac:picMkLst>
        </pc:picChg>
      </pc:sldChg>
      <pc:sldChg chg="modSp add mod modTransition">
        <pc:chgData name="Christine Perrey" userId="6674a6d4-69df-4512-8de8-6dab69b0dd71" providerId="ADAL" clId="{21092B29-31B5-4C0F-99BD-011A9C97D1E6}" dt="2021-10-04T20:32:35.751" v="2000"/>
        <pc:sldMkLst>
          <pc:docMk/>
          <pc:sldMk cId="705539635" sldId="308"/>
        </pc:sldMkLst>
        <pc:spChg chg="mod">
          <ac:chgData name="Christine Perrey" userId="6674a6d4-69df-4512-8de8-6dab69b0dd71" providerId="ADAL" clId="{21092B29-31B5-4C0F-99BD-011A9C97D1E6}" dt="2021-09-27T23:07:38.835" v="1611" actId="403"/>
          <ac:spMkLst>
            <pc:docMk/>
            <pc:sldMk cId="705539635" sldId="308"/>
            <ac:spMk id="2" creationId="{32436767-8378-48AE-9884-92EC128F2816}"/>
          </ac:spMkLst>
        </pc:spChg>
        <pc:spChg chg="mod">
          <ac:chgData name="Christine Perrey" userId="6674a6d4-69df-4512-8de8-6dab69b0dd71" providerId="ADAL" clId="{21092B29-31B5-4C0F-99BD-011A9C97D1E6}" dt="2021-09-27T23:08:49.435" v="1613" actId="403"/>
          <ac:spMkLst>
            <pc:docMk/>
            <pc:sldMk cId="705539635" sldId="308"/>
            <ac:spMk id="3" creationId="{1F307050-D90E-4E15-8A7B-2CE91421D53C}"/>
          </ac:spMkLst>
        </pc:spChg>
      </pc:sldChg>
      <pc:sldChg chg="addSp modSp new mod modTransition modShow">
        <pc:chgData name="Christine Perrey" userId="6674a6d4-69df-4512-8de8-6dab69b0dd71" providerId="ADAL" clId="{21092B29-31B5-4C0F-99BD-011A9C97D1E6}" dt="2021-10-04T20:32:35.751" v="2000"/>
        <pc:sldMkLst>
          <pc:docMk/>
          <pc:sldMk cId="247033972" sldId="309"/>
        </pc:sldMkLst>
        <pc:graphicFrameChg chg="add mod modGraphic">
          <ac:chgData name="Christine Perrey" userId="6674a6d4-69df-4512-8de8-6dab69b0dd71" providerId="ADAL" clId="{21092B29-31B5-4C0F-99BD-011A9C97D1E6}" dt="2021-09-27T22:54:36.591" v="1414" actId="1076"/>
          <ac:graphicFrameMkLst>
            <pc:docMk/>
            <pc:sldMk cId="247033972" sldId="309"/>
            <ac:graphicFrameMk id="3" creationId="{CD5E9DFF-C823-426C-A352-9112D4B95D06}"/>
          </ac:graphicFrameMkLst>
        </pc:graphicFrameChg>
        <pc:graphicFrameChg chg="add mod">
          <ac:chgData name="Christine Perrey" userId="6674a6d4-69df-4512-8de8-6dab69b0dd71" providerId="ADAL" clId="{21092B29-31B5-4C0F-99BD-011A9C97D1E6}" dt="2021-09-27T22:54:33.196" v="1413" actId="1076"/>
          <ac:graphicFrameMkLst>
            <pc:docMk/>
            <pc:sldMk cId="247033972" sldId="309"/>
            <ac:graphicFrameMk id="4" creationId="{02896A33-1FC9-4922-A3CC-B9AC4D218AAA}"/>
          </ac:graphicFrameMkLst>
        </pc:graphicFrameChg>
      </pc:sldChg>
      <pc:sldChg chg="addSp delSp modSp add del mod ord">
        <pc:chgData name="Christine Perrey" userId="6674a6d4-69df-4512-8de8-6dab69b0dd71" providerId="ADAL" clId="{21092B29-31B5-4C0F-99BD-011A9C97D1E6}" dt="2021-10-04T18:07:40.638" v="1740" actId="47"/>
        <pc:sldMkLst>
          <pc:docMk/>
          <pc:sldMk cId="1954127613" sldId="310"/>
        </pc:sldMkLst>
        <pc:spChg chg="del mod">
          <ac:chgData name="Christine Perrey" userId="6674a6d4-69df-4512-8de8-6dab69b0dd71" providerId="ADAL" clId="{21092B29-31B5-4C0F-99BD-011A9C97D1E6}" dt="2021-10-04T18:04:49.281" v="1689" actId="478"/>
          <ac:spMkLst>
            <pc:docMk/>
            <pc:sldMk cId="1954127613" sldId="310"/>
            <ac:spMk id="2" creationId="{32436767-8378-48AE-9884-92EC128F2816}"/>
          </ac:spMkLst>
        </pc:spChg>
        <pc:spChg chg="mod">
          <ac:chgData name="Christine Perrey" userId="6674a6d4-69df-4512-8de8-6dab69b0dd71" providerId="ADAL" clId="{21092B29-31B5-4C0F-99BD-011A9C97D1E6}" dt="2021-10-04T18:03:11.857" v="1665" actId="3064"/>
          <ac:spMkLst>
            <pc:docMk/>
            <pc:sldMk cId="1954127613" sldId="310"/>
            <ac:spMk id="13" creationId="{48EA9DB3-9A2D-41E3-A316-A6BB7404B0A4}"/>
          </ac:spMkLst>
        </pc:spChg>
        <pc:spChg chg="mod">
          <ac:chgData name="Christine Perrey" userId="6674a6d4-69df-4512-8de8-6dab69b0dd71" providerId="ADAL" clId="{21092B29-31B5-4C0F-99BD-011A9C97D1E6}" dt="2021-10-04T18:03:11.857" v="1665" actId="3064"/>
          <ac:spMkLst>
            <pc:docMk/>
            <pc:sldMk cId="1954127613" sldId="310"/>
            <ac:spMk id="15" creationId="{9D1C85E7-B41E-4510-9BB2-144620F79376}"/>
          </ac:spMkLst>
        </pc:spChg>
        <pc:spChg chg="mod">
          <ac:chgData name="Christine Perrey" userId="6674a6d4-69df-4512-8de8-6dab69b0dd71" providerId="ADAL" clId="{21092B29-31B5-4C0F-99BD-011A9C97D1E6}" dt="2021-10-04T18:03:11.857" v="1665" actId="3064"/>
          <ac:spMkLst>
            <pc:docMk/>
            <pc:sldMk cId="1954127613" sldId="310"/>
            <ac:spMk id="17" creationId="{8D9ACDFA-695B-4B5E-8623-0BBB0E433EF4}"/>
          </ac:spMkLst>
        </pc:spChg>
        <pc:spChg chg="mod">
          <ac:chgData name="Christine Perrey" userId="6674a6d4-69df-4512-8de8-6dab69b0dd71" providerId="ADAL" clId="{21092B29-31B5-4C0F-99BD-011A9C97D1E6}" dt="2021-10-04T18:05:34.157" v="1706" actId="27636"/>
          <ac:spMkLst>
            <pc:docMk/>
            <pc:sldMk cId="1954127613" sldId="310"/>
            <ac:spMk id="18" creationId="{E6476D8E-9B4E-4F6E-A2EE-7536AD404417}"/>
          </ac:spMkLst>
        </pc:spChg>
        <pc:spChg chg="mod">
          <ac:chgData name="Christine Perrey" userId="6674a6d4-69df-4512-8de8-6dab69b0dd71" providerId="ADAL" clId="{21092B29-31B5-4C0F-99BD-011A9C97D1E6}" dt="2021-10-04T18:03:11.857" v="1665" actId="3064"/>
          <ac:spMkLst>
            <pc:docMk/>
            <pc:sldMk cId="1954127613" sldId="310"/>
            <ac:spMk id="19" creationId="{C87FB25E-2A9E-4020-BC9B-E4BAA11FDDC5}"/>
          </ac:spMkLst>
        </pc:spChg>
        <pc:spChg chg="mod">
          <ac:chgData name="Christine Perrey" userId="6674a6d4-69df-4512-8de8-6dab69b0dd71" providerId="ADAL" clId="{21092B29-31B5-4C0F-99BD-011A9C97D1E6}" dt="2021-10-04T18:03:11.857" v="1665" actId="3064"/>
          <ac:spMkLst>
            <pc:docMk/>
            <pc:sldMk cId="1954127613" sldId="310"/>
            <ac:spMk id="20" creationId="{F4C66E81-0D58-4E1A-AD00-19461BF454B5}"/>
          </ac:spMkLst>
        </pc:spChg>
        <pc:spChg chg="mod">
          <ac:chgData name="Christine Perrey" userId="6674a6d4-69df-4512-8de8-6dab69b0dd71" providerId="ADAL" clId="{21092B29-31B5-4C0F-99BD-011A9C97D1E6}" dt="2021-10-04T18:03:11.857" v="1665" actId="3064"/>
          <ac:spMkLst>
            <pc:docMk/>
            <pc:sldMk cId="1954127613" sldId="310"/>
            <ac:spMk id="22" creationId="{407F59E8-B3FF-4F57-A40D-6DF36E7CAB07}"/>
          </ac:spMkLst>
        </pc:spChg>
        <pc:spChg chg="mod">
          <ac:chgData name="Christine Perrey" userId="6674a6d4-69df-4512-8de8-6dab69b0dd71" providerId="ADAL" clId="{21092B29-31B5-4C0F-99BD-011A9C97D1E6}" dt="2021-10-04T18:05:34.155" v="1705" actId="27636"/>
          <ac:spMkLst>
            <pc:docMk/>
            <pc:sldMk cId="1954127613" sldId="310"/>
            <ac:spMk id="23" creationId="{7546A89F-B4FC-453B-B32F-5FAA28F9A2BA}"/>
          </ac:spMkLst>
        </pc:spChg>
        <pc:spChg chg="mod">
          <ac:chgData name="Christine Perrey" userId="6674a6d4-69df-4512-8de8-6dab69b0dd71" providerId="ADAL" clId="{21092B29-31B5-4C0F-99BD-011A9C97D1E6}" dt="2021-10-04T18:03:11.857" v="1665" actId="3064"/>
          <ac:spMkLst>
            <pc:docMk/>
            <pc:sldMk cId="1954127613" sldId="310"/>
            <ac:spMk id="25" creationId="{AD030996-4F27-48FD-9A94-32C70FC947EC}"/>
          </ac:spMkLst>
        </pc:spChg>
        <pc:spChg chg="mod">
          <ac:chgData name="Christine Perrey" userId="6674a6d4-69df-4512-8de8-6dab69b0dd71" providerId="ADAL" clId="{21092B29-31B5-4C0F-99BD-011A9C97D1E6}" dt="2021-10-04T18:05:34.158" v="1707" actId="27636"/>
          <ac:spMkLst>
            <pc:docMk/>
            <pc:sldMk cId="1954127613" sldId="310"/>
            <ac:spMk id="26" creationId="{ED6A85B0-782A-4749-B3F2-37F4D3B37AE1}"/>
          </ac:spMkLst>
        </pc:spChg>
        <pc:spChg chg="mod">
          <ac:chgData name="Christine Perrey" userId="6674a6d4-69df-4512-8de8-6dab69b0dd71" providerId="ADAL" clId="{21092B29-31B5-4C0F-99BD-011A9C97D1E6}" dt="2021-10-04T18:03:11.857" v="1665" actId="3064"/>
          <ac:spMkLst>
            <pc:docMk/>
            <pc:sldMk cId="1954127613" sldId="310"/>
            <ac:spMk id="27" creationId="{8AB4E17C-53A5-4E58-8CC9-A8F5F43C1C28}"/>
          </ac:spMkLst>
        </pc:spChg>
        <pc:spChg chg="mod">
          <ac:chgData name="Christine Perrey" userId="6674a6d4-69df-4512-8de8-6dab69b0dd71" providerId="ADAL" clId="{21092B29-31B5-4C0F-99BD-011A9C97D1E6}" dt="2021-10-04T18:03:11.857" v="1665" actId="3064"/>
          <ac:spMkLst>
            <pc:docMk/>
            <pc:sldMk cId="1954127613" sldId="310"/>
            <ac:spMk id="28" creationId="{670A9D61-664C-44DE-B251-6E262C02CA69}"/>
          </ac:spMkLst>
        </pc:spChg>
        <pc:spChg chg="mod">
          <ac:chgData name="Christine Perrey" userId="6674a6d4-69df-4512-8de8-6dab69b0dd71" providerId="ADAL" clId="{21092B29-31B5-4C0F-99BD-011A9C97D1E6}" dt="2021-10-04T18:03:11.857" v="1665" actId="3064"/>
          <ac:spMkLst>
            <pc:docMk/>
            <pc:sldMk cId="1954127613" sldId="310"/>
            <ac:spMk id="30" creationId="{6DC54672-C6F0-41B2-9BE8-ED46F7BBEC22}"/>
          </ac:spMkLst>
        </pc:spChg>
        <pc:spChg chg="mod">
          <ac:chgData name="Christine Perrey" userId="6674a6d4-69df-4512-8de8-6dab69b0dd71" providerId="ADAL" clId="{21092B29-31B5-4C0F-99BD-011A9C97D1E6}" dt="2021-10-04T18:05:34.152" v="1704" actId="27636"/>
          <ac:spMkLst>
            <pc:docMk/>
            <pc:sldMk cId="1954127613" sldId="310"/>
            <ac:spMk id="31" creationId="{06D77D24-4B90-453C-A746-A6707D52515E}"/>
          </ac:spMkLst>
        </pc:spChg>
        <pc:spChg chg="mod">
          <ac:chgData name="Christine Perrey" userId="6674a6d4-69df-4512-8de8-6dab69b0dd71" providerId="ADAL" clId="{21092B29-31B5-4C0F-99BD-011A9C97D1E6}" dt="2021-10-04T18:03:11.857" v="1665" actId="3064"/>
          <ac:spMkLst>
            <pc:docMk/>
            <pc:sldMk cId="1954127613" sldId="310"/>
            <ac:spMk id="32" creationId="{F7E611CC-9893-45F5-AED9-377F86CBDE7D}"/>
          </ac:spMkLst>
        </pc:spChg>
        <pc:spChg chg="mod">
          <ac:chgData name="Christine Perrey" userId="6674a6d4-69df-4512-8de8-6dab69b0dd71" providerId="ADAL" clId="{21092B29-31B5-4C0F-99BD-011A9C97D1E6}" dt="2021-10-04T18:03:11.857" v="1665" actId="3064"/>
          <ac:spMkLst>
            <pc:docMk/>
            <pc:sldMk cId="1954127613" sldId="310"/>
            <ac:spMk id="33" creationId="{14892E63-88D0-449D-B47B-8A11DFB7C5D2}"/>
          </ac:spMkLst>
        </pc:spChg>
        <pc:spChg chg="mod">
          <ac:chgData name="Christine Perrey" userId="6674a6d4-69df-4512-8de8-6dab69b0dd71" providerId="ADAL" clId="{21092B29-31B5-4C0F-99BD-011A9C97D1E6}" dt="2021-10-04T18:01:08.657" v="1637"/>
          <ac:spMkLst>
            <pc:docMk/>
            <pc:sldMk cId="1954127613" sldId="310"/>
            <ac:spMk id="35" creationId="{2225A2F3-8F20-4CF1-A8EA-DB4DD7070794}"/>
          </ac:spMkLst>
        </pc:spChg>
        <pc:spChg chg="mod">
          <ac:chgData name="Christine Perrey" userId="6674a6d4-69df-4512-8de8-6dab69b0dd71" providerId="ADAL" clId="{21092B29-31B5-4C0F-99BD-011A9C97D1E6}" dt="2021-10-04T18:01:08.657" v="1637"/>
          <ac:spMkLst>
            <pc:docMk/>
            <pc:sldMk cId="1954127613" sldId="310"/>
            <ac:spMk id="36" creationId="{B4A28A9D-ACDF-459E-A5B9-1DC1B2D1563C}"/>
          </ac:spMkLst>
        </pc:spChg>
        <pc:spChg chg="mod">
          <ac:chgData name="Christine Perrey" userId="6674a6d4-69df-4512-8de8-6dab69b0dd71" providerId="ADAL" clId="{21092B29-31B5-4C0F-99BD-011A9C97D1E6}" dt="2021-10-04T18:01:08.657" v="1637"/>
          <ac:spMkLst>
            <pc:docMk/>
            <pc:sldMk cId="1954127613" sldId="310"/>
            <ac:spMk id="37" creationId="{E3AFA059-33DF-44E5-BE9D-B81151347A49}"/>
          </ac:spMkLst>
        </pc:spChg>
        <pc:spChg chg="mod">
          <ac:chgData name="Christine Perrey" userId="6674a6d4-69df-4512-8de8-6dab69b0dd71" providerId="ADAL" clId="{21092B29-31B5-4C0F-99BD-011A9C97D1E6}" dt="2021-10-04T18:01:08.657" v="1637"/>
          <ac:spMkLst>
            <pc:docMk/>
            <pc:sldMk cId="1954127613" sldId="310"/>
            <ac:spMk id="38" creationId="{A98EBB50-3A29-4ACE-A6E4-EB276149EC16}"/>
          </ac:spMkLst>
        </pc:spChg>
        <pc:spChg chg="mod">
          <ac:chgData name="Christine Perrey" userId="6674a6d4-69df-4512-8de8-6dab69b0dd71" providerId="ADAL" clId="{21092B29-31B5-4C0F-99BD-011A9C97D1E6}" dt="2021-10-04T18:01:08.657" v="1637"/>
          <ac:spMkLst>
            <pc:docMk/>
            <pc:sldMk cId="1954127613" sldId="310"/>
            <ac:spMk id="39" creationId="{CDC52F8A-3262-4BE2-956F-489D74D08FFA}"/>
          </ac:spMkLst>
        </pc:spChg>
        <pc:spChg chg="mod">
          <ac:chgData name="Christine Perrey" userId="6674a6d4-69df-4512-8de8-6dab69b0dd71" providerId="ADAL" clId="{21092B29-31B5-4C0F-99BD-011A9C97D1E6}" dt="2021-10-04T18:02:14.436" v="1650"/>
          <ac:spMkLst>
            <pc:docMk/>
            <pc:sldMk cId="1954127613" sldId="310"/>
            <ac:spMk id="44" creationId="{7D9DA9FC-3D37-48BF-865A-2BC576846E3E}"/>
          </ac:spMkLst>
        </pc:spChg>
        <pc:spChg chg="mod">
          <ac:chgData name="Christine Perrey" userId="6674a6d4-69df-4512-8de8-6dab69b0dd71" providerId="ADAL" clId="{21092B29-31B5-4C0F-99BD-011A9C97D1E6}" dt="2021-10-04T18:02:14.436" v="1650"/>
          <ac:spMkLst>
            <pc:docMk/>
            <pc:sldMk cId="1954127613" sldId="310"/>
            <ac:spMk id="45" creationId="{5F48C9B4-A897-42E3-A437-D3B181E697F8}"/>
          </ac:spMkLst>
        </pc:spChg>
        <pc:spChg chg="mod">
          <ac:chgData name="Christine Perrey" userId="6674a6d4-69df-4512-8de8-6dab69b0dd71" providerId="ADAL" clId="{21092B29-31B5-4C0F-99BD-011A9C97D1E6}" dt="2021-10-04T18:02:14.890" v="1652" actId="27636"/>
          <ac:spMkLst>
            <pc:docMk/>
            <pc:sldMk cId="1954127613" sldId="310"/>
            <ac:spMk id="46" creationId="{85D3B317-DFCF-4A77-9DFA-C6005A28B038}"/>
          </ac:spMkLst>
        </pc:spChg>
        <pc:spChg chg="mod">
          <ac:chgData name="Christine Perrey" userId="6674a6d4-69df-4512-8de8-6dab69b0dd71" providerId="ADAL" clId="{21092B29-31B5-4C0F-99BD-011A9C97D1E6}" dt="2021-10-04T18:02:14.894" v="1653" actId="27636"/>
          <ac:spMkLst>
            <pc:docMk/>
            <pc:sldMk cId="1954127613" sldId="310"/>
            <ac:spMk id="47" creationId="{2C8CC4B7-248D-437D-A17A-7C68382C2650}"/>
          </ac:spMkLst>
        </pc:spChg>
        <pc:spChg chg="mod">
          <ac:chgData name="Christine Perrey" userId="6674a6d4-69df-4512-8de8-6dab69b0dd71" providerId="ADAL" clId="{21092B29-31B5-4C0F-99BD-011A9C97D1E6}" dt="2021-10-04T18:02:14.882" v="1651" actId="27636"/>
          <ac:spMkLst>
            <pc:docMk/>
            <pc:sldMk cId="1954127613" sldId="310"/>
            <ac:spMk id="48" creationId="{43A8099C-2B59-4BEA-AC03-115D1C7677E1}"/>
          </ac:spMkLst>
        </pc:spChg>
        <pc:grpChg chg="add mod">
          <ac:chgData name="Christine Perrey" userId="6674a6d4-69df-4512-8de8-6dab69b0dd71" providerId="ADAL" clId="{21092B29-31B5-4C0F-99BD-011A9C97D1E6}" dt="2021-10-04T18:03:54.336" v="1680" actId="1076"/>
          <ac:grpSpMkLst>
            <pc:docMk/>
            <pc:sldMk cId="1954127613" sldId="310"/>
            <ac:grpSpMk id="3" creationId="{5405E9FD-DCF3-4470-A961-2AC508F21BCE}"/>
          </ac:grpSpMkLst>
        </pc:grpChg>
        <pc:grpChg chg="mod">
          <ac:chgData name="Christine Perrey" userId="6674a6d4-69df-4512-8de8-6dab69b0dd71" providerId="ADAL" clId="{21092B29-31B5-4C0F-99BD-011A9C97D1E6}" dt="2021-10-04T18:02:31.423" v="1659" actId="164"/>
          <ac:grpSpMkLst>
            <pc:docMk/>
            <pc:sldMk cId="1954127613" sldId="310"/>
            <ac:grpSpMk id="16" creationId="{5C2E32C7-54D0-4E33-9725-868A6948DFB6}"/>
          </ac:grpSpMkLst>
        </pc:grpChg>
        <pc:grpChg chg="mod">
          <ac:chgData name="Christine Perrey" userId="6674a6d4-69df-4512-8de8-6dab69b0dd71" providerId="ADAL" clId="{21092B29-31B5-4C0F-99BD-011A9C97D1E6}" dt="2021-10-04T18:02:31.423" v="1659" actId="164"/>
          <ac:grpSpMkLst>
            <pc:docMk/>
            <pc:sldMk cId="1954127613" sldId="310"/>
            <ac:grpSpMk id="21" creationId="{818E1AB7-02A1-42B7-B2E7-62D5D314A8EC}"/>
          </ac:grpSpMkLst>
        </pc:grpChg>
        <pc:grpChg chg="mod">
          <ac:chgData name="Christine Perrey" userId="6674a6d4-69df-4512-8de8-6dab69b0dd71" providerId="ADAL" clId="{21092B29-31B5-4C0F-99BD-011A9C97D1E6}" dt="2021-10-04T18:02:31.423" v="1659" actId="164"/>
          <ac:grpSpMkLst>
            <pc:docMk/>
            <pc:sldMk cId="1954127613" sldId="310"/>
            <ac:grpSpMk id="24" creationId="{381B8E1D-2DBE-4D0A-8DC0-C115992A0BB5}"/>
          </ac:grpSpMkLst>
        </pc:grpChg>
        <pc:grpChg chg="mod">
          <ac:chgData name="Christine Perrey" userId="6674a6d4-69df-4512-8de8-6dab69b0dd71" providerId="ADAL" clId="{21092B29-31B5-4C0F-99BD-011A9C97D1E6}" dt="2021-10-04T18:02:31.423" v="1659" actId="164"/>
          <ac:grpSpMkLst>
            <pc:docMk/>
            <pc:sldMk cId="1954127613" sldId="310"/>
            <ac:grpSpMk id="29" creationId="{D17759B7-5A43-47DB-B510-44C548F6B555}"/>
          </ac:grpSpMkLst>
        </pc:grpChg>
        <pc:grpChg chg="add del mod">
          <ac:chgData name="Christine Perrey" userId="6674a6d4-69df-4512-8de8-6dab69b0dd71" providerId="ADAL" clId="{21092B29-31B5-4C0F-99BD-011A9C97D1E6}" dt="2021-10-04T18:01:14.419" v="1639" actId="478"/>
          <ac:grpSpMkLst>
            <pc:docMk/>
            <pc:sldMk cId="1954127613" sldId="310"/>
            <ac:grpSpMk id="34" creationId="{3067E2A2-3095-46F9-BDE7-64A3440047EB}"/>
          </ac:grpSpMkLst>
        </pc:grpChg>
        <pc:grpChg chg="add mod">
          <ac:chgData name="Christine Perrey" userId="6674a6d4-69df-4512-8de8-6dab69b0dd71" providerId="ADAL" clId="{21092B29-31B5-4C0F-99BD-011A9C97D1E6}" dt="2021-10-04T18:03:39.485" v="1678" actId="1076"/>
          <ac:grpSpMkLst>
            <pc:docMk/>
            <pc:sldMk cId="1954127613" sldId="310"/>
            <ac:grpSpMk id="43" creationId="{DD8B7017-95CF-48AB-8DB1-36C9F64102DD}"/>
          </ac:grpSpMkLst>
        </pc:grpChg>
        <pc:picChg chg="mod">
          <ac:chgData name="Christine Perrey" userId="6674a6d4-69df-4512-8de8-6dab69b0dd71" providerId="ADAL" clId="{21092B29-31B5-4C0F-99BD-011A9C97D1E6}" dt="2021-10-04T18:01:08.657" v="1637"/>
          <ac:picMkLst>
            <pc:docMk/>
            <pc:sldMk cId="1954127613" sldId="310"/>
            <ac:picMk id="40" creationId="{D0BA20FA-2B15-4BD5-908B-F6DD1AD697A4}"/>
          </ac:picMkLst>
        </pc:picChg>
        <pc:picChg chg="mod">
          <ac:chgData name="Christine Perrey" userId="6674a6d4-69df-4512-8de8-6dab69b0dd71" providerId="ADAL" clId="{21092B29-31B5-4C0F-99BD-011A9C97D1E6}" dt="2021-10-04T18:01:08.657" v="1637"/>
          <ac:picMkLst>
            <pc:docMk/>
            <pc:sldMk cId="1954127613" sldId="310"/>
            <ac:picMk id="41" creationId="{A534AD78-DD57-46EF-91EE-C7B539549EA6}"/>
          </ac:picMkLst>
        </pc:picChg>
        <pc:picChg chg="mod">
          <ac:chgData name="Christine Perrey" userId="6674a6d4-69df-4512-8de8-6dab69b0dd71" providerId="ADAL" clId="{21092B29-31B5-4C0F-99BD-011A9C97D1E6}" dt="2021-10-04T18:01:08.657" v="1637"/>
          <ac:picMkLst>
            <pc:docMk/>
            <pc:sldMk cId="1954127613" sldId="310"/>
            <ac:picMk id="42" creationId="{1AAEC794-0EB1-4604-A38A-5A4807469FF3}"/>
          </ac:picMkLst>
        </pc:picChg>
        <pc:picChg chg="mod">
          <ac:chgData name="Christine Perrey" userId="6674a6d4-69df-4512-8de8-6dab69b0dd71" providerId="ADAL" clId="{21092B29-31B5-4C0F-99BD-011A9C97D1E6}" dt="2021-10-04T18:02:14.436" v="1650"/>
          <ac:picMkLst>
            <pc:docMk/>
            <pc:sldMk cId="1954127613" sldId="310"/>
            <ac:picMk id="49" creationId="{BAB6C945-16DC-47C8-8BD4-F10F99CD1217}"/>
          </ac:picMkLst>
        </pc:picChg>
        <pc:picChg chg="mod">
          <ac:chgData name="Christine Perrey" userId="6674a6d4-69df-4512-8de8-6dab69b0dd71" providerId="ADAL" clId="{21092B29-31B5-4C0F-99BD-011A9C97D1E6}" dt="2021-10-04T18:02:14.436" v="1650"/>
          <ac:picMkLst>
            <pc:docMk/>
            <pc:sldMk cId="1954127613" sldId="310"/>
            <ac:picMk id="50" creationId="{6B73989C-ECE9-438F-A51E-E0D0931C1369}"/>
          </ac:picMkLst>
        </pc:picChg>
        <pc:picChg chg="mod">
          <ac:chgData name="Christine Perrey" userId="6674a6d4-69df-4512-8de8-6dab69b0dd71" providerId="ADAL" clId="{21092B29-31B5-4C0F-99BD-011A9C97D1E6}" dt="2021-10-04T18:02:14.436" v="1650"/>
          <ac:picMkLst>
            <pc:docMk/>
            <pc:sldMk cId="1954127613" sldId="310"/>
            <ac:picMk id="51" creationId="{EFF189B7-D0DC-473D-8364-41E3FBCB6B38}"/>
          </ac:picMkLst>
        </pc:picChg>
      </pc:sldChg>
      <pc:sldChg chg="addSp delSp add del setBg delDesignElem">
        <pc:chgData name="Christine Perrey" userId="6674a6d4-69df-4512-8de8-6dab69b0dd71" providerId="ADAL" clId="{21092B29-31B5-4C0F-99BD-011A9C97D1E6}" dt="2021-10-04T18:06:51.580" v="1731"/>
        <pc:sldMkLst>
          <pc:docMk/>
          <pc:sldMk cId="111463994" sldId="311"/>
        </pc:sldMkLst>
        <pc:spChg chg="add del">
          <ac:chgData name="Christine Perrey" userId="6674a6d4-69df-4512-8de8-6dab69b0dd71" providerId="ADAL" clId="{21092B29-31B5-4C0F-99BD-011A9C97D1E6}" dt="2021-10-04T18:06:51.580" v="1731"/>
          <ac:spMkLst>
            <pc:docMk/>
            <pc:sldMk cId="111463994" sldId="311"/>
            <ac:spMk id="64" creationId="{8E2CC403-21CD-41DF-BAC4-329D7FF03C5C}"/>
          </ac:spMkLst>
        </pc:spChg>
        <pc:spChg chg="add del">
          <ac:chgData name="Christine Perrey" userId="6674a6d4-69df-4512-8de8-6dab69b0dd71" providerId="ADAL" clId="{21092B29-31B5-4C0F-99BD-011A9C97D1E6}" dt="2021-10-04T18:06:51.580" v="1731"/>
          <ac:spMkLst>
            <pc:docMk/>
            <pc:sldMk cId="111463994" sldId="311"/>
            <ac:spMk id="71" creationId="{7653717E-6F8C-43E0-9893-C03AE87D18D6}"/>
          </ac:spMkLst>
        </pc:spChg>
        <pc:spChg chg="add del">
          <ac:chgData name="Christine Perrey" userId="6674a6d4-69df-4512-8de8-6dab69b0dd71" providerId="ADAL" clId="{21092B29-31B5-4C0F-99BD-011A9C97D1E6}" dt="2021-10-04T18:06:51.580" v="1731"/>
          <ac:spMkLst>
            <pc:docMk/>
            <pc:sldMk cId="111463994" sldId="311"/>
            <ac:spMk id="73" creationId="{35BB14B4-EC3F-47C7-9AF3-B0E017B75C42}"/>
          </ac:spMkLst>
        </pc:spChg>
        <pc:grpChg chg="add del">
          <ac:chgData name="Christine Perrey" userId="6674a6d4-69df-4512-8de8-6dab69b0dd71" providerId="ADAL" clId="{21092B29-31B5-4C0F-99BD-011A9C97D1E6}" dt="2021-10-04T18:06:51.580" v="1731"/>
          <ac:grpSpMkLst>
            <pc:docMk/>
            <pc:sldMk cId="111463994" sldId="311"/>
            <ac:grpSpMk id="66" creationId="{B13AA5FE-3FFC-4725-9ADD-E428544EC61B}"/>
          </ac:grpSpMkLst>
        </pc:grpChg>
      </pc:sldChg>
      <pc:sldChg chg="addSp delSp modSp add del mod ord setClrOvrMap">
        <pc:chgData name="Christine Perrey" userId="6674a6d4-69df-4512-8de8-6dab69b0dd71" providerId="ADAL" clId="{21092B29-31B5-4C0F-99BD-011A9C97D1E6}" dt="2021-10-04T18:06:37.369" v="1728" actId="47"/>
        <pc:sldMkLst>
          <pc:docMk/>
          <pc:sldMk cId="145972178" sldId="311"/>
        </pc:sldMkLst>
        <pc:spChg chg="ord">
          <ac:chgData name="Christine Perrey" userId="6674a6d4-69df-4512-8de8-6dab69b0dd71" providerId="ADAL" clId="{21092B29-31B5-4C0F-99BD-011A9C97D1E6}" dt="2021-10-04T18:06:33.352" v="1722" actId="26606"/>
          <ac:spMkLst>
            <pc:docMk/>
            <pc:sldMk cId="145972178" sldId="311"/>
            <ac:spMk id="3" creationId="{8BA0C967-A3EF-4022-8524-D9E0CA084214}"/>
          </ac:spMkLst>
        </pc:spChg>
        <pc:spChg chg="mod ord">
          <ac:chgData name="Christine Perrey" userId="6674a6d4-69df-4512-8de8-6dab69b0dd71" providerId="ADAL" clId="{21092B29-31B5-4C0F-99BD-011A9C97D1E6}" dt="2021-10-04T18:06:35.101" v="1727" actId="26606"/>
          <ac:spMkLst>
            <pc:docMk/>
            <pc:sldMk cId="145972178" sldId="311"/>
            <ac:spMk id="13" creationId="{C96A006A-7593-4B20-B7C9-140880F62BD0}"/>
          </ac:spMkLst>
        </pc:spChg>
        <pc:spChg chg="mod">
          <ac:chgData name="Christine Perrey" userId="6674a6d4-69df-4512-8de8-6dab69b0dd71" providerId="ADAL" clId="{21092B29-31B5-4C0F-99BD-011A9C97D1E6}" dt="2021-10-04T18:05:23.086" v="1693"/>
          <ac:spMkLst>
            <pc:docMk/>
            <pc:sldMk cId="145972178" sldId="311"/>
            <ac:spMk id="15" creationId="{41E53FAD-408B-49E2-8B9B-0A3EF2F15F92}"/>
          </ac:spMkLst>
        </pc:spChg>
        <pc:spChg chg="mod">
          <ac:chgData name="Christine Perrey" userId="6674a6d4-69df-4512-8de8-6dab69b0dd71" providerId="ADAL" clId="{21092B29-31B5-4C0F-99BD-011A9C97D1E6}" dt="2021-10-04T18:05:23.086" v="1693"/>
          <ac:spMkLst>
            <pc:docMk/>
            <pc:sldMk cId="145972178" sldId="311"/>
            <ac:spMk id="16" creationId="{8F7BADA7-A2F7-4C8F-A81D-0ED2488FA845}"/>
          </ac:spMkLst>
        </pc:spChg>
        <pc:spChg chg="mod">
          <ac:chgData name="Christine Perrey" userId="6674a6d4-69df-4512-8de8-6dab69b0dd71" providerId="ADAL" clId="{21092B29-31B5-4C0F-99BD-011A9C97D1E6}" dt="2021-10-04T18:05:23.086" v="1693"/>
          <ac:spMkLst>
            <pc:docMk/>
            <pc:sldMk cId="145972178" sldId="311"/>
            <ac:spMk id="17" creationId="{046FA8EA-2168-436D-ACB2-8A61AA604C60}"/>
          </ac:spMkLst>
        </pc:spChg>
        <pc:spChg chg="mod">
          <ac:chgData name="Christine Perrey" userId="6674a6d4-69df-4512-8de8-6dab69b0dd71" providerId="ADAL" clId="{21092B29-31B5-4C0F-99BD-011A9C97D1E6}" dt="2021-10-04T18:05:23.086" v="1693"/>
          <ac:spMkLst>
            <pc:docMk/>
            <pc:sldMk cId="145972178" sldId="311"/>
            <ac:spMk id="18" creationId="{10915128-E751-452A-8F60-91C5BEE1E2BA}"/>
          </ac:spMkLst>
        </pc:spChg>
        <pc:spChg chg="mod">
          <ac:chgData name="Christine Perrey" userId="6674a6d4-69df-4512-8de8-6dab69b0dd71" providerId="ADAL" clId="{21092B29-31B5-4C0F-99BD-011A9C97D1E6}" dt="2021-10-04T18:05:23.086" v="1693"/>
          <ac:spMkLst>
            <pc:docMk/>
            <pc:sldMk cId="145972178" sldId="311"/>
            <ac:spMk id="19" creationId="{53F77E96-3D92-4EAA-B171-49EF41374F77}"/>
          </ac:spMkLst>
        </pc:spChg>
        <pc:spChg chg="add del">
          <ac:chgData name="Christine Perrey" userId="6674a6d4-69df-4512-8de8-6dab69b0dd71" providerId="ADAL" clId="{21092B29-31B5-4C0F-99BD-011A9C97D1E6}" dt="2021-10-04T18:06:35.101" v="1727" actId="26606"/>
          <ac:spMkLst>
            <pc:docMk/>
            <pc:sldMk cId="145972178" sldId="311"/>
            <ac:spMk id="64" creationId="{8B9AA7C6-5E5A-498E-A6DF-A943376E09BC}"/>
          </ac:spMkLst>
        </pc:spChg>
        <pc:spChg chg="add del">
          <ac:chgData name="Christine Perrey" userId="6674a6d4-69df-4512-8de8-6dab69b0dd71" providerId="ADAL" clId="{21092B29-31B5-4C0F-99BD-011A9C97D1E6}" dt="2021-10-04T18:06:35.101" v="1727" actId="26606"/>
          <ac:spMkLst>
            <pc:docMk/>
            <pc:sldMk cId="145972178" sldId="311"/>
            <ac:spMk id="70" creationId="{81E140AE-0ABF-47C8-BF32-7D2F0CF2BA44}"/>
          </ac:spMkLst>
        </pc:spChg>
        <pc:spChg chg="add del">
          <ac:chgData name="Christine Perrey" userId="6674a6d4-69df-4512-8de8-6dab69b0dd71" providerId="ADAL" clId="{21092B29-31B5-4C0F-99BD-011A9C97D1E6}" dt="2021-10-04T18:06:35.101" v="1727" actId="26606"/>
          <ac:spMkLst>
            <pc:docMk/>
            <pc:sldMk cId="145972178" sldId="311"/>
            <ac:spMk id="72" creationId="{CBC4F608-B4B8-48C3-9572-C0F061B1CD99}"/>
          </ac:spMkLst>
        </pc:spChg>
        <pc:spChg chg="add del">
          <ac:chgData name="Christine Perrey" userId="6674a6d4-69df-4512-8de8-6dab69b0dd71" providerId="ADAL" clId="{21092B29-31B5-4C0F-99BD-011A9C97D1E6}" dt="2021-10-04T18:05:57.477" v="1709" actId="26606"/>
          <ac:spMkLst>
            <pc:docMk/>
            <pc:sldMk cId="145972178" sldId="311"/>
            <ac:spMk id="84" creationId="{B4147794-66B7-4CDE-BC75-BBDC48B2FCEB}"/>
          </ac:spMkLst>
        </pc:spChg>
        <pc:spChg chg="add del">
          <ac:chgData name="Christine Perrey" userId="6674a6d4-69df-4512-8de8-6dab69b0dd71" providerId="ADAL" clId="{21092B29-31B5-4C0F-99BD-011A9C97D1E6}" dt="2021-10-04T18:05:57.477" v="1709" actId="26606"/>
          <ac:spMkLst>
            <pc:docMk/>
            <pc:sldMk cId="145972178" sldId="311"/>
            <ac:spMk id="86" creationId="{41202E79-1236-4DF8-9921-F47A0B079C13}"/>
          </ac:spMkLst>
        </pc:spChg>
        <pc:spChg chg="add del">
          <ac:chgData name="Christine Perrey" userId="6674a6d4-69df-4512-8de8-6dab69b0dd71" providerId="ADAL" clId="{21092B29-31B5-4C0F-99BD-011A9C97D1E6}" dt="2021-10-04T18:06:03.197" v="1711" actId="26606"/>
          <ac:spMkLst>
            <pc:docMk/>
            <pc:sldMk cId="145972178" sldId="311"/>
            <ac:spMk id="88" creationId="{FCEC2294-5A7B-45E5-9251-C1AA89F4ADCF}"/>
          </ac:spMkLst>
        </pc:spChg>
        <pc:spChg chg="add del">
          <ac:chgData name="Christine Perrey" userId="6674a6d4-69df-4512-8de8-6dab69b0dd71" providerId="ADAL" clId="{21092B29-31B5-4C0F-99BD-011A9C97D1E6}" dt="2021-10-04T18:06:18.871" v="1714" actId="26606"/>
          <ac:spMkLst>
            <pc:docMk/>
            <pc:sldMk cId="145972178" sldId="311"/>
            <ac:spMk id="91" creationId="{8B9AA7C6-5E5A-498E-A6DF-A943376E09BC}"/>
          </ac:spMkLst>
        </pc:spChg>
        <pc:spChg chg="add del">
          <ac:chgData name="Christine Perrey" userId="6674a6d4-69df-4512-8de8-6dab69b0dd71" providerId="ADAL" clId="{21092B29-31B5-4C0F-99BD-011A9C97D1E6}" dt="2021-10-04T18:06:18.871" v="1714" actId="26606"/>
          <ac:spMkLst>
            <pc:docMk/>
            <pc:sldMk cId="145972178" sldId="311"/>
            <ac:spMk id="94" creationId="{81E140AE-0ABF-47C8-BF32-7D2F0CF2BA44}"/>
          </ac:spMkLst>
        </pc:spChg>
        <pc:spChg chg="add del">
          <ac:chgData name="Christine Perrey" userId="6674a6d4-69df-4512-8de8-6dab69b0dd71" providerId="ADAL" clId="{21092B29-31B5-4C0F-99BD-011A9C97D1E6}" dt="2021-10-04T18:06:18.871" v="1714" actId="26606"/>
          <ac:spMkLst>
            <pc:docMk/>
            <pc:sldMk cId="145972178" sldId="311"/>
            <ac:spMk id="95" creationId="{CBC4F608-B4B8-48C3-9572-C0F061B1CD99}"/>
          </ac:spMkLst>
        </pc:spChg>
        <pc:spChg chg="add del">
          <ac:chgData name="Christine Perrey" userId="6674a6d4-69df-4512-8de8-6dab69b0dd71" providerId="ADAL" clId="{21092B29-31B5-4C0F-99BD-011A9C97D1E6}" dt="2021-10-04T18:06:23.752" v="1716" actId="26606"/>
          <ac:spMkLst>
            <pc:docMk/>
            <pc:sldMk cId="145972178" sldId="311"/>
            <ac:spMk id="97" creationId="{B4147794-66B7-4CDE-BC75-BBDC48B2FCEB}"/>
          </ac:spMkLst>
        </pc:spChg>
        <pc:spChg chg="add del">
          <ac:chgData name="Christine Perrey" userId="6674a6d4-69df-4512-8de8-6dab69b0dd71" providerId="ADAL" clId="{21092B29-31B5-4C0F-99BD-011A9C97D1E6}" dt="2021-10-04T18:06:23.752" v="1716" actId="26606"/>
          <ac:spMkLst>
            <pc:docMk/>
            <pc:sldMk cId="145972178" sldId="311"/>
            <ac:spMk id="98" creationId="{41202E79-1236-4DF8-9921-F47A0B079C13}"/>
          </ac:spMkLst>
        </pc:spChg>
        <pc:spChg chg="add del">
          <ac:chgData name="Christine Perrey" userId="6674a6d4-69df-4512-8de8-6dab69b0dd71" providerId="ADAL" clId="{21092B29-31B5-4C0F-99BD-011A9C97D1E6}" dt="2021-10-04T18:06:25.736" v="1718" actId="26606"/>
          <ac:spMkLst>
            <pc:docMk/>
            <pc:sldMk cId="145972178" sldId="311"/>
            <ac:spMk id="100" creationId="{B4147794-66B7-4CDE-BC75-BBDC48B2FCEB}"/>
          </ac:spMkLst>
        </pc:spChg>
        <pc:spChg chg="add del">
          <ac:chgData name="Christine Perrey" userId="6674a6d4-69df-4512-8de8-6dab69b0dd71" providerId="ADAL" clId="{21092B29-31B5-4C0F-99BD-011A9C97D1E6}" dt="2021-10-04T18:06:25.736" v="1718" actId="26606"/>
          <ac:spMkLst>
            <pc:docMk/>
            <pc:sldMk cId="145972178" sldId="311"/>
            <ac:spMk id="101" creationId="{41202E79-1236-4DF8-9921-F47A0B079C13}"/>
          </ac:spMkLst>
        </pc:spChg>
        <pc:spChg chg="add del">
          <ac:chgData name="Christine Perrey" userId="6674a6d4-69df-4512-8de8-6dab69b0dd71" providerId="ADAL" clId="{21092B29-31B5-4C0F-99BD-011A9C97D1E6}" dt="2021-10-04T18:06:31.786" v="1720" actId="26606"/>
          <ac:spMkLst>
            <pc:docMk/>
            <pc:sldMk cId="145972178" sldId="311"/>
            <ac:spMk id="103" creationId="{5E39A796-BE83-48B1-B33F-35C4A32AAB57}"/>
          </ac:spMkLst>
        </pc:spChg>
        <pc:spChg chg="add del">
          <ac:chgData name="Christine Perrey" userId="6674a6d4-69df-4512-8de8-6dab69b0dd71" providerId="ADAL" clId="{21092B29-31B5-4C0F-99BD-011A9C97D1E6}" dt="2021-10-04T18:06:31.786" v="1720" actId="26606"/>
          <ac:spMkLst>
            <pc:docMk/>
            <pc:sldMk cId="145972178" sldId="311"/>
            <ac:spMk id="104" creationId="{72F84B47-E267-4194-8194-831DB7B5547F}"/>
          </ac:spMkLst>
        </pc:spChg>
        <pc:spChg chg="add del">
          <ac:chgData name="Christine Perrey" userId="6674a6d4-69df-4512-8de8-6dab69b0dd71" providerId="ADAL" clId="{21092B29-31B5-4C0F-99BD-011A9C97D1E6}" dt="2021-10-04T18:06:33.352" v="1722" actId="26606"/>
          <ac:spMkLst>
            <pc:docMk/>
            <pc:sldMk cId="145972178" sldId="311"/>
            <ac:spMk id="106" creationId="{33CD251C-A887-4D2F-925B-FC097198538B}"/>
          </ac:spMkLst>
        </pc:spChg>
        <pc:spChg chg="add del">
          <ac:chgData name="Christine Perrey" userId="6674a6d4-69df-4512-8de8-6dab69b0dd71" providerId="ADAL" clId="{21092B29-31B5-4C0F-99BD-011A9C97D1E6}" dt="2021-10-04T18:06:33.352" v="1722" actId="26606"/>
          <ac:spMkLst>
            <pc:docMk/>
            <pc:sldMk cId="145972178" sldId="311"/>
            <ac:spMk id="107" creationId="{3B2069EE-A08E-44F0-B3F9-3CF8CC2DCAD5}"/>
          </ac:spMkLst>
        </pc:spChg>
        <pc:spChg chg="add del">
          <ac:chgData name="Christine Perrey" userId="6674a6d4-69df-4512-8de8-6dab69b0dd71" providerId="ADAL" clId="{21092B29-31B5-4C0F-99BD-011A9C97D1E6}" dt="2021-10-04T18:06:33.970" v="1724" actId="26606"/>
          <ac:spMkLst>
            <pc:docMk/>
            <pc:sldMk cId="145972178" sldId="311"/>
            <ac:spMk id="111" creationId="{86C7B4A1-154A-4DF0-AC46-F88D75A2E0FD}"/>
          </ac:spMkLst>
        </pc:spChg>
        <pc:spChg chg="add del">
          <ac:chgData name="Christine Perrey" userId="6674a6d4-69df-4512-8de8-6dab69b0dd71" providerId="ADAL" clId="{21092B29-31B5-4C0F-99BD-011A9C97D1E6}" dt="2021-10-04T18:06:35.072" v="1726" actId="26606"/>
          <ac:spMkLst>
            <pc:docMk/>
            <pc:sldMk cId="145972178" sldId="311"/>
            <ac:spMk id="113" creationId="{FCEC2294-5A7B-45E5-9251-C1AA89F4ADCF}"/>
          </ac:spMkLst>
        </pc:spChg>
        <pc:spChg chg="add">
          <ac:chgData name="Christine Perrey" userId="6674a6d4-69df-4512-8de8-6dab69b0dd71" providerId="ADAL" clId="{21092B29-31B5-4C0F-99BD-011A9C97D1E6}" dt="2021-10-04T18:06:35.101" v="1727" actId="26606"/>
          <ac:spMkLst>
            <pc:docMk/>
            <pc:sldMk cId="145972178" sldId="311"/>
            <ac:spMk id="116" creationId="{B4147794-66B7-4CDE-BC75-BBDC48B2FCEB}"/>
          </ac:spMkLst>
        </pc:spChg>
        <pc:spChg chg="add">
          <ac:chgData name="Christine Perrey" userId="6674a6d4-69df-4512-8de8-6dab69b0dd71" providerId="ADAL" clId="{21092B29-31B5-4C0F-99BD-011A9C97D1E6}" dt="2021-10-04T18:06:35.101" v="1727" actId="26606"/>
          <ac:spMkLst>
            <pc:docMk/>
            <pc:sldMk cId="145972178" sldId="311"/>
            <ac:spMk id="117" creationId="{41202E79-1236-4DF8-9921-F47A0B079C13}"/>
          </ac:spMkLst>
        </pc:spChg>
        <pc:grpChg chg="add del mod">
          <ac:chgData name="Christine Perrey" userId="6674a6d4-69df-4512-8de8-6dab69b0dd71" providerId="ADAL" clId="{21092B29-31B5-4C0F-99BD-011A9C97D1E6}" dt="2021-10-04T18:05:33.908" v="1703"/>
          <ac:grpSpMkLst>
            <pc:docMk/>
            <pc:sldMk cId="145972178" sldId="311"/>
            <ac:grpSpMk id="14" creationId="{C2FC51F6-7C8B-48FC-B057-3D333D733574}"/>
          </ac:grpSpMkLst>
        </pc:grpChg>
        <pc:grpChg chg="add del">
          <ac:chgData name="Christine Perrey" userId="6674a6d4-69df-4512-8de8-6dab69b0dd71" providerId="ADAL" clId="{21092B29-31B5-4C0F-99BD-011A9C97D1E6}" dt="2021-10-04T18:06:35.101" v="1727" actId="26606"/>
          <ac:grpSpMkLst>
            <pc:docMk/>
            <pc:sldMk cId="145972178" sldId="311"/>
            <ac:grpSpMk id="66" creationId="{83EAB11A-76F7-48F4-9B4F-5BFDF4BF9670}"/>
          </ac:grpSpMkLst>
        </pc:grpChg>
        <pc:grpChg chg="add del">
          <ac:chgData name="Christine Perrey" userId="6674a6d4-69df-4512-8de8-6dab69b0dd71" providerId="ADAL" clId="{21092B29-31B5-4C0F-99BD-011A9C97D1E6}" dt="2021-10-04T18:06:18.871" v="1714" actId="26606"/>
          <ac:grpSpMkLst>
            <pc:docMk/>
            <pc:sldMk cId="145972178" sldId="311"/>
            <ac:grpSpMk id="92" creationId="{83EAB11A-76F7-48F4-9B4F-5BFDF4BF9670}"/>
          </ac:grpSpMkLst>
        </pc:grpChg>
        <pc:grpChg chg="add del">
          <ac:chgData name="Christine Perrey" userId="6674a6d4-69df-4512-8de8-6dab69b0dd71" providerId="ADAL" clId="{21092B29-31B5-4C0F-99BD-011A9C97D1E6}" dt="2021-10-04T18:06:33.352" v="1722" actId="26606"/>
          <ac:grpSpMkLst>
            <pc:docMk/>
            <pc:sldMk cId="145972178" sldId="311"/>
            <ac:grpSpMk id="108" creationId="{C9888C69-11CC-40BA-BABF-F9B7E11C9156}"/>
          </ac:grpSpMkLst>
        </pc:grpChg>
        <pc:graphicFrameChg chg="mod ord modGraphic">
          <ac:chgData name="Christine Perrey" userId="6674a6d4-69df-4512-8de8-6dab69b0dd71" providerId="ADAL" clId="{21092B29-31B5-4C0F-99BD-011A9C97D1E6}" dt="2021-10-04T18:06:35.101" v="1727" actId="26606"/>
          <ac:graphicFrameMkLst>
            <pc:docMk/>
            <pc:sldMk cId="145972178" sldId="311"/>
            <ac:graphicFrameMk id="12" creationId="{9DD8D1AE-EBD8-47DF-8F70-1AAE9004EC19}"/>
          </ac:graphicFrameMkLst>
        </pc:graphicFrameChg>
        <pc:picChg chg="mod">
          <ac:chgData name="Christine Perrey" userId="6674a6d4-69df-4512-8de8-6dab69b0dd71" providerId="ADAL" clId="{21092B29-31B5-4C0F-99BD-011A9C97D1E6}" dt="2021-10-04T18:05:23.086" v="1693"/>
          <ac:picMkLst>
            <pc:docMk/>
            <pc:sldMk cId="145972178" sldId="311"/>
            <ac:picMk id="20" creationId="{6D44B804-C5B2-4171-BEC0-78CCCB31EABE}"/>
          </ac:picMkLst>
        </pc:picChg>
        <pc:picChg chg="mod">
          <ac:chgData name="Christine Perrey" userId="6674a6d4-69df-4512-8de8-6dab69b0dd71" providerId="ADAL" clId="{21092B29-31B5-4C0F-99BD-011A9C97D1E6}" dt="2021-10-04T18:05:23.086" v="1693"/>
          <ac:picMkLst>
            <pc:docMk/>
            <pc:sldMk cId="145972178" sldId="311"/>
            <ac:picMk id="21" creationId="{565F9120-876D-43A0-BAC7-10A658B66B32}"/>
          </ac:picMkLst>
        </pc:picChg>
        <pc:picChg chg="mod">
          <ac:chgData name="Christine Perrey" userId="6674a6d4-69df-4512-8de8-6dab69b0dd71" providerId="ADAL" clId="{21092B29-31B5-4C0F-99BD-011A9C97D1E6}" dt="2021-10-04T18:05:23.086" v="1693"/>
          <ac:picMkLst>
            <pc:docMk/>
            <pc:sldMk cId="145972178" sldId="311"/>
            <ac:picMk id="22" creationId="{1F10DCBE-98C8-4374-9107-ACA4841BED28}"/>
          </ac:picMkLst>
        </pc:picChg>
        <pc:picChg chg="add del mod ord">
          <ac:chgData name="Christine Perrey" userId="6674a6d4-69df-4512-8de8-6dab69b0dd71" providerId="ADAL" clId="{21092B29-31B5-4C0F-99BD-011A9C97D1E6}" dt="2021-10-04T18:06:35.101" v="1727" actId="26606"/>
          <ac:picMkLst>
            <pc:docMk/>
            <pc:sldMk cId="145972178" sldId="311"/>
            <ac:picMk id="79" creationId="{ACF4A1FC-9A01-4870-9EFA-2380F974501F}"/>
          </ac:picMkLst>
        </pc:picChg>
        <pc:cxnChg chg="mod replId">
          <ac:chgData name="Christine Perrey" userId="6674a6d4-69df-4512-8de8-6dab69b0dd71" providerId="ADAL" clId="{21092B29-31B5-4C0F-99BD-011A9C97D1E6}" dt="2021-10-04T18:06:18.871" v="1714" actId="26606"/>
          <ac:cxnSpMkLst>
            <pc:docMk/>
            <pc:sldMk cId="145972178" sldId="311"/>
            <ac:cxnSpMk id="68" creationId="{C6AC1C30-21C6-4BF6-93EE-B211D7A85011}"/>
          </ac:cxnSpMkLst>
        </pc:cxnChg>
        <pc:cxnChg chg="add del">
          <ac:chgData name="Christine Perrey" userId="6674a6d4-69df-4512-8de8-6dab69b0dd71" providerId="ADAL" clId="{21092B29-31B5-4C0F-99BD-011A9C97D1E6}" dt="2021-10-04T18:06:03.197" v="1711" actId="26606"/>
          <ac:cxnSpMkLst>
            <pc:docMk/>
            <pc:sldMk cId="145972178" sldId="311"/>
            <ac:cxnSpMk id="89" creationId="{67182200-4859-4C8D-BCBB-55B245C28BA3}"/>
          </ac:cxnSpMkLst>
        </pc:cxnChg>
        <pc:cxnChg chg="add del">
          <ac:chgData name="Christine Perrey" userId="6674a6d4-69df-4512-8de8-6dab69b0dd71" providerId="ADAL" clId="{21092B29-31B5-4C0F-99BD-011A9C97D1E6}" dt="2021-10-04T18:06:35.072" v="1726" actId="26606"/>
          <ac:cxnSpMkLst>
            <pc:docMk/>
            <pc:sldMk cId="145972178" sldId="311"/>
            <ac:cxnSpMk id="114" creationId="{67182200-4859-4C8D-BCBB-55B245C28BA3}"/>
          </ac:cxnSpMkLst>
        </pc:cxnChg>
      </pc:sldChg>
      <pc:sldChg chg="addSp delSp modSp new add del mod">
        <pc:chgData name="Christine Perrey" userId="6674a6d4-69df-4512-8de8-6dab69b0dd71" providerId="ADAL" clId="{21092B29-31B5-4C0F-99BD-011A9C97D1E6}" dt="2021-10-04T18:02:22.964" v="1658" actId="47"/>
        <pc:sldMkLst>
          <pc:docMk/>
          <pc:sldMk cId="167646647" sldId="311"/>
        </pc:sldMkLst>
        <pc:spChg chg="add mod">
          <ac:chgData name="Christine Perrey" userId="6674a6d4-69df-4512-8de8-6dab69b0dd71" providerId="ADAL" clId="{21092B29-31B5-4C0F-99BD-011A9C97D1E6}" dt="2021-10-04T18:01:38.787" v="1642" actId="3064"/>
          <ac:spMkLst>
            <pc:docMk/>
            <pc:sldMk cId="167646647" sldId="311"/>
            <ac:spMk id="2" creationId="{B68031E5-6E2F-40C4-BCF5-F2C4DCCCF552}"/>
          </ac:spMkLst>
        </pc:spChg>
        <pc:spChg chg="add mod">
          <ac:chgData name="Christine Perrey" userId="6674a6d4-69df-4512-8de8-6dab69b0dd71" providerId="ADAL" clId="{21092B29-31B5-4C0F-99BD-011A9C97D1E6}" dt="2021-10-04T18:01:38.787" v="1642" actId="3064"/>
          <ac:spMkLst>
            <pc:docMk/>
            <pc:sldMk cId="167646647" sldId="311"/>
            <ac:spMk id="3" creationId="{69F37489-3503-4818-8D0E-DAA4B6CF737B}"/>
          </ac:spMkLst>
        </pc:spChg>
        <pc:spChg chg="add mod">
          <ac:chgData name="Christine Perrey" userId="6674a6d4-69df-4512-8de8-6dab69b0dd71" providerId="ADAL" clId="{21092B29-31B5-4C0F-99BD-011A9C97D1E6}" dt="2021-10-04T18:02:14.932" v="1656" actId="27636"/>
          <ac:spMkLst>
            <pc:docMk/>
            <pc:sldMk cId="167646647" sldId="311"/>
            <ac:spMk id="4" creationId="{E0180F14-FA11-44AD-B3C8-AF4AF52E9155}"/>
          </ac:spMkLst>
        </pc:spChg>
        <pc:spChg chg="add mod">
          <ac:chgData name="Christine Perrey" userId="6674a6d4-69df-4512-8de8-6dab69b0dd71" providerId="ADAL" clId="{21092B29-31B5-4C0F-99BD-011A9C97D1E6}" dt="2021-10-04T18:02:14.930" v="1655" actId="27636"/>
          <ac:spMkLst>
            <pc:docMk/>
            <pc:sldMk cId="167646647" sldId="311"/>
            <ac:spMk id="5" creationId="{152BE3FD-4685-45D4-80B4-E921560E3240}"/>
          </ac:spMkLst>
        </pc:spChg>
        <pc:spChg chg="add mod">
          <ac:chgData name="Christine Perrey" userId="6674a6d4-69df-4512-8de8-6dab69b0dd71" providerId="ADAL" clId="{21092B29-31B5-4C0F-99BD-011A9C97D1E6}" dt="2021-10-04T18:02:14.926" v="1654" actId="27636"/>
          <ac:spMkLst>
            <pc:docMk/>
            <pc:sldMk cId="167646647" sldId="311"/>
            <ac:spMk id="6" creationId="{30E7305D-11FE-439C-A2A2-C406DB9EE3A8}"/>
          </ac:spMkLst>
        </pc:spChg>
        <pc:grpChg chg="add del mod">
          <ac:chgData name="Christine Perrey" userId="6674a6d4-69df-4512-8de8-6dab69b0dd71" providerId="ADAL" clId="{21092B29-31B5-4C0F-99BD-011A9C97D1E6}" dt="2021-10-04T18:02:10.039" v="1649" actId="21"/>
          <ac:grpSpMkLst>
            <pc:docMk/>
            <pc:sldMk cId="167646647" sldId="311"/>
            <ac:grpSpMk id="10" creationId="{48C9E7A4-D2FD-45B4-9AC3-F4775513EE4E}"/>
          </ac:grpSpMkLst>
        </pc:grpChg>
        <pc:picChg chg="add mod">
          <ac:chgData name="Christine Perrey" userId="6674a6d4-69df-4512-8de8-6dab69b0dd71" providerId="ADAL" clId="{21092B29-31B5-4C0F-99BD-011A9C97D1E6}" dt="2021-10-04T18:01:03.882" v="1636" actId="164"/>
          <ac:picMkLst>
            <pc:docMk/>
            <pc:sldMk cId="167646647" sldId="311"/>
            <ac:picMk id="7" creationId="{301B6EDB-B0B1-4AC0-B84C-2BA5CF3CF41A}"/>
          </ac:picMkLst>
        </pc:picChg>
        <pc:picChg chg="add mod">
          <ac:chgData name="Christine Perrey" userId="6674a6d4-69df-4512-8de8-6dab69b0dd71" providerId="ADAL" clId="{21092B29-31B5-4C0F-99BD-011A9C97D1E6}" dt="2021-10-04T18:01:03.882" v="1636" actId="164"/>
          <ac:picMkLst>
            <pc:docMk/>
            <pc:sldMk cId="167646647" sldId="311"/>
            <ac:picMk id="8" creationId="{99936675-C1F4-4654-9A2A-60F85EC8D569}"/>
          </ac:picMkLst>
        </pc:picChg>
        <pc:picChg chg="add mod">
          <ac:chgData name="Christine Perrey" userId="6674a6d4-69df-4512-8de8-6dab69b0dd71" providerId="ADAL" clId="{21092B29-31B5-4C0F-99BD-011A9C97D1E6}" dt="2021-10-04T18:01:03.882" v="1636" actId="164"/>
          <ac:picMkLst>
            <pc:docMk/>
            <pc:sldMk cId="167646647" sldId="311"/>
            <ac:picMk id="9" creationId="{20B9D24D-BC08-4648-BF95-549C4509ED08}"/>
          </ac:picMkLst>
        </pc:picChg>
      </pc:sldChg>
      <pc:sldChg chg="add del">
        <pc:chgData name="Christine Perrey" userId="6674a6d4-69df-4512-8de8-6dab69b0dd71" providerId="ADAL" clId="{21092B29-31B5-4C0F-99BD-011A9C97D1E6}" dt="2021-10-04T18:02:07.820" v="1647"/>
        <pc:sldMkLst>
          <pc:docMk/>
          <pc:sldMk cId="918461218" sldId="311"/>
        </pc:sldMkLst>
      </pc:sldChg>
      <pc:sldChg chg="addSp delSp modSp add mod ord modTransition delAnim modAnim modNotesTx">
        <pc:chgData name="Christine Perrey" userId="6674a6d4-69df-4512-8de8-6dab69b0dd71" providerId="ADAL" clId="{21092B29-31B5-4C0F-99BD-011A9C97D1E6}" dt="2021-10-04T23:04:55.787" v="2039"/>
        <pc:sldMkLst>
          <pc:docMk/>
          <pc:sldMk cId="2906487121" sldId="311"/>
        </pc:sldMkLst>
        <pc:spChg chg="add del mod">
          <ac:chgData name="Christine Perrey" userId="6674a6d4-69df-4512-8de8-6dab69b0dd71" providerId="ADAL" clId="{21092B29-31B5-4C0F-99BD-011A9C97D1E6}" dt="2021-10-04T18:07:47.082" v="1742" actId="478"/>
          <ac:spMkLst>
            <pc:docMk/>
            <pc:sldMk cId="2906487121" sldId="311"/>
            <ac:spMk id="3" creationId="{8DE287C4-4814-4F9E-B7BF-E54F7DC0F334}"/>
          </ac:spMkLst>
        </pc:spChg>
        <pc:spChg chg="del mod">
          <ac:chgData name="Christine Perrey" userId="6674a6d4-69df-4512-8de8-6dab69b0dd71" providerId="ADAL" clId="{21092B29-31B5-4C0F-99BD-011A9C97D1E6}" dt="2021-10-04T18:07:37.811" v="1739" actId="478"/>
          <ac:spMkLst>
            <pc:docMk/>
            <pc:sldMk cId="2906487121" sldId="311"/>
            <ac:spMk id="5" creationId="{E6AA9169-0E01-4213-AF5D-65DB01CEC183}"/>
          </ac:spMkLst>
        </pc:spChg>
        <pc:spChg chg="add del mod">
          <ac:chgData name="Christine Perrey" userId="6674a6d4-69df-4512-8de8-6dab69b0dd71" providerId="ADAL" clId="{21092B29-31B5-4C0F-99BD-011A9C97D1E6}" dt="2021-10-04T18:24:46.413" v="1886" actId="478"/>
          <ac:spMkLst>
            <pc:docMk/>
            <pc:sldMk cId="2906487121" sldId="311"/>
            <ac:spMk id="7" creationId="{0273D384-ABDC-4CF2-950C-B88451EC0836}"/>
          </ac:spMkLst>
        </pc:spChg>
        <pc:spChg chg="mod">
          <ac:chgData name="Christine Perrey" userId="6674a6d4-69df-4512-8de8-6dab69b0dd71" providerId="ADAL" clId="{21092B29-31B5-4C0F-99BD-011A9C97D1E6}" dt="2021-10-04T18:07:24.274" v="1735"/>
          <ac:spMkLst>
            <pc:docMk/>
            <pc:sldMk cId="2906487121" sldId="311"/>
            <ac:spMk id="11" creationId="{8913B8DF-0264-4DA4-8287-1E9D6A8AD9D7}"/>
          </ac:spMkLst>
        </pc:spChg>
        <pc:spChg chg="mod">
          <ac:chgData name="Christine Perrey" userId="6674a6d4-69df-4512-8de8-6dab69b0dd71" providerId="ADAL" clId="{21092B29-31B5-4C0F-99BD-011A9C97D1E6}" dt="2021-10-04T18:07:24.274" v="1735"/>
          <ac:spMkLst>
            <pc:docMk/>
            <pc:sldMk cId="2906487121" sldId="311"/>
            <ac:spMk id="12" creationId="{E97D131D-08A3-43DD-8E39-2AA9A6F17499}"/>
          </ac:spMkLst>
        </pc:spChg>
        <pc:spChg chg="mod">
          <ac:chgData name="Christine Perrey" userId="6674a6d4-69df-4512-8de8-6dab69b0dd71" providerId="ADAL" clId="{21092B29-31B5-4C0F-99BD-011A9C97D1E6}" dt="2021-10-04T18:07:24.274" v="1735"/>
          <ac:spMkLst>
            <pc:docMk/>
            <pc:sldMk cId="2906487121" sldId="311"/>
            <ac:spMk id="13" creationId="{AF027FFE-1110-4588-98F8-AF7AFA1B9088}"/>
          </ac:spMkLst>
        </pc:spChg>
        <pc:spChg chg="mod">
          <ac:chgData name="Christine Perrey" userId="6674a6d4-69df-4512-8de8-6dab69b0dd71" providerId="ADAL" clId="{21092B29-31B5-4C0F-99BD-011A9C97D1E6}" dt="2021-10-04T18:07:24.274" v="1735"/>
          <ac:spMkLst>
            <pc:docMk/>
            <pc:sldMk cId="2906487121" sldId="311"/>
            <ac:spMk id="14" creationId="{3666D9C0-B299-42D0-A1E8-861EDE5B849D}"/>
          </ac:spMkLst>
        </pc:spChg>
        <pc:spChg chg="mod">
          <ac:chgData name="Christine Perrey" userId="6674a6d4-69df-4512-8de8-6dab69b0dd71" providerId="ADAL" clId="{21092B29-31B5-4C0F-99BD-011A9C97D1E6}" dt="2021-10-04T18:17:04.036" v="1794" actId="403"/>
          <ac:spMkLst>
            <pc:docMk/>
            <pc:sldMk cId="2906487121" sldId="311"/>
            <ac:spMk id="15" creationId="{C2F53A40-1D90-4033-8422-DC048F025911}"/>
          </ac:spMkLst>
        </pc:spChg>
        <pc:spChg chg="mod">
          <ac:chgData name="Christine Perrey" userId="6674a6d4-69df-4512-8de8-6dab69b0dd71" providerId="ADAL" clId="{21092B29-31B5-4C0F-99BD-011A9C97D1E6}" dt="2021-10-04T18:07:29.689" v="1736"/>
          <ac:spMkLst>
            <pc:docMk/>
            <pc:sldMk cId="2906487121" sldId="311"/>
            <ac:spMk id="20" creationId="{7DF9EC53-35CC-4D2D-BAF1-FF4344B888FE}"/>
          </ac:spMkLst>
        </pc:spChg>
        <pc:spChg chg="mod">
          <ac:chgData name="Christine Perrey" userId="6674a6d4-69df-4512-8de8-6dab69b0dd71" providerId="ADAL" clId="{21092B29-31B5-4C0F-99BD-011A9C97D1E6}" dt="2021-10-04T18:07:29.689" v="1736"/>
          <ac:spMkLst>
            <pc:docMk/>
            <pc:sldMk cId="2906487121" sldId="311"/>
            <ac:spMk id="21" creationId="{0940720C-DE6B-4EBB-B2F6-D79EE1D4BBED}"/>
          </ac:spMkLst>
        </pc:spChg>
        <pc:spChg chg="mod">
          <ac:chgData name="Christine Perrey" userId="6674a6d4-69df-4512-8de8-6dab69b0dd71" providerId="ADAL" clId="{21092B29-31B5-4C0F-99BD-011A9C97D1E6}" dt="2021-10-04T18:07:29.689" v="1736"/>
          <ac:spMkLst>
            <pc:docMk/>
            <pc:sldMk cId="2906487121" sldId="311"/>
            <ac:spMk id="23" creationId="{864AAC2B-5204-4D20-9E46-2469F64AB180}"/>
          </ac:spMkLst>
        </pc:spChg>
        <pc:spChg chg="mod">
          <ac:chgData name="Christine Perrey" userId="6674a6d4-69df-4512-8de8-6dab69b0dd71" providerId="ADAL" clId="{21092B29-31B5-4C0F-99BD-011A9C97D1E6}" dt="2021-10-04T18:07:29.689" v="1736"/>
          <ac:spMkLst>
            <pc:docMk/>
            <pc:sldMk cId="2906487121" sldId="311"/>
            <ac:spMk id="24" creationId="{2EF83ECB-6741-403E-8445-598469C74E6E}"/>
          </ac:spMkLst>
        </pc:spChg>
        <pc:spChg chg="mod">
          <ac:chgData name="Christine Perrey" userId="6674a6d4-69df-4512-8de8-6dab69b0dd71" providerId="ADAL" clId="{21092B29-31B5-4C0F-99BD-011A9C97D1E6}" dt="2021-10-04T18:07:29.689" v="1736"/>
          <ac:spMkLst>
            <pc:docMk/>
            <pc:sldMk cId="2906487121" sldId="311"/>
            <ac:spMk id="27" creationId="{D92556F8-4BB0-4CE5-89E8-465FF45E36BA}"/>
          </ac:spMkLst>
        </pc:spChg>
        <pc:spChg chg="mod">
          <ac:chgData name="Christine Perrey" userId="6674a6d4-69df-4512-8de8-6dab69b0dd71" providerId="ADAL" clId="{21092B29-31B5-4C0F-99BD-011A9C97D1E6}" dt="2021-10-04T18:07:29.689" v="1736"/>
          <ac:spMkLst>
            <pc:docMk/>
            <pc:sldMk cId="2906487121" sldId="311"/>
            <ac:spMk id="28" creationId="{A322235F-B815-450A-BC23-8396B42618AB}"/>
          </ac:spMkLst>
        </pc:spChg>
        <pc:spChg chg="mod">
          <ac:chgData name="Christine Perrey" userId="6674a6d4-69df-4512-8de8-6dab69b0dd71" providerId="ADAL" clId="{21092B29-31B5-4C0F-99BD-011A9C97D1E6}" dt="2021-10-04T18:07:29.689" v="1736"/>
          <ac:spMkLst>
            <pc:docMk/>
            <pc:sldMk cId="2906487121" sldId="311"/>
            <ac:spMk id="30" creationId="{0F287E5A-BDEE-4EFB-88E7-D84F18D3648E}"/>
          </ac:spMkLst>
        </pc:spChg>
        <pc:spChg chg="mod">
          <ac:chgData name="Christine Perrey" userId="6674a6d4-69df-4512-8de8-6dab69b0dd71" providerId="ADAL" clId="{21092B29-31B5-4C0F-99BD-011A9C97D1E6}" dt="2021-10-04T18:07:29.689" v="1736"/>
          <ac:spMkLst>
            <pc:docMk/>
            <pc:sldMk cId="2906487121" sldId="311"/>
            <ac:spMk id="31" creationId="{EEA0170B-E015-40B2-BCD0-155106D784FE}"/>
          </ac:spMkLst>
        </pc:spChg>
        <pc:spChg chg="mod">
          <ac:chgData name="Christine Perrey" userId="6674a6d4-69df-4512-8de8-6dab69b0dd71" providerId="ADAL" clId="{21092B29-31B5-4C0F-99BD-011A9C97D1E6}" dt="2021-10-04T18:07:29.689" v="1736"/>
          <ac:spMkLst>
            <pc:docMk/>
            <pc:sldMk cId="2906487121" sldId="311"/>
            <ac:spMk id="32" creationId="{40433AD3-B583-4B00-9746-55B246F84F42}"/>
          </ac:spMkLst>
        </pc:spChg>
        <pc:spChg chg="mod">
          <ac:chgData name="Christine Perrey" userId="6674a6d4-69df-4512-8de8-6dab69b0dd71" providerId="ADAL" clId="{21092B29-31B5-4C0F-99BD-011A9C97D1E6}" dt="2021-10-04T18:07:29.689" v="1736"/>
          <ac:spMkLst>
            <pc:docMk/>
            <pc:sldMk cId="2906487121" sldId="311"/>
            <ac:spMk id="33" creationId="{668CC7DA-7EBF-4598-BEBF-ADE39A2A89D2}"/>
          </ac:spMkLst>
        </pc:spChg>
        <pc:spChg chg="mod">
          <ac:chgData name="Christine Perrey" userId="6674a6d4-69df-4512-8de8-6dab69b0dd71" providerId="ADAL" clId="{21092B29-31B5-4C0F-99BD-011A9C97D1E6}" dt="2021-10-04T18:07:29.689" v="1736"/>
          <ac:spMkLst>
            <pc:docMk/>
            <pc:sldMk cId="2906487121" sldId="311"/>
            <ac:spMk id="34" creationId="{2EC3D164-DB65-4FA2-9C04-8B25484D85EE}"/>
          </ac:spMkLst>
        </pc:spChg>
        <pc:spChg chg="mod">
          <ac:chgData name="Christine Perrey" userId="6674a6d4-69df-4512-8de8-6dab69b0dd71" providerId="ADAL" clId="{21092B29-31B5-4C0F-99BD-011A9C97D1E6}" dt="2021-10-04T18:07:29.689" v="1736"/>
          <ac:spMkLst>
            <pc:docMk/>
            <pc:sldMk cId="2906487121" sldId="311"/>
            <ac:spMk id="35" creationId="{00071597-5F0E-4050-9D49-0F8CBC6EF104}"/>
          </ac:spMkLst>
        </pc:spChg>
        <pc:spChg chg="mod">
          <ac:chgData name="Christine Perrey" userId="6674a6d4-69df-4512-8de8-6dab69b0dd71" providerId="ADAL" clId="{21092B29-31B5-4C0F-99BD-011A9C97D1E6}" dt="2021-10-04T18:07:29.689" v="1736"/>
          <ac:spMkLst>
            <pc:docMk/>
            <pc:sldMk cId="2906487121" sldId="311"/>
            <ac:spMk id="36" creationId="{A9B8B96D-812E-4B39-BC48-1076C71E2B3B}"/>
          </ac:spMkLst>
        </pc:spChg>
        <pc:spChg chg="mod">
          <ac:chgData name="Christine Perrey" userId="6674a6d4-69df-4512-8de8-6dab69b0dd71" providerId="ADAL" clId="{21092B29-31B5-4C0F-99BD-011A9C97D1E6}" dt="2021-10-04T18:07:29.689" v="1736"/>
          <ac:spMkLst>
            <pc:docMk/>
            <pc:sldMk cId="2906487121" sldId="311"/>
            <ac:spMk id="37" creationId="{23024312-D5DB-4F91-A633-A483EECE61F1}"/>
          </ac:spMkLst>
        </pc:spChg>
        <pc:spChg chg="mod">
          <ac:chgData name="Christine Perrey" userId="6674a6d4-69df-4512-8de8-6dab69b0dd71" providerId="ADAL" clId="{21092B29-31B5-4C0F-99BD-011A9C97D1E6}" dt="2021-10-04T18:07:29.689" v="1736"/>
          <ac:spMkLst>
            <pc:docMk/>
            <pc:sldMk cId="2906487121" sldId="311"/>
            <ac:spMk id="38" creationId="{3B01E7A9-4171-4A7C-AAA6-3DE240549195}"/>
          </ac:spMkLst>
        </pc:spChg>
        <pc:spChg chg="mod">
          <ac:chgData name="Christine Perrey" userId="6674a6d4-69df-4512-8de8-6dab69b0dd71" providerId="ADAL" clId="{21092B29-31B5-4C0F-99BD-011A9C97D1E6}" dt="2021-10-04T18:07:29.689" v="1736"/>
          <ac:spMkLst>
            <pc:docMk/>
            <pc:sldMk cId="2906487121" sldId="311"/>
            <ac:spMk id="39" creationId="{8834DD49-273E-43BE-A9AB-C7CA00D87D22}"/>
          </ac:spMkLst>
        </pc:spChg>
        <pc:spChg chg="add mod">
          <ac:chgData name="Christine Perrey" userId="6674a6d4-69df-4512-8de8-6dab69b0dd71" providerId="ADAL" clId="{21092B29-31B5-4C0F-99BD-011A9C97D1E6}" dt="2021-10-04T18:16:44.521" v="1791" actId="1076"/>
          <ac:spMkLst>
            <pc:docMk/>
            <pc:sldMk cId="2906487121" sldId="311"/>
            <ac:spMk id="43" creationId="{2854B855-2806-4C9D-B2CF-2F5904C81D41}"/>
          </ac:spMkLst>
        </pc:spChg>
        <pc:spChg chg="add del mod">
          <ac:chgData name="Christine Perrey" userId="6674a6d4-69df-4512-8de8-6dab69b0dd71" providerId="ADAL" clId="{21092B29-31B5-4C0F-99BD-011A9C97D1E6}" dt="2021-10-04T18:23:37.742" v="1849" actId="478"/>
          <ac:spMkLst>
            <pc:docMk/>
            <pc:sldMk cId="2906487121" sldId="311"/>
            <ac:spMk id="46" creationId="{32FA29E0-AD69-46FC-9729-348E8EDAFA28}"/>
          </ac:spMkLst>
        </pc:spChg>
        <pc:grpChg chg="add mod">
          <ac:chgData name="Christine Perrey" userId="6674a6d4-69df-4512-8de8-6dab69b0dd71" providerId="ADAL" clId="{21092B29-31B5-4C0F-99BD-011A9C97D1E6}" dt="2021-10-04T18:24:50.074" v="1887" actId="1076"/>
          <ac:grpSpMkLst>
            <pc:docMk/>
            <pc:sldMk cId="2906487121" sldId="311"/>
            <ac:grpSpMk id="10" creationId="{0C6092A4-7B56-4E3C-9FB7-60184BC05F0B}"/>
          </ac:grpSpMkLst>
        </pc:grpChg>
        <pc:grpChg chg="add mod">
          <ac:chgData name="Christine Perrey" userId="6674a6d4-69df-4512-8de8-6dab69b0dd71" providerId="ADAL" clId="{21092B29-31B5-4C0F-99BD-011A9C97D1E6}" dt="2021-10-04T18:17:12.741" v="1796" actId="1076"/>
          <ac:grpSpMkLst>
            <pc:docMk/>
            <pc:sldMk cId="2906487121" sldId="311"/>
            <ac:grpSpMk id="19" creationId="{446D4D23-9B8D-4FD4-B875-0D8141F607FC}"/>
          </ac:grpSpMkLst>
        </pc:grpChg>
        <pc:grpChg chg="mod">
          <ac:chgData name="Christine Perrey" userId="6674a6d4-69df-4512-8de8-6dab69b0dd71" providerId="ADAL" clId="{21092B29-31B5-4C0F-99BD-011A9C97D1E6}" dt="2021-10-04T18:07:29.689" v="1736"/>
          <ac:grpSpMkLst>
            <pc:docMk/>
            <pc:sldMk cId="2906487121" sldId="311"/>
            <ac:grpSpMk id="22" creationId="{24FEEE52-0963-4962-9462-0CE4B8443A29}"/>
          </ac:grpSpMkLst>
        </pc:grpChg>
        <pc:grpChg chg="mod">
          <ac:chgData name="Christine Perrey" userId="6674a6d4-69df-4512-8de8-6dab69b0dd71" providerId="ADAL" clId="{21092B29-31B5-4C0F-99BD-011A9C97D1E6}" dt="2021-10-04T18:07:29.689" v="1736"/>
          <ac:grpSpMkLst>
            <pc:docMk/>
            <pc:sldMk cId="2906487121" sldId="311"/>
            <ac:grpSpMk id="25" creationId="{3270C66D-FB0D-439C-BFE0-21A2B2FFCDCE}"/>
          </ac:grpSpMkLst>
        </pc:grpChg>
        <pc:grpChg chg="mod">
          <ac:chgData name="Christine Perrey" userId="6674a6d4-69df-4512-8de8-6dab69b0dd71" providerId="ADAL" clId="{21092B29-31B5-4C0F-99BD-011A9C97D1E6}" dt="2021-10-04T18:07:29.689" v="1736"/>
          <ac:grpSpMkLst>
            <pc:docMk/>
            <pc:sldMk cId="2906487121" sldId="311"/>
            <ac:grpSpMk id="26" creationId="{F3C64A06-5551-429B-B910-53E90E2480F6}"/>
          </ac:grpSpMkLst>
        </pc:grpChg>
        <pc:grpChg chg="mod">
          <ac:chgData name="Christine Perrey" userId="6674a6d4-69df-4512-8de8-6dab69b0dd71" providerId="ADAL" clId="{21092B29-31B5-4C0F-99BD-011A9C97D1E6}" dt="2021-10-04T18:07:29.689" v="1736"/>
          <ac:grpSpMkLst>
            <pc:docMk/>
            <pc:sldMk cId="2906487121" sldId="311"/>
            <ac:grpSpMk id="29" creationId="{6F202546-CEF1-43E9-A25B-96ABD21F7F7D}"/>
          </ac:grpSpMkLst>
        </pc:grpChg>
        <pc:graphicFrameChg chg="add del mod modGraphic">
          <ac:chgData name="Christine Perrey" userId="6674a6d4-69df-4512-8de8-6dab69b0dd71" providerId="ADAL" clId="{21092B29-31B5-4C0F-99BD-011A9C97D1E6}" dt="2021-10-04T18:18:54.476" v="1809" actId="478"/>
          <ac:graphicFrameMkLst>
            <pc:docMk/>
            <pc:sldMk cId="2906487121" sldId="311"/>
            <ac:graphicFrameMk id="4" creationId="{9B3AD48C-0976-4EEF-9723-6404792B954B}"/>
          </ac:graphicFrameMkLst>
        </pc:graphicFrameChg>
        <pc:graphicFrameChg chg="add del mod modGraphic">
          <ac:chgData name="Christine Perrey" userId="6674a6d4-69df-4512-8de8-6dab69b0dd71" providerId="ADAL" clId="{21092B29-31B5-4C0F-99BD-011A9C97D1E6}" dt="2021-10-04T18:23:43.869" v="1850" actId="478"/>
          <ac:graphicFrameMkLst>
            <pc:docMk/>
            <pc:sldMk cId="2906487121" sldId="311"/>
            <ac:graphicFrameMk id="6" creationId="{19AEBF83-1B29-4696-9F3F-70E8E31337AA}"/>
          </ac:graphicFrameMkLst>
        </pc:graphicFrameChg>
        <pc:picChg chg="add del mod">
          <ac:chgData name="Christine Perrey" userId="6674a6d4-69df-4512-8de8-6dab69b0dd71" providerId="ADAL" clId="{21092B29-31B5-4C0F-99BD-011A9C97D1E6}" dt="2021-10-04T20:32:35.751" v="2000"/>
          <ac:picMkLst>
            <pc:docMk/>
            <pc:sldMk cId="2906487121" sldId="311"/>
            <ac:picMk id="2" creationId="{7FB1AD21-38C3-478F-836E-7EAAE8F6FCBD}"/>
          </ac:picMkLst>
        </pc:picChg>
        <pc:picChg chg="add del mod">
          <ac:chgData name="Christine Perrey" userId="6674a6d4-69df-4512-8de8-6dab69b0dd71" providerId="ADAL" clId="{21092B29-31B5-4C0F-99BD-011A9C97D1E6}" dt="2021-10-04T21:18:17.819" v="2035" actId="21"/>
          <ac:picMkLst>
            <pc:docMk/>
            <pc:sldMk cId="2906487121" sldId="311"/>
            <ac:picMk id="3" creationId="{4CAC12AF-5AA7-4648-97A2-BF3DA86DAD21}"/>
          </ac:picMkLst>
        </pc:picChg>
        <pc:picChg chg="mod">
          <ac:chgData name="Christine Perrey" userId="6674a6d4-69df-4512-8de8-6dab69b0dd71" providerId="ADAL" clId="{21092B29-31B5-4C0F-99BD-011A9C97D1E6}" dt="2021-10-04T18:07:24.274" v="1735"/>
          <ac:picMkLst>
            <pc:docMk/>
            <pc:sldMk cId="2906487121" sldId="311"/>
            <ac:picMk id="16" creationId="{97E863C2-535D-416B-9340-B107AFD3D277}"/>
          </ac:picMkLst>
        </pc:picChg>
        <pc:picChg chg="mod">
          <ac:chgData name="Christine Perrey" userId="6674a6d4-69df-4512-8de8-6dab69b0dd71" providerId="ADAL" clId="{21092B29-31B5-4C0F-99BD-011A9C97D1E6}" dt="2021-10-04T18:07:24.274" v="1735"/>
          <ac:picMkLst>
            <pc:docMk/>
            <pc:sldMk cId="2906487121" sldId="311"/>
            <ac:picMk id="17" creationId="{BB87933D-7DDF-4361-A9C4-306299EA7B5F}"/>
          </ac:picMkLst>
        </pc:picChg>
        <pc:picChg chg="mod">
          <ac:chgData name="Christine Perrey" userId="6674a6d4-69df-4512-8de8-6dab69b0dd71" providerId="ADAL" clId="{21092B29-31B5-4C0F-99BD-011A9C97D1E6}" dt="2021-10-04T18:07:24.274" v="1735"/>
          <ac:picMkLst>
            <pc:docMk/>
            <pc:sldMk cId="2906487121" sldId="311"/>
            <ac:picMk id="18" creationId="{729BFA6A-A594-460F-A6A0-592F68D6C941}"/>
          </ac:picMkLst>
        </pc:picChg>
        <pc:picChg chg="add mod">
          <ac:chgData name="Christine Perrey" userId="6674a6d4-69df-4512-8de8-6dab69b0dd71" providerId="ADAL" clId="{21092B29-31B5-4C0F-99BD-011A9C97D1E6}" dt="2021-10-04T18:25:03.492" v="1889" actId="1076"/>
          <ac:picMkLst>
            <pc:docMk/>
            <pc:sldMk cId="2906487121" sldId="311"/>
            <ac:picMk id="42" creationId="{CF21413F-B5FD-43F0-BC63-E6C2F2EE87C6}"/>
          </ac:picMkLst>
        </pc:picChg>
      </pc:sldChg>
      <pc:sldChg chg="modSp add del mod">
        <pc:chgData name="Christine Perrey" userId="6674a6d4-69df-4512-8de8-6dab69b0dd71" providerId="ADAL" clId="{21092B29-31B5-4C0F-99BD-011A9C97D1E6}" dt="2021-10-04T18:04:29.067" v="1686" actId="47"/>
        <pc:sldMkLst>
          <pc:docMk/>
          <pc:sldMk cId="3404136934" sldId="311"/>
        </pc:sldMkLst>
        <pc:spChg chg="mod">
          <ac:chgData name="Christine Perrey" userId="6674a6d4-69df-4512-8de8-6dab69b0dd71" providerId="ADAL" clId="{21092B29-31B5-4C0F-99BD-011A9C97D1E6}" dt="2021-10-04T18:04:08.385" v="1685" actId="27636"/>
          <ac:spMkLst>
            <pc:docMk/>
            <pc:sldMk cId="3404136934" sldId="311"/>
            <ac:spMk id="18" creationId="{E6476D8E-9B4E-4F6E-A2EE-7536AD404417}"/>
          </ac:spMkLst>
        </pc:spChg>
        <pc:spChg chg="mod">
          <ac:chgData name="Christine Perrey" userId="6674a6d4-69df-4512-8de8-6dab69b0dd71" providerId="ADAL" clId="{21092B29-31B5-4C0F-99BD-011A9C97D1E6}" dt="2021-10-04T18:04:08.378" v="1683" actId="27636"/>
          <ac:spMkLst>
            <pc:docMk/>
            <pc:sldMk cId="3404136934" sldId="311"/>
            <ac:spMk id="23" creationId="{7546A89F-B4FC-453B-B32F-5FAA28F9A2BA}"/>
          </ac:spMkLst>
        </pc:spChg>
        <pc:spChg chg="mod">
          <ac:chgData name="Christine Perrey" userId="6674a6d4-69df-4512-8de8-6dab69b0dd71" providerId="ADAL" clId="{21092B29-31B5-4C0F-99BD-011A9C97D1E6}" dt="2021-10-04T18:04:08.369" v="1682" actId="27636"/>
          <ac:spMkLst>
            <pc:docMk/>
            <pc:sldMk cId="3404136934" sldId="311"/>
            <ac:spMk id="26" creationId="{ED6A85B0-782A-4749-B3F2-37F4D3B37AE1}"/>
          </ac:spMkLst>
        </pc:spChg>
        <pc:spChg chg="mod">
          <ac:chgData name="Christine Perrey" userId="6674a6d4-69df-4512-8de8-6dab69b0dd71" providerId="ADAL" clId="{21092B29-31B5-4C0F-99BD-011A9C97D1E6}" dt="2021-10-04T18:04:08.382" v="1684" actId="27636"/>
          <ac:spMkLst>
            <pc:docMk/>
            <pc:sldMk cId="3404136934" sldId="311"/>
            <ac:spMk id="31" creationId="{06D77D24-4B90-453C-A746-A6707D52515E}"/>
          </ac:spMkLst>
        </pc:spChg>
      </pc:sldChg>
    </pc:docChg>
  </pc:docChgLst>
  <pc:docChgLst>
    <pc:chgData name="Meyer, Sasha" userId="S::sasha_meyer_cable.comcast.com#ext#@mhta.onmicrosoft.com::920ce597-ffb7-4761-a9d0-6e1321940030" providerId="AD" clId="Web-{11DB04EF-DF6F-48A1-9E11-C7EB9B2ABEE2}"/>
    <pc:docChg chg="addSld modSld sldOrd modMainMaster">
      <pc:chgData name="Meyer, Sasha" userId="S::sasha_meyer_cable.comcast.com#ext#@mhta.onmicrosoft.com::920ce597-ffb7-4761-a9d0-6e1321940030" providerId="AD" clId="Web-{11DB04EF-DF6F-48A1-9E11-C7EB9B2ABEE2}" dt="2021-09-08T22:40:38.234" v="13"/>
      <pc:docMkLst>
        <pc:docMk/>
      </pc:docMkLst>
      <pc:sldChg chg="mod">
        <pc:chgData name="Meyer, Sasha" userId="S::sasha_meyer_cable.comcast.com#ext#@mhta.onmicrosoft.com::920ce597-ffb7-4761-a9d0-6e1321940030" providerId="AD" clId="Web-{11DB04EF-DF6F-48A1-9E11-C7EB9B2ABEE2}" dt="2021-09-08T22:37:24.296" v="0"/>
        <pc:sldMkLst>
          <pc:docMk/>
          <pc:sldMk cId="4034437700" sldId="256"/>
        </pc:sldMkLst>
      </pc:sldChg>
      <pc:sldChg chg="mod">
        <pc:chgData name="Meyer, Sasha" userId="S::sasha_meyer_cable.comcast.com#ext#@mhta.onmicrosoft.com::920ce597-ffb7-4761-a9d0-6e1321940030" providerId="AD" clId="Web-{11DB04EF-DF6F-48A1-9E11-C7EB9B2ABEE2}" dt="2021-09-08T22:37:24.296" v="0"/>
        <pc:sldMkLst>
          <pc:docMk/>
          <pc:sldMk cId="3055918623" sldId="257"/>
        </pc:sldMkLst>
      </pc:sldChg>
      <pc:sldChg chg="mod">
        <pc:chgData name="Meyer, Sasha" userId="S::sasha_meyer_cable.comcast.com#ext#@mhta.onmicrosoft.com::920ce597-ffb7-4761-a9d0-6e1321940030" providerId="AD" clId="Web-{11DB04EF-DF6F-48A1-9E11-C7EB9B2ABEE2}" dt="2021-09-08T22:37:24.296" v="0"/>
        <pc:sldMkLst>
          <pc:docMk/>
          <pc:sldMk cId="3133698666" sldId="258"/>
        </pc:sldMkLst>
      </pc:sldChg>
      <pc:sldChg chg="mod">
        <pc:chgData name="Meyer, Sasha" userId="S::sasha_meyer_cable.comcast.com#ext#@mhta.onmicrosoft.com::920ce597-ffb7-4761-a9d0-6e1321940030" providerId="AD" clId="Web-{11DB04EF-DF6F-48A1-9E11-C7EB9B2ABEE2}" dt="2021-09-08T22:37:24.296" v="0"/>
        <pc:sldMkLst>
          <pc:docMk/>
          <pc:sldMk cId="1073131566" sldId="259"/>
        </pc:sldMkLst>
      </pc:sldChg>
      <pc:sldChg chg="mod">
        <pc:chgData name="Meyer, Sasha" userId="S::sasha_meyer_cable.comcast.com#ext#@mhta.onmicrosoft.com::920ce597-ffb7-4761-a9d0-6e1321940030" providerId="AD" clId="Web-{11DB04EF-DF6F-48A1-9E11-C7EB9B2ABEE2}" dt="2021-09-08T22:37:24.296" v="0"/>
        <pc:sldMkLst>
          <pc:docMk/>
          <pc:sldMk cId="2796392875" sldId="260"/>
        </pc:sldMkLst>
      </pc:sldChg>
      <pc:sldChg chg="mod">
        <pc:chgData name="Meyer, Sasha" userId="S::sasha_meyer_cable.comcast.com#ext#@mhta.onmicrosoft.com::920ce597-ffb7-4761-a9d0-6e1321940030" providerId="AD" clId="Web-{11DB04EF-DF6F-48A1-9E11-C7EB9B2ABEE2}" dt="2021-09-08T22:37:24.296" v="0"/>
        <pc:sldMkLst>
          <pc:docMk/>
          <pc:sldMk cId="3469029525" sldId="261"/>
        </pc:sldMkLst>
      </pc:sldChg>
      <pc:sldChg chg="addSp delSp modSp mod setBg">
        <pc:chgData name="Meyer, Sasha" userId="S::sasha_meyer_cable.comcast.com#ext#@mhta.onmicrosoft.com::920ce597-ffb7-4761-a9d0-6e1321940030" providerId="AD" clId="Web-{11DB04EF-DF6F-48A1-9E11-C7EB9B2ABEE2}" dt="2021-09-08T22:39:31.734" v="2"/>
        <pc:sldMkLst>
          <pc:docMk/>
          <pc:sldMk cId="1779449519" sldId="262"/>
        </pc:sldMkLst>
        <pc:spChg chg="mod">
          <ac:chgData name="Meyer, Sasha" userId="S::sasha_meyer_cable.comcast.com#ext#@mhta.onmicrosoft.com::920ce597-ffb7-4761-a9d0-6e1321940030" providerId="AD" clId="Web-{11DB04EF-DF6F-48A1-9E11-C7EB9B2ABEE2}" dt="2021-09-08T22:39:31.734" v="2"/>
          <ac:spMkLst>
            <pc:docMk/>
            <pc:sldMk cId="1779449519" sldId="262"/>
            <ac:spMk id="2" creationId="{32436767-8378-48AE-9884-92EC128F2816}"/>
          </ac:spMkLst>
        </pc:spChg>
        <pc:spChg chg="mod">
          <ac:chgData name="Meyer, Sasha" userId="S::sasha_meyer_cable.comcast.com#ext#@mhta.onmicrosoft.com::920ce597-ffb7-4761-a9d0-6e1321940030" providerId="AD" clId="Web-{11DB04EF-DF6F-48A1-9E11-C7EB9B2ABEE2}" dt="2021-09-08T22:39:31.734" v="2"/>
          <ac:spMkLst>
            <pc:docMk/>
            <pc:sldMk cId="1779449519" sldId="262"/>
            <ac:spMk id="3" creationId="{F043F7AA-A220-47A4-A5DB-A0F33E8CF2AB}"/>
          </ac:spMkLst>
        </pc:spChg>
        <pc:spChg chg="add del">
          <ac:chgData name="Meyer, Sasha" userId="S::sasha_meyer_cable.comcast.com#ext#@mhta.onmicrosoft.com::920ce597-ffb7-4761-a9d0-6e1321940030" providerId="AD" clId="Web-{11DB04EF-DF6F-48A1-9E11-C7EB9B2ABEE2}" dt="2021-09-08T22:39:31.734" v="2"/>
          <ac:spMkLst>
            <pc:docMk/>
            <pc:sldMk cId="1779449519" sldId="262"/>
            <ac:spMk id="8" creationId="{DBF61EA3-B236-439E-9C0B-340980D56BEE}"/>
          </ac:spMkLst>
        </pc:spChg>
        <pc:spChg chg="add del">
          <ac:chgData name="Meyer, Sasha" userId="S::sasha_meyer_cable.comcast.com#ext#@mhta.onmicrosoft.com::920ce597-ffb7-4761-a9d0-6e1321940030" providerId="AD" clId="Web-{11DB04EF-DF6F-48A1-9E11-C7EB9B2ABEE2}" dt="2021-09-08T22:39:31.734" v="2"/>
          <ac:spMkLst>
            <pc:docMk/>
            <pc:sldMk cId="1779449519" sldId="262"/>
            <ac:spMk id="14" creationId="{E659831F-0D9A-4C63-9EBB-8435B85A440F}"/>
          </ac:spMkLst>
        </pc:spChg>
        <pc:spChg chg="add del">
          <ac:chgData name="Meyer, Sasha" userId="S::sasha_meyer_cable.comcast.com#ext#@mhta.onmicrosoft.com::920ce597-ffb7-4761-a9d0-6e1321940030" providerId="AD" clId="Web-{11DB04EF-DF6F-48A1-9E11-C7EB9B2ABEE2}" dt="2021-09-08T22:39:31.734" v="2"/>
          <ac:spMkLst>
            <pc:docMk/>
            <pc:sldMk cId="1779449519" sldId="262"/>
            <ac:spMk id="19" creationId="{7CB4857B-ED7C-444D-9F04-2F885114A1C2}"/>
          </ac:spMkLst>
        </pc:spChg>
        <pc:spChg chg="add del">
          <ac:chgData name="Meyer, Sasha" userId="S::sasha_meyer_cable.comcast.com#ext#@mhta.onmicrosoft.com::920ce597-ffb7-4761-a9d0-6e1321940030" providerId="AD" clId="Web-{11DB04EF-DF6F-48A1-9E11-C7EB9B2ABEE2}" dt="2021-09-08T22:39:31.734" v="2"/>
          <ac:spMkLst>
            <pc:docMk/>
            <pc:sldMk cId="1779449519" sldId="262"/>
            <ac:spMk id="21" creationId="{D18046FB-44EA-4FD8-A585-EA09A319B2D0}"/>
          </ac:spMkLst>
        </pc:spChg>
        <pc:spChg chg="add del">
          <ac:chgData name="Meyer, Sasha" userId="S::sasha_meyer_cable.comcast.com#ext#@mhta.onmicrosoft.com::920ce597-ffb7-4761-a9d0-6e1321940030" providerId="AD" clId="Web-{11DB04EF-DF6F-48A1-9E11-C7EB9B2ABEE2}" dt="2021-09-08T22:39:31.734" v="2"/>
          <ac:spMkLst>
            <pc:docMk/>
            <pc:sldMk cId="1779449519" sldId="262"/>
            <ac:spMk id="23" creationId="{479F5F2B-8B58-4140-AE6A-51F6C67B18D9}"/>
          </ac:spMkLst>
        </pc:spChg>
        <pc:grpChg chg="add del">
          <ac:chgData name="Meyer, Sasha" userId="S::sasha_meyer_cable.comcast.com#ext#@mhta.onmicrosoft.com::920ce597-ffb7-4761-a9d0-6e1321940030" providerId="AD" clId="Web-{11DB04EF-DF6F-48A1-9E11-C7EB9B2ABEE2}" dt="2021-09-08T22:39:31.734" v="2"/>
          <ac:grpSpMkLst>
            <pc:docMk/>
            <pc:sldMk cId="1779449519" sldId="262"/>
            <ac:grpSpMk id="10" creationId="{28FAF094-D087-493F-8DF9-A486C2D6BBAA}"/>
          </ac:grpSpMkLst>
        </pc:grpChg>
      </pc:sldChg>
      <pc:sldChg chg="mod">
        <pc:chgData name="Meyer, Sasha" userId="S::sasha_meyer_cable.comcast.com#ext#@mhta.onmicrosoft.com::920ce597-ffb7-4761-a9d0-6e1321940030" providerId="AD" clId="Web-{11DB04EF-DF6F-48A1-9E11-C7EB9B2ABEE2}" dt="2021-09-08T22:37:24.296" v="0"/>
        <pc:sldMkLst>
          <pc:docMk/>
          <pc:sldMk cId="3377820861" sldId="263"/>
        </pc:sldMkLst>
      </pc:sldChg>
      <pc:sldChg chg="mod">
        <pc:chgData name="Meyer, Sasha" userId="S::sasha_meyer_cable.comcast.com#ext#@mhta.onmicrosoft.com::920ce597-ffb7-4761-a9d0-6e1321940030" providerId="AD" clId="Web-{11DB04EF-DF6F-48A1-9E11-C7EB9B2ABEE2}" dt="2021-09-08T22:37:24.296" v="0"/>
        <pc:sldMkLst>
          <pc:docMk/>
          <pc:sldMk cId="2570234753" sldId="264"/>
        </pc:sldMkLst>
      </pc:sldChg>
      <pc:sldChg chg="mod">
        <pc:chgData name="Meyer, Sasha" userId="S::sasha_meyer_cable.comcast.com#ext#@mhta.onmicrosoft.com::920ce597-ffb7-4761-a9d0-6e1321940030" providerId="AD" clId="Web-{11DB04EF-DF6F-48A1-9E11-C7EB9B2ABEE2}" dt="2021-09-08T22:37:24.296" v="0"/>
        <pc:sldMkLst>
          <pc:docMk/>
          <pc:sldMk cId="2382726659" sldId="265"/>
        </pc:sldMkLst>
      </pc:sldChg>
      <pc:sldChg chg="addSp delSp modSp add ord replId">
        <pc:chgData name="Meyer, Sasha" userId="S::sasha_meyer_cable.comcast.com#ext#@mhta.onmicrosoft.com::920ce597-ffb7-4761-a9d0-6e1321940030" providerId="AD" clId="Web-{11DB04EF-DF6F-48A1-9E11-C7EB9B2ABEE2}" dt="2021-09-08T22:40:38.234" v="13"/>
        <pc:sldMkLst>
          <pc:docMk/>
          <pc:sldMk cId="2595114549" sldId="267"/>
        </pc:sldMkLst>
        <pc:spChg chg="mod">
          <ac:chgData name="Meyer, Sasha" userId="S::sasha_meyer_cable.comcast.com#ext#@mhta.onmicrosoft.com::920ce597-ffb7-4761-a9d0-6e1321940030" providerId="AD" clId="Web-{11DB04EF-DF6F-48A1-9E11-C7EB9B2ABEE2}" dt="2021-09-08T22:40:35.234" v="12" actId="20577"/>
          <ac:spMkLst>
            <pc:docMk/>
            <pc:sldMk cId="2595114549" sldId="267"/>
            <ac:spMk id="2" creationId="{37FF02DB-9D5A-4C43-AAE1-D55378E5B78B}"/>
          </ac:spMkLst>
        </pc:spChg>
        <pc:spChg chg="del">
          <ac:chgData name="Meyer, Sasha" userId="S::sasha_meyer_cable.comcast.com#ext#@mhta.onmicrosoft.com::920ce597-ffb7-4761-a9d0-6e1321940030" providerId="AD" clId="Web-{11DB04EF-DF6F-48A1-9E11-C7EB9B2ABEE2}" dt="2021-09-08T22:40:38.234" v="13"/>
          <ac:spMkLst>
            <pc:docMk/>
            <pc:sldMk cId="2595114549" sldId="267"/>
            <ac:spMk id="3" creationId="{72B81278-883A-4C33-A584-3070E692F110}"/>
          </ac:spMkLst>
        </pc:spChg>
        <pc:spChg chg="add mod">
          <ac:chgData name="Meyer, Sasha" userId="S::sasha_meyer_cable.comcast.com#ext#@mhta.onmicrosoft.com::920ce597-ffb7-4761-a9d0-6e1321940030" providerId="AD" clId="Web-{11DB04EF-DF6F-48A1-9E11-C7EB9B2ABEE2}" dt="2021-09-08T22:40:38.234" v="13"/>
          <ac:spMkLst>
            <pc:docMk/>
            <pc:sldMk cId="2595114549" sldId="267"/>
            <ac:spMk id="5" creationId="{FB956445-9D74-4F89-AC1A-D0E9F36AACBC}"/>
          </ac:spMkLst>
        </pc:spChg>
      </pc:sldChg>
      <pc:sldMasterChg chg="mod setBg modSldLayout">
        <pc:chgData name="Meyer, Sasha" userId="S::sasha_meyer_cable.comcast.com#ext#@mhta.onmicrosoft.com::920ce597-ffb7-4761-a9d0-6e1321940030" providerId="AD" clId="Web-{11DB04EF-DF6F-48A1-9E11-C7EB9B2ABEE2}" dt="2021-09-08T22:37:24.296" v="0"/>
        <pc:sldMasterMkLst>
          <pc:docMk/>
          <pc:sldMasterMk cId="1611008006" sldId="2147483708"/>
        </pc:sldMasterMkLst>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2930335749" sldId="2147483709"/>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2320540552" sldId="2147483710"/>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1715310072" sldId="2147483711"/>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1481487754" sldId="2147483712"/>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4120254325" sldId="2147483713"/>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2191717468" sldId="2147483714"/>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2423327963" sldId="2147483715"/>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133752460" sldId="2147483716"/>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233580050" sldId="2147483717"/>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3356756190" sldId="2147483718"/>
          </pc:sldLayoutMkLst>
        </pc:sldLayoutChg>
        <pc:sldLayoutChg chg="mod">
          <pc:chgData name="Meyer, Sasha" userId="S::sasha_meyer_cable.comcast.com#ext#@mhta.onmicrosoft.com::920ce597-ffb7-4761-a9d0-6e1321940030" providerId="AD" clId="Web-{11DB04EF-DF6F-48A1-9E11-C7EB9B2ABEE2}" dt="2021-09-08T22:37:24.296" v="0"/>
          <pc:sldLayoutMkLst>
            <pc:docMk/>
            <pc:sldMasterMk cId="1611008006" sldId="2147483708"/>
            <pc:sldLayoutMk cId="2005301199" sldId="2147483719"/>
          </pc:sldLayoutMkLst>
        </pc:sldLayoutChg>
      </pc:sldMasterChg>
    </pc:docChg>
  </pc:docChgLst>
  <pc:docChgLst>
    <pc:chgData name="Sargent, Kaleb" userId="S::ksargent_landolakes.com#ext#@mhta.onmicrosoft.com::fcbbb2a9-c8e6-463e-a3ed-dced45064dfc" providerId="AD" clId="Web-{0F01E6C8-654C-4EC9-98F3-8DBCC7F6BB5F}"/>
    <pc:docChg chg="modSld">
      <pc:chgData name="Sargent, Kaleb" userId="S::ksargent_landolakes.com#ext#@mhta.onmicrosoft.com::fcbbb2a9-c8e6-463e-a3ed-dced45064dfc" providerId="AD" clId="Web-{0F01E6C8-654C-4EC9-98F3-8DBCC7F6BB5F}" dt="2021-08-16T22:28:58.389" v="1" actId="20577"/>
      <pc:docMkLst>
        <pc:docMk/>
      </pc:docMkLst>
      <pc:sldChg chg="modSp">
        <pc:chgData name="Sargent, Kaleb" userId="S::ksargent_landolakes.com#ext#@mhta.onmicrosoft.com::fcbbb2a9-c8e6-463e-a3ed-dced45064dfc" providerId="AD" clId="Web-{0F01E6C8-654C-4EC9-98F3-8DBCC7F6BB5F}" dt="2021-08-16T22:28:58.389" v="1" actId="20577"/>
        <pc:sldMkLst>
          <pc:docMk/>
          <pc:sldMk cId="3133698666" sldId="258"/>
        </pc:sldMkLst>
        <pc:spChg chg="mod">
          <ac:chgData name="Sargent, Kaleb" userId="S::ksargent_landolakes.com#ext#@mhta.onmicrosoft.com::fcbbb2a9-c8e6-463e-a3ed-dced45064dfc" providerId="AD" clId="Web-{0F01E6C8-654C-4EC9-98F3-8DBCC7F6BB5F}" dt="2021-08-16T22:28:58.389" v="1" actId="20577"/>
          <ac:spMkLst>
            <pc:docMk/>
            <pc:sldMk cId="3133698666" sldId="258"/>
            <ac:spMk id="3" creationId="{D2EC0F8F-A2E3-4045-A467-41996C0B8375}"/>
          </ac:spMkLst>
        </pc:spChg>
      </pc:sldChg>
    </pc:docChg>
  </pc:docChgLst>
  <pc:docChgLst>
    <pc:chgData name="Sargent, Kaleb" userId="S::ksargent_landolakes.com#ext#@mhta.onmicrosoft.com::fcbbb2a9-c8e6-463e-a3ed-dced45064dfc" providerId="AD" clId="Web-{08C9EFF3-5BA6-46A7-88FA-A1C664DFBBCA}"/>
    <pc:docChg chg="modSld">
      <pc:chgData name="Sargent, Kaleb" userId="S::ksargent_landolakes.com#ext#@mhta.onmicrosoft.com::fcbbb2a9-c8e6-463e-a3ed-dced45064dfc" providerId="AD" clId="Web-{08C9EFF3-5BA6-46A7-88FA-A1C664DFBBCA}" dt="2021-09-08T22:49:07.540" v="1" actId="14100"/>
      <pc:docMkLst>
        <pc:docMk/>
      </pc:docMkLst>
      <pc:sldChg chg="modSp">
        <pc:chgData name="Sargent, Kaleb" userId="S::ksargent_landolakes.com#ext#@mhta.onmicrosoft.com::fcbbb2a9-c8e6-463e-a3ed-dced45064dfc" providerId="AD" clId="Web-{08C9EFF3-5BA6-46A7-88FA-A1C664DFBBCA}" dt="2021-09-08T22:49:07.540" v="1" actId="14100"/>
        <pc:sldMkLst>
          <pc:docMk/>
          <pc:sldMk cId="3133698666" sldId="258"/>
        </pc:sldMkLst>
        <pc:picChg chg="mod">
          <ac:chgData name="Sargent, Kaleb" userId="S::ksargent_landolakes.com#ext#@mhta.onmicrosoft.com::fcbbb2a9-c8e6-463e-a3ed-dced45064dfc" providerId="AD" clId="Web-{08C9EFF3-5BA6-46A7-88FA-A1C664DFBBCA}" dt="2021-09-08T22:49:07.540" v="1" actId="14100"/>
          <ac:picMkLst>
            <pc:docMk/>
            <pc:sldMk cId="3133698666" sldId="258"/>
            <ac:picMk id="5" creationId="{F25134C0-B101-4677-ABAC-FA5067002BA9}"/>
          </ac:picMkLst>
        </pc:picChg>
      </pc:sldChg>
    </pc:docChg>
  </pc:docChgLst>
  <pc:docChgLst>
    <pc:chgData name="Meyer, Sasha" userId="S::sasha_meyer_cable.comcast.com#ext#@mhta.onmicrosoft.com::920ce597-ffb7-4761-a9d0-6e1321940030" providerId="AD" clId="Web-{176D8CF2-B4F6-48B0-956D-39C8735D42F8}"/>
    <pc:docChg chg="modSld">
      <pc:chgData name="Meyer, Sasha" userId="S::sasha_meyer_cable.comcast.com#ext#@mhta.onmicrosoft.com::920ce597-ffb7-4761-a9d0-6e1321940030" providerId="AD" clId="Web-{176D8CF2-B4F6-48B0-956D-39C8735D42F8}" dt="2021-09-21T18:54:55.254" v="647"/>
      <pc:docMkLst>
        <pc:docMk/>
      </pc:docMkLst>
      <pc:sldChg chg="modNotes">
        <pc:chgData name="Meyer, Sasha" userId="S::sasha_meyer_cable.comcast.com#ext#@mhta.onmicrosoft.com::920ce597-ffb7-4761-a9d0-6e1321940030" providerId="AD" clId="Web-{176D8CF2-B4F6-48B0-956D-39C8735D42F8}" dt="2021-09-21T14:03:23.229" v="264"/>
        <pc:sldMkLst>
          <pc:docMk/>
          <pc:sldMk cId="2595114549" sldId="267"/>
        </pc:sldMkLst>
      </pc:sldChg>
      <pc:sldChg chg="modNotes">
        <pc:chgData name="Meyer, Sasha" userId="S::sasha_meyer_cable.comcast.com#ext#@mhta.onmicrosoft.com::920ce597-ffb7-4761-a9d0-6e1321940030" providerId="AD" clId="Web-{176D8CF2-B4F6-48B0-956D-39C8735D42F8}" dt="2021-09-21T14:06:34.923" v="576"/>
        <pc:sldMkLst>
          <pc:docMk/>
          <pc:sldMk cId="1712641849" sldId="281"/>
        </pc:sldMkLst>
      </pc:sldChg>
      <pc:sldChg chg="modNotes">
        <pc:chgData name="Meyer, Sasha" userId="S::sasha_meyer_cable.comcast.com#ext#@mhta.onmicrosoft.com::920ce597-ffb7-4761-a9d0-6e1321940030" providerId="AD" clId="Web-{176D8CF2-B4F6-48B0-956D-39C8735D42F8}" dt="2021-09-21T18:54:55.254" v="647"/>
        <pc:sldMkLst>
          <pc:docMk/>
          <pc:sldMk cId="3077988064" sldId="287"/>
        </pc:sldMkLst>
      </pc:sldChg>
    </pc:docChg>
  </pc:docChgLst>
  <pc:docChgLst>
    <pc:chgData name="Christine Perrey" userId="S::christine.r.perrey_seagate.com#ext#@mhta.onmicrosoft.com::f5f3c2ba-801c-47f3-9301-4c24a20c37fe" providerId="AD" clId="Web-{2BC9FC49-3DA5-69AC-A145-3C7DBB8B04A0}"/>
    <pc:docChg chg="addSld delSld modSld sldOrd addMainMaster delMainMaster">
      <pc:chgData name="Christine Perrey" userId="S::christine.r.perrey_seagate.com#ext#@mhta.onmicrosoft.com::f5f3c2ba-801c-47f3-9301-4c24a20c37fe" providerId="AD" clId="Web-{2BC9FC49-3DA5-69AC-A145-3C7DBB8B04A0}" dt="2021-09-08T23:20:31.910" v="303" actId="20577"/>
      <pc:docMkLst>
        <pc:docMk/>
      </pc:docMkLst>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4034437700" sldId="256"/>
        </pc:sldMkLst>
        <pc:spChg chg="mod ord">
          <ac:chgData name="Christine Perrey" userId="S::christine.r.perrey_seagate.com#ext#@mhta.onmicrosoft.com::f5f3c2ba-801c-47f3-9301-4c24a20c37fe" providerId="AD" clId="Web-{2BC9FC49-3DA5-69AC-A145-3C7DBB8B04A0}" dt="2021-09-08T23:03:29.988" v="255"/>
          <ac:spMkLst>
            <pc:docMk/>
            <pc:sldMk cId="4034437700" sldId="256"/>
            <ac:spMk id="2" creationId="{EB6141B1-81BF-44DA-AFF1-72C18FF9D270}"/>
          </ac:spMkLst>
        </pc:spChg>
        <pc:spChg chg="mod ord">
          <ac:chgData name="Christine Perrey" userId="S::christine.r.perrey_seagate.com#ext#@mhta.onmicrosoft.com::f5f3c2ba-801c-47f3-9301-4c24a20c37fe" providerId="AD" clId="Web-{2BC9FC49-3DA5-69AC-A145-3C7DBB8B04A0}" dt="2021-09-08T23:03:29.988" v="255"/>
          <ac:spMkLst>
            <pc:docMk/>
            <pc:sldMk cId="4034437700" sldId="256"/>
            <ac:spMk id="3" creationId="{9BCF8F2B-F7B2-4CF5-93CF-E564D23ED23B}"/>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95" creationId="{88294908-8B00-4F58-BBBA-20F71A40AA9E}"/>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97" creationId="{4364C879-1404-4203-8E9D-CC5DE0A621A2}"/>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99" creationId="{84617302-4B0D-4351-A6BB-6F0930D943AC}"/>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01" creationId="{DA2C7802-C2E0-4218-8F89-8DD7CCD2CD1C}"/>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03" creationId="{A6D7111A-21E5-4EE9-8A78-10E5530F0116}"/>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05" creationId="{A3969E80-A77B-49FC-9122-D89AFD5EE118}"/>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07" creationId="{1849CA57-76BD-4CF2-80BA-D7A46A01B7B1}"/>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09" creationId="{35E9085E-E730-4768-83D4-6CB7E9897153}"/>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11" creationId="{973272FE-A474-4CAE-8CA2-BCC8B476C3F4}"/>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13" creationId="{E07981EA-05A6-437C-88D7-B377B92B031D}"/>
          </ac:spMkLst>
        </pc:spChg>
        <pc:spChg chg="add del">
          <ac:chgData name="Christine Perrey" userId="S::christine.r.perrey_seagate.com#ext#@mhta.onmicrosoft.com::f5f3c2ba-801c-47f3-9301-4c24a20c37fe" providerId="AD" clId="Web-{2BC9FC49-3DA5-69AC-A145-3C7DBB8B04A0}" dt="2021-09-08T23:03:29.988" v="255"/>
          <ac:spMkLst>
            <pc:docMk/>
            <pc:sldMk cId="4034437700" sldId="256"/>
            <ac:spMk id="115" creationId="{15E3C750-986E-4769-B1AE-49289FBEE757}"/>
          </ac:spMkLst>
        </pc:spChg>
      </pc:sldChg>
      <pc:sldChg chg="addSp delSp modSp mod setBg modClrScheme delDesignElem chgLayout">
        <pc:chgData name="Christine Perrey" userId="S::christine.r.perrey_seagate.com#ext#@mhta.onmicrosoft.com::f5f3c2ba-801c-47f3-9301-4c24a20c37fe" providerId="AD" clId="Web-{2BC9FC49-3DA5-69AC-A145-3C7DBB8B04A0}" dt="2021-09-08T23:03:29.988" v="255"/>
        <pc:sldMkLst>
          <pc:docMk/>
          <pc:sldMk cId="3055918623" sldId="257"/>
        </pc:sldMkLst>
        <pc:spChg chg="mod ord">
          <ac:chgData name="Christine Perrey" userId="S::christine.r.perrey_seagate.com#ext#@mhta.onmicrosoft.com::f5f3c2ba-801c-47f3-9301-4c24a20c37fe" providerId="AD" clId="Web-{2BC9FC49-3DA5-69AC-A145-3C7DBB8B04A0}" dt="2021-09-08T23:03:29.988" v="255"/>
          <ac:spMkLst>
            <pc:docMk/>
            <pc:sldMk cId="3055918623" sldId="257"/>
            <ac:spMk id="2" creationId="{C8577A69-BA47-4CD2-991B-B3B9508E80E0}"/>
          </ac:spMkLst>
        </pc:spChg>
        <pc:spChg chg="mod">
          <ac:chgData name="Christine Perrey" userId="S::christine.r.perrey_seagate.com#ext#@mhta.onmicrosoft.com::f5f3c2ba-801c-47f3-9301-4c24a20c37fe" providerId="AD" clId="Web-{2BC9FC49-3DA5-69AC-A145-3C7DBB8B04A0}" dt="2021-09-08T22:39:34.426" v="20"/>
          <ac:spMkLst>
            <pc:docMk/>
            <pc:sldMk cId="3055918623" sldId="257"/>
            <ac:spMk id="4" creationId="{CA77D0FC-A129-4437-A2C4-D07BEF949AD6}"/>
          </ac:spMkLst>
        </pc:spChg>
        <pc:spChg chg="add del">
          <ac:chgData name="Christine Perrey" userId="S::christine.r.perrey_seagate.com#ext#@mhta.onmicrosoft.com::f5f3c2ba-801c-47f3-9301-4c24a20c37fe" providerId="AD" clId="Web-{2BC9FC49-3DA5-69AC-A145-3C7DBB8B04A0}" dt="2021-09-08T22:39:34.457" v="21"/>
          <ac:spMkLst>
            <pc:docMk/>
            <pc:sldMk cId="3055918623" sldId="257"/>
            <ac:spMk id="47" creationId="{6ECA6DCB-B7E1-40A9-9524-540C6DA40B1B}"/>
          </ac:spMkLst>
        </pc:spChg>
        <pc:spChg chg="add del">
          <ac:chgData name="Christine Perrey" userId="S::christine.r.perrey_seagate.com#ext#@mhta.onmicrosoft.com::f5f3c2ba-801c-47f3-9301-4c24a20c37fe" providerId="AD" clId="Web-{2BC9FC49-3DA5-69AC-A145-3C7DBB8B04A0}" dt="2021-09-08T22:39:34.457" v="21"/>
          <ac:spMkLst>
            <pc:docMk/>
            <pc:sldMk cId="3055918623" sldId="257"/>
            <ac:spMk id="53" creationId="{3873B707-463F-40B0-8227-E8CC6C67EB25}"/>
          </ac:spMkLst>
        </pc:spChg>
        <pc:spChg chg="add del">
          <ac:chgData name="Christine Perrey" userId="S::christine.r.perrey_seagate.com#ext#@mhta.onmicrosoft.com::f5f3c2ba-801c-47f3-9301-4c24a20c37fe" providerId="AD" clId="Web-{2BC9FC49-3DA5-69AC-A145-3C7DBB8B04A0}" dt="2021-09-08T22:39:34.457" v="21"/>
          <ac:spMkLst>
            <pc:docMk/>
            <pc:sldMk cId="3055918623" sldId="257"/>
            <ac:spMk id="55" creationId="{C13237C8-E62C-4F0D-A318-BD6FB6C2D138}"/>
          </ac:spMkLst>
        </pc:spChg>
        <pc:spChg chg="add del">
          <ac:chgData name="Christine Perrey" userId="S::christine.r.perrey_seagate.com#ext#@mhta.onmicrosoft.com::f5f3c2ba-801c-47f3-9301-4c24a20c37fe" providerId="AD" clId="Web-{2BC9FC49-3DA5-69AC-A145-3C7DBB8B04A0}" dt="2021-09-08T22:39:34.457" v="21"/>
          <ac:spMkLst>
            <pc:docMk/>
            <pc:sldMk cId="3055918623" sldId="257"/>
            <ac:spMk id="57" creationId="{19C9EAEA-39D0-4B0E-A0EB-51E7B26740B1}"/>
          </ac:spMkLst>
        </pc:spChg>
        <pc:spChg chg="add del">
          <ac:chgData name="Christine Perrey" userId="S::christine.r.perrey_seagate.com#ext#@mhta.onmicrosoft.com::f5f3c2ba-801c-47f3-9301-4c24a20c37fe" providerId="AD" clId="Web-{2BC9FC49-3DA5-69AC-A145-3C7DBB8B04A0}" dt="2021-09-08T22:39:34.457" v="21"/>
          <ac:spMkLst>
            <pc:docMk/>
            <pc:sldMk cId="3055918623" sldId="257"/>
            <ac:spMk id="59" creationId="{8CB5D2D7-DF65-4E86-BFBA-FFB9B5ACEB64}"/>
          </ac:spMkLst>
        </pc:spChg>
        <pc:spChg chg="add del">
          <ac:chgData name="Christine Perrey" userId="S::christine.r.perrey_seagate.com#ext#@mhta.onmicrosoft.com::f5f3c2ba-801c-47f3-9301-4c24a20c37fe" providerId="AD" clId="Web-{2BC9FC49-3DA5-69AC-A145-3C7DBB8B04A0}" dt="2021-09-08T23:03:29.988" v="255"/>
          <ac:spMkLst>
            <pc:docMk/>
            <pc:sldMk cId="3055918623" sldId="257"/>
            <ac:spMk id="61" creationId="{AAAE94E3-A7DB-4868-B1E3-E49703488BBC}"/>
          </ac:spMkLst>
        </pc:spChg>
        <pc:spChg chg="add del">
          <ac:chgData name="Christine Perrey" userId="S::christine.r.perrey_seagate.com#ext#@mhta.onmicrosoft.com::f5f3c2ba-801c-47f3-9301-4c24a20c37fe" providerId="AD" clId="Web-{2BC9FC49-3DA5-69AC-A145-3C7DBB8B04A0}" dt="2021-09-08T22:39:34.426" v="20"/>
          <ac:spMkLst>
            <pc:docMk/>
            <pc:sldMk cId="3055918623" sldId="257"/>
            <ac:spMk id="64" creationId="{C95B82D5-A8BB-45BF-BED8-C7B206892100}"/>
          </ac:spMkLst>
        </pc:spChg>
        <pc:spChg chg="add del">
          <ac:chgData name="Christine Perrey" userId="S::christine.r.perrey_seagate.com#ext#@mhta.onmicrosoft.com::f5f3c2ba-801c-47f3-9301-4c24a20c37fe" providerId="AD" clId="Web-{2BC9FC49-3DA5-69AC-A145-3C7DBB8B04A0}" dt="2021-09-08T22:39:34.426" v="20"/>
          <ac:spMkLst>
            <pc:docMk/>
            <pc:sldMk cId="3055918623" sldId="257"/>
            <ac:spMk id="66" creationId="{296C61EC-FBF4-4216-BE67-6C864D30A01C}"/>
          </ac:spMkLst>
        </pc:spChg>
        <pc:spChg chg="add del">
          <ac:chgData name="Christine Perrey" userId="S::christine.r.perrey_seagate.com#ext#@mhta.onmicrosoft.com::f5f3c2ba-801c-47f3-9301-4c24a20c37fe" providerId="AD" clId="Web-{2BC9FC49-3DA5-69AC-A145-3C7DBB8B04A0}" dt="2021-09-08T22:39:34.426" v="20"/>
          <ac:spMkLst>
            <pc:docMk/>
            <pc:sldMk cId="3055918623" sldId="257"/>
            <ac:spMk id="68" creationId="{39D6C490-0229-4573-9696-B73E5B3A9C33}"/>
          </ac:spMkLst>
        </pc:spChg>
        <pc:spChg chg="add del">
          <ac:chgData name="Christine Perrey" userId="S::christine.r.perrey_seagate.com#ext#@mhta.onmicrosoft.com::f5f3c2ba-801c-47f3-9301-4c24a20c37fe" providerId="AD" clId="Web-{2BC9FC49-3DA5-69AC-A145-3C7DBB8B04A0}" dt="2021-09-08T23:03:29.988" v="255"/>
          <ac:spMkLst>
            <pc:docMk/>
            <pc:sldMk cId="3055918623" sldId="257"/>
            <ac:spMk id="70" creationId="{3873B707-463F-40B0-8227-E8CC6C67EB25}"/>
          </ac:spMkLst>
        </pc:spChg>
        <pc:spChg chg="add del">
          <ac:chgData name="Christine Perrey" userId="S::christine.r.perrey_seagate.com#ext#@mhta.onmicrosoft.com::f5f3c2ba-801c-47f3-9301-4c24a20c37fe" providerId="AD" clId="Web-{2BC9FC49-3DA5-69AC-A145-3C7DBB8B04A0}" dt="2021-09-08T23:03:29.988" v="255"/>
          <ac:spMkLst>
            <pc:docMk/>
            <pc:sldMk cId="3055918623" sldId="257"/>
            <ac:spMk id="72" creationId="{C13237C8-E62C-4F0D-A318-BD6FB6C2D138}"/>
          </ac:spMkLst>
        </pc:spChg>
        <pc:spChg chg="add del">
          <ac:chgData name="Christine Perrey" userId="S::christine.r.perrey_seagate.com#ext#@mhta.onmicrosoft.com::f5f3c2ba-801c-47f3-9301-4c24a20c37fe" providerId="AD" clId="Web-{2BC9FC49-3DA5-69AC-A145-3C7DBB8B04A0}" dt="2021-09-08T23:03:29.988" v="255"/>
          <ac:spMkLst>
            <pc:docMk/>
            <pc:sldMk cId="3055918623" sldId="257"/>
            <ac:spMk id="74" creationId="{19C9EAEA-39D0-4B0E-A0EB-51E7B26740B1}"/>
          </ac:spMkLst>
        </pc:spChg>
        <pc:spChg chg="add del">
          <ac:chgData name="Christine Perrey" userId="S::christine.r.perrey_seagate.com#ext#@mhta.onmicrosoft.com::f5f3c2ba-801c-47f3-9301-4c24a20c37fe" providerId="AD" clId="Web-{2BC9FC49-3DA5-69AC-A145-3C7DBB8B04A0}" dt="2021-09-08T23:03:29.988" v="255"/>
          <ac:spMkLst>
            <pc:docMk/>
            <pc:sldMk cId="3055918623" sldId="257"/>
            <ac:spMk id="76" creationId="{8CB5D2D7-DF65-4E86-BFBA-FFB9B5ACEB64}"/>
          </ac:spMkLst>
        </pc:spChg>
        <pc:grpChg chg="add del">
          <ac:chgData name="Christine Perrey" userId="S::christine.r.perrey_seagate.com#ext#@mhta.onmicrosoft.com::f5f3c2ba-801c-47f3-9301-4c24a20c37fe" providerId="AD" clId="Web-{2BC9FC49-3DA5-69AC-A145-3C7DBB8B04A0}" dt="2021-09-08T22:39:34.457" v="21"/>
          <ac:grpSpMkLst>
            <pc:docMk/>
            <pc:sldMk cId="3055918623" sldId="257"/>
            <ac:grpSpMk id="49" creationId="{1DE889C7-FAD6-4397-98E2-05D503484459}"/>
          </ac:grpSpMkLst>
        </pc:grpChg>
        <pc:grpChg chg="add del">
          <ac:chgData name="Christine Perrey" userId="S::christine.r.perrey_seagate.com#ext#@mhta.onmicrosoft.com::f5f3c2ba-801c-47f3-9301-4c24a20c37fe" providerId="AD" clId="Web-{2BC9FC49-3DA5-69AC-A145-3C7DBB8B04A0}" dt="2021-09-08T23:03:29.988" v="255"/>
          <ac:grpSpMkLst>
            <pc:docMk/>
            <pc:sldMk cId="3055918623" sldId="257"/>
            <ac:grpSpMk id="62" creationId="{1DE889C7-FAD6-4397-98E2-05D503484459}"/>
          </ac:grpSpMkLst>
        </pc:grpChg>
        <pc:picChg chg="mod">
          <ac:chgData name="Christine Perrey" userId="S::christine.r.perrey_seagate.com#ext#@mhta.onmicrosoft.com::f5f3c2ba-801c-47f3-9301-4c24a20c37fe" providerId="AD" clId="Web-{2BC9FC49-3DA5-69AC-A145-3C7DBB8B04A0}" dt="2021-09-08T22:39:34.426" v="20"/>
          <ac:picMkLst>
            <pc:docMk/>
            <pc:sldMk cId="3055918623" sldId="257"/>
            <ac:picMk id="6" creationId="{D43BE18C-B884-4106-B6AF-9D03D2336BD8}"/>
          </ac:picMkLst>
        </pc:picChg>
        <pc:picChg chg="mod ord">
          <ac:chgData name="Christine Perrey" userId="S::christine.r.perrey_seagate.com#ext#@mhta.onmicrosoft.com::f5f3c2ba-801c-47f3-9301-4c24a20c37fe" providerId="AD" clId="Web-{2BC9FC49-3DA5-69AC-A145-3C7DBB8B04A0}" dt="2021-09-08T22:39:34.426" v="20"/>
          <ac:picMkLst>
            <pc:docMk/>
            <pc:sldMk cId="3055918623" sldId="257"/>
            <ac:picMk id="8" creationId="{4464D83B-1DED-48FC-8A83-59373E95F18F}"/>
          </ac:picMkLst>
        </pc:picChg>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3133698666" sldId="258"/>
        </pc:sldMkLst>
        <pc:spChg chg="mod ord">
          <ac:chgData name="Christine Perrey" userId="S::christine.r.perrey_seagate.com#ext#@mhta.onmicrosoft.com::f5f3c2ba-801c-47f3-9301-4c24a20c37fe" providerId="AD" clId="Web-{2BC9FC49-3DA5-69AC-A145-3C7DBB8B04A0}" dt="2021-09-08T23:03:29.988" v="255"/>
          <ac:spMkLst>
            <pc:docMk/>
            <pc:sldMk cId="3133698666" sldId="258"/>
            <ac:spMk id="2" creationId="{AE0A7DD0-011F-42A8-BBD1-317A050008E4}"/>
          </ac:spMkLst>
        </pc:spChg>
        <pc:spChg chg="mod ord">
          <ac:chgData name="Christine Perrey" userId="S::christine.r.perrey_seagate.com#ext#@mhta.onmicrosoft.com::f5f3c2ba-801c-47f3-9301-4c24a20c37fe" providerId="AD" clId="Web-{2BC9FC49-3DA5-69AC-A145-3C7DBB8B04A0}" dt="2021-09-08T23:03:29.988" v="255"/>
          <ac:spMkLst>
            <pc:docMk/>
            <pc:sldMk cId="3133698666" sldId="258"/>
            <ac:spMk id="3" creationId="{D2EC0F8F-A2E3-4045-A467-41996C0B8375}"/>
          </ac:spMkLst>
        </pc:spChg>
        <pc:spChg chg="add del">
          <ac:chgData name="Christine Perrey" userId="S::christine.r.perrey_seagate.com#ext#@mhta.onmicrosoft.com::f5f3c2ba-801c-47f3-9301-4c24a20c37fe" providerId="AD" clId="Web-{2BC9FC49-3DA5-69AC-A145-3C7DBB8B04A0}" dt="2021-09-08T23:03:29.988" v="255"/>
          <ac:spMkLst>
            <pc:docMk/>
            <pc:sldMk cId="3133698666" sldId="258"/>
            <ac:spMk id="13" creationId="{201CC55D-ED54-4C5C-95E6-10947BD1103B}"/>
          </ac:spMkLst>
        </pc:spChg>
        <pc:spChg chg="add del">
          <ac:chgData name="Christine Perrey" userId="S::christine.r.perrey_seagate.com#ext#@mhta.onmicrosoft.com::f5f3c2ba-801c-47f3-9301-4c24a20c37fe" providerId="AD" clId="Web-{2BC9FC49-3DA5-69AC-A145-3C7DBB8B04A0}" dt="2021-09-08T23:03:29.988" v="255"/>
          <ac:spMkLst>
            <pc:docMk/>
            <pc:sldMk cId="3133698666" sldId="258"/>
            <ac:spMk id="19" creationId="{3873B707-463F-40B0-8227-E8CC6C67EB25}"/>
          </ac:spMkLst>
        </pc:spChg>
        <pc:spChg chg="add del">
          <ac:chgData name="Christine Perrey" userId="S::christine.r.perrey_seagate.com#ext#@mhta.onmicrosoft.com::f5f3c2ba-801c-47f3-9301-4c24a20c37fe" providerId="AD" clId="Web-{2BC9FC49-3DA5-69AC-A145-3C7DBB8B04A0}" dt="2021-09-08T23:03:29.988" v="255"/>
          <ac:spMkLst>
            <pc:docMk/>
            <pc:sldMk cId="3133698666" sldId="258"/>
            <ac:spMk id="21" creationId="{C13237C8-E62C-4F0D-A318-BD6FB6C2D138}"/>
          </ac:spMkLst>
        </pc:spChg>
        <pc:spChg chg="add del">
          <ac:chgData name="Christine Perrey" userId="S::christine.r.perrey_seagate.com#ext#@mhta.onmicrosoft.com::f5f3c2ba-801c-47f3-9301-4c24a20c37fe" providerId="AD" clId="Web-{2BC9FC49-3DA5-69AC-A145-3C7DBB8B04A0}" dt="2021-09-08T23:03:29.988" v="255"/>
          <ac:spMkLst>
            <pc:docMk/>
            <pc:sldMk cId="3133698666" sldId="258"/>
            <ac:spMk id="23" creationId="{19C9EAEA-39D0-4B0E-A0EB-51E7B26740B1}"/>
          </ac:spMkLst>
        </pc:spChg>
        <pc:grpChg chg="add del">
          <ac:chgData name="Christine Perrey" userId="S::christine.r.perrey_seagate.com#ext#@mhta.onmicrosoft.com::f5f3c2ba-801c-47f3-9301-4c24a20c37fe" providerId="AD" clId="Web-{2BC9FC49-3DA5-69AC-A145-3C7DBB8B04A0}" dt="2021-09-08T23:03:29.988" v="255"/>
          <ac:grpSpMkLst>
            <pc:docMk/>
            <pc:sldMk cId="3133698666" sldId="258"/>
            <ac:grpSpMk id="15" creationId="{1DE889C7-FAD6-4397-98E2-05D503484459}"/>
          </ac:grpSpMkLst>
        </pc:grpChg>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1073131566" sldId="259"/>
        </pc:sldMkLst>
        <pc:spChg chg="mod ord">
          <ac:chgData name="Christine Perrey" userId="S::christine.r.perrey_seagate.com#ext#@mhta.onmicrosoft.com::f5f3c2ba-801c-47f3-9301-4c24a20c37fe" providerId="AD" clId="Web-{2BC9FC49-3DA5-69AC-A145-3C7DBB8B04A0}" dt="2021-09-08T23:03:29.988" v="255"/>
          <ac:spMkLst>
            <pc:docMk/>
            <pc:sldMk cId="1073131566" sldId="259"/>
            <ac:spMk id="2" creationId="{CA799C58-2059-4F51-A9BF-B5069DD5AB10}"/>
          </ac:spMkLst>
        </pc:spChg>
        <pc:spChg chg="mod ord">
          <ac:chgData name="Christine Perrey" userId="S::christine.r.perrey_seagate.com#ext#@mhta.onmicrosoft.com::f5f3c2ba-801c-47f3-9301-4c24a20c37fe" providerId="AD" clId="Web-{2BC9FC49-3DA5-69AC-A145-3C7DBB8B04A0}" dt="2021-09-08T23:03:29.988" v="255"/>
          <ac:spMkLst>
            <pc:docMk/>
            <pc:sldMk cId="1073131566" sldId="259"/>
            <ac:spMk id="3" creationId="{986FB033-4861-4C23-83B5-751D1141F2E7}"/>
          </ac:spMkLst>
        </pc:spChg>
        <pc:spChg chg="add del">
          <ac:chgData name="Christine Perrey" userId="S::christine.r.perrey_seagate.com#ext#@mhta.onmicrosoft.com::f5f3c2ba-801c-47f3-9301-4c24a20c37fe" providerId="AD" clId="Web-{2BC9FC49-3DA5-69AC-A145-3C7DBB8B04A0}" dt="2021-09-08T23:03:29.988" v="255"/>
          <ac:spMkLst>
            <pc:docMk/>
            <pc:sldMk cId="1073131566" sldId="259"/>
            <ac:spMk id="8" creationId="{3AD318CC-E2A8-4E27-9548-A047A78999B1}"/>
          </ac:spMkLst>
        </pc:spChg>
        <pc:spChg chg="add del">
          <ac:chgData name="Christine Perrey" userId="S::christine.r.perrey_seagate.com#ext#@mhta.onmicrosoft.com::f5f3c2ba-801c-47f3-9301-4c24a20c37fe" providerId="AD" clId="Web-{2BC9FC49-3DA5-69AC-A145-3C7DBB8B04A0}" dt="2021-09-08T23:03:29.988" v="255"/>
          <ac:spMkLst>
            <pc:docMk/>
            <pc:sldMk cId="1073131566" sldId="259"/>
            <ac:spMk id="14" creationId="{2C1BBA94-3F40-40AA-8BB9-E69E25E537C1}"/>
          </ac:spMkLst>
        </pc:spChg>
        <pc:grpChg chg="add del">
          <ac:chgData name="Christine Perrey" userId="S::christine.r.perrey_seagate.com#ext#@mhta.onmicrosoft.com::f5f3c2ba-801c-47f3-9301-4c24a20c37fe" providerId="AD" clId="Web-{2BC9FC49-3DA5-69AC-A145-3C7DBB8B04A0}" dt="2021-09-08T23:03:29.988" v="255"/>
          <ac:grpSpMkLst>
            <pc:docMk/>
            <pc:sldMk cId="1073131566" sldId="259"/>
            <ac:grpSpMk id="10" creationId="{B14B560F-9DD7-4302-A60B-EBD3EF59B073}"/>
          </ac:grpSpMkLst>
        </pc:grpChg>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3469029525" sldId="261"/>
        </pc:sldMkLst>
        <pc:spChg chg="mod ord">
          <ac:chgData name="Christine Perrey" userId="S::christine.r.perrey_seagate.com#ext#@mhta.onmicrosoft.com::f5f3c2ba-801c-47f3-9301-4c24a20c37fe" providerId="AD" clId="Web-{2BC9FC49-3DA5-69AC-A145-3C7DBB8B04A0}" dt="2021-09-08T23:03:29.988" v="255"/>
          <ac:spMkLst>
            <pc:docMk/>
            <pc:sldMk cId="3469029525" sldId="261"/>
            <ac:spMk id="2" creationId="{03554913-73EC-42E7-909E-2BFA7960AA3F}"/>
          </ac:spMkLst>
        </pc:spChg>
        <pc:spChg chg="add del">
          <ac:chgData name="Christine Perrey" userId="S::christine.r.perrey_seagate.com#ext#@mhta.onmicrosoft.com::f5f3c2ba-801c-47f3-9301-4c24a20c37fe" providerId="AD" clId="Web-{2BC9FC49-3DA5-69AC-A145-3C7DBB8B04A0}" dt="2021-09-08T23:03:29.988" v="255"/>
          <ac:spMkLst>
            <pc:docMk/>
            <pc:sldMk cId="3469029525" sldId="261"/>
            <ac:spMk id="19" creationId="{4522B21E-B2B9-4C72-9A71-C87EFD137480}"/>
          </ac:spMkLst>
        </pc:spChg>
        <pc:spChg chg="add del">
          <ac:chgData name="Christine Perrey" userId="S::christine.r.perrey_seagate.com#ext#@mhta.onmicrosoft.com::f5f3c2ba-801c-47f3-9301-4c24a20c37fe" providerId="AD" clId="Web-{2BC9FC49-3DA5-69AC-A145-3C7DBB8B04A0}" dt="2021-09-08T23:03:29.988" v="255"/>
          <ac:spMkLst>
            <pc:docMk/>
            <pc:sldMk cId="3469029525" sldId="261"/>
            <ac:spMk id="20" creationId="{5EB7D2A2-F448-44D4-938C-DC84CBCB3B1E}"/>
          </ac:spMkLst>
        </pc:spChg>
        <pc:spChg chg="add del">
          <ac:chgData name="Christine Perrey" userId="S::christine.r.perrey_seagate.com#ext#@mhta.onmicrosoft.com::f5f3c2ba-801c-47f3-9301-4c24a20c37fe" providerId="AD" clId="Web-{2BC9FC49-3DA5-69AC-A145-3C7DBB8B04A0}" dt="2021-09-08T23:03:29.988" v="255"/>
          <ac:spMkLst>
            <pc:docMk/>
            <pc:sldMk cId="3469029525" sldId="261"/>
            <ac:spMk id="21" creationId="{871AEA07-1E14-44B4-8E55-64EF049CD66F}"/>
          </ac:spMkLst>
        </pc:spChg>
        <pc:cxnChg chg="add del">
          <ac:chgData name="Christine Perrey" userId="S::christine.r.perrey_seagate.com#ext#@mhta.onmicrosoft.com::f5f3c2ba-801c-47f3-9301-4c24a20c37fe" providerId="AD" clId="Web-{2BC9FC49-3DA5-69AC-A145-3C7DBB8B04A0}" dt="2021-09-08T23:03:29.988" v="255"/>
          <ac:cxnSpMkLst>
            <pc:docMk/>
            <pc:sldMk cId="3469029525" sldId="261"/>
            <ac:cxnSpMk id="22" creationId="{F7C8EA93-3210-4C62-99E9-153C275E3A87}"/>
          </ac:cxnSpMkLst>
        </pc:cxnChg>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1779449519" sldId="262"/>
        </pc:sldMkLst>
        <pc:spChg chg="mod ord">
          <ac:chgData name="Christine Perrey" userId="S::christine.r.perrey_seagate.com#ext#@mhta.onmicrosoft.com::f5f3c2ba-801c-47f3-9301-4c24a20c37fe" providerId="AD" clId="Web-{2BC9FC49-3DA5-69AC-A145-3C7DBB8B04A0}" dt="2021-09-08T23:03:29.988" v="255"/>
          <ac:spMkLst>
            <pc:docMk/>
            <pc:sldMk cId="1779449519" sldId="262"/>
            <ac:spMk id="2" creationId="{32436767-8378-48AE-9884-92EC128F2816}"/>
          </ac:spMkLst>
        </pc:spChg>
        <pc:spChg chg="mod ord">
          <ac:chgData name="Christine Perrey" userId="S::christine.r.perrey_seagate.com#ext#@mhta.onmicrosoft.com::f5f3c2ba-801c-47f3-9301-4c24a20c37fe" providerId="AD" clId="Web-{2BC9FC49-3DA5-69AC-A145-3C7DBB8B04A0}" dt="2021-09-08T23:03:29.988" v="255"/>
          <ac:spMkLst>
            <pc:docMk/>
            <pc:sldMk cId="1779449519" sldId="262"/>
            <ac:spMk id="3" creationId="{F043F7AA-A220-47A4-A5DB-A0F33E8CF2AB}"/>
          </ac:spMkLst>
        </pc:spChg>
        <pc:spChg chg="add del">
          <ac:chgData name="Christine Perrey" userId="S::christine.r.perrey_seagate.com#ext#@mhta.onmicrosoft.com::f5f3c2ba-801c-47f3-9301-4c24a20c37fe" providerId="AD" clId="Web-{2BC9FC49-3DA5-69AC-A145-3C7DBB8B04A0}" dt="2021-09-08T23:03:29.988" v="255"/>
          <ac:spMkLst>
            <pc:docMk/>
            <pc:sldMk cId="1779449519" sldId="262"/>
            <ac:spMk id="8" creationId="{DBF61EA3-B236-439E-9C0B-340980D56BEE}"/>
          </ac:spMkLst>
        </pc:spChg>
        <pc:spChg chg="add del">
          <ac:chgData name="Christine Perrey" userId="S::christine.r.perrey_seagate.com#ext#@mhta.onmicrosoft.com::f5f3c2ba-801c-47f3-9301-4c24a20c37fe" providerId="AD" clId="Web-{2BC9FC49-3DA5-69AC-A145-3C7DBB8B04A0}" dt="2021-09-08T23:03:29.988" v="255"/>
          <ac:spMkLst>
            <pc:docMk/>
            <pc:sldMk cId="1779449519" sldId="262"/>
            <ac:spMk id="14" creationId="{E659831F-0D9A-4C63-9EBB-8435B85A440F}"/>
          </ac:spMkLst>
        </pc:spChg>
        <pc:grpChg chg="add del">
          <ac:chgData name="Christine Perrey" userId="S::christine.r.perrey_seagate.com#ext#@mhta.onmicrosoft.com::f5f3c2ba-801c-47f3-9301-4c24a20c37fe" providerId="AD" clId="Web-{2BC9FC49-3DA5-69AC-A145-3C7DBB8B04A0}" dt="2021-09-08T23:03:29.988" v="255"/>
          <ac:grpSpMkLst>
            <pc:docMk/>
            <pc:sldMk cId="1779449519" sldId="262"/>
            <ac:grpSpMk id="10" creationId="{28FAF094-D087-493F-8DF9-A486C2D6BBAA}"/>
          </ac:grpSpMkLst>
        </pc:grpChg>
      </pc:sldChg>
      <pc:sldChg chg="addSp delSp modSp mod ord modClrScheme chgLayout">
        <pc:chgData name="Christine Perrey" userId="S::christine.r.perrey_seagate.com#ext#@mhta.onmicrosoft.com::f5f3c2ba-801c-47f3-9301-4c24a20c37fe" providerId="AD" clId="Web-{2BC9FC49-3DA5-69AC-A145-3C7DBB8B04A0}" dt="2021-09-08T23:03:29.988" v="255"/>
        <pc:sldMkLst>
          <pc:docMk/>
          <pc:sldMk cId="3377820861" sldId="263"/>
        </pc:sldMkLst>
        <pc:spChg chg="mod ord">
          <ac:chgData name="Christine Perrey" userId="S::christine.r.perrey_seagate.com#ext#@mhta.onmicrosoft.com::f5f3c2ba-801c-47f3-9301-4c24a20c37fe" providerId="AD" clId="Web-{2BC9FC49-3DA5-69AC-A145-3C7DBB8B04A0}" dt="2021-09-08T23:03:29.988" v="255"/>
          <ac:spMkLst>
            <pc:docMk/>
            <pc:sldMk cId="3377820861" sldId="263"/>
            <ac:spMk id="2" creationId="{425A802F-1A1B-40DF-B372-33EA0D777C9B}"/>
          </ac:spMkLst>
        </pc:spChg>
        <pc:spChg chg="mod ord">
          <ac:chgData name="Christine Perrey" userId="S::christine.r.perrey_seagate.com#ext#@mhta.onmicrosoft.com::f5f3c2ba-801c-47f3-9301-4c24a20c37fe" providerId="AD" clId="Web-{2BC9FC49-3DA5-69AC-A145-3C7DBB8B04A0}" dt="2021-09-08T23:03:29.988" v="255"/>
          <ac:spMkLst>
            <pc:docMk/>
            <pc:sldMk cId="3377820861" sldId="263"/>
            <ac:spMk id="3" creationId="{1338E8F7-18AD-4FC5-9396-B7986E7545E9}"/>
          </ac:spMkLst>
        </pc:spChg>
        <pc:picChg chg="add del mod">
          <ac:chgData name="Christine Perrey" userId="S::christine.r.perrey_seagate.com#ext#@mhta.onmicrosoft.com::f5f3c2ba-801c-47f3-9301-4c24a20c37fe" providerId="AD" clId="Web-{2BC9FC49-3DA5-69AC-A145-3C7DBB8B04A0}" dt="2021-09-08T22:33:08.473" v="1"/>
          <ac:picMkLst>
            <pc:docMk/>
            <pc:sldMk cId="3377820861" sldId="263"/>
            <ac:picMk id="4" creationId="{63E2469C-AFE8-4407-A038-5CE563C4D48E}"/>
          </ac:picMkLst>
        </pc:picChg>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2382726659" sldId="265"/>
        </pc:sldMkLst>
        <pc:spChg chg="mod ord">
          <ac:chgData name="Christine Perrey" userId="S::christine.r.perrey_seagate.com#ext#@mhta.onmicrosoft.com::f5f3c2ba-801c-47f3-9301-4c24a20c37fe" providerId="AD" clId="Web-{2BC9FC49-3DA5-69AC-A145-3C7DBB8B04A0}" dt="2021-09-08T23:03:29.988" v="255"/>
          <ac:spMkLst>
            <pc:docMk/>
            <pc:sldMk cId="2382726659" sldId="265"/>
            <ac:spMk id="5" creationId="{E5C4EA84-E03B-42A9-B166-5E8DA64311D4}"/>
          </ac:spMkLst>
        </pc:spChg>
        <pc:spChg chg="add del">
          <ac:chgData name="Christine Perrey" userId="S::christine.r.perrey_seagate.com#ext#@mhta.onmicrosoft.com::f5f3c2ba-801c-47f3-9301-4c24a20c37fe" providerId="AD" clId="Web-{2BC9FC49-3DA5-69AC-A145-3C7DBB8B04A0}" dt="2021-09-08T23:03:29.988" v="255"/>
          <ac:spMkLst>
            <pc:docMk/>
            <pc:sldMk cId="2382726659" sldId="265"/>
            <ac:spMk id="64" creationId="{4DA718D0-4865-4629-8134-44F68D41D574}"/>
          </ac:spMkLst>
        </pc:spChg>
        <pc:spChg chg="add del">
          <ac:chgData name="Christine Perrey" userId="S::christine.r.perrey_seagate.com#ext#@mhta.onmicrosoft.com::f5f3c2ba-801c-47f3-9301-4c24a20c37fe" providerId="AD" clId="Web-{2BC9FC49-3DA5-69AC-A145-3C7DBB8B04A0}" dt="2021-09-08T23:03:29.988" v="255"/>
          <ac:spMkLst>
            <pc:docMk/>
            <pc:sldMk cId="2382726659" sldId="265"/>
            <ac:spMk id="70" creationId="{CBC4F608-B4B8-48C3-9572-C0F061B1CD99}"/>
          </ac:spMkLst>
        </pc:spChg>
        <pc:grpChg chg="add del">
          <ac:chgData name="Christine Perrey" userId="S::christine.r.perrey_seagate.com#ext#@mhta.onmicrosoft.com::f5f3c2ba-801c-47f3-9301-4c24a20c37fe" providerId="AD" clId="Web-{2BC9FC49-3DA5-69AC-A145-3C7DBB8B04A0}" dt="2021-09-08T23:03:29.988" v="255"/>
          <ac:grpSpMkLst>
            <pc:docMk/>
            <pc:sldMk cId="2382726659" sldId="265"/>
            <ac:grpSpMk id="66" creationId="{65167ED7-6315-43AB-B1B6-C326D5FD8F84}"/>
          </ac:grpSpMkLst>
        </pc:grpChg>
      </pc:sldChg>
      <pc:sldChg chg="add del">
        <pc:chgData name="Christine Perrey" userId="S::christine.r.perrey_seagate.com#ext#@mhta.onmicrosoft.com::f5f3c2ba-801c-47f3-9301-4c24a20c37fe" providerId="AD" clId="Web-{2BC9FC49-3DA5-69AC-A145-3C7DBB8B04A0}" dt="2021-09-08T22:36:41.567" v="11"/>
        <pc:sldMkLst>
          <pc:docMk/>
          <pc:sldMk cId="4145123727" sldId="266"/>
        </pc:sldMkLst>
      </pc:sldChg>
      <pc:sldChg chg="add del">
        <pc:chgData name="Christine Perrey" userId="S::christine.r.perrey_seagate.com#ext#@mhta.onmicrosoft.com::f5f3c2ba-801c-47f3-9301-4c24a20c37fe" providerId="AD" clId="Web-{2BC9FC49-3DA5-69AC-A145-3C7DBB8B04A0}" dt="2021-09-08T22:36:41.629" v="12"/>
        <pc:sldMkLst>
          <pc:docMk/>
          <pc:sldMk cId="1876191277" sldId="267"/>
        </pc:sldMkLst>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2595114549" sldId="267"/>
        </pc:sldMkLst>
        <pc:spChg chg="mod ord">
          <ac:chgData name="Christine Perrey" userId="S::christine.r.perrey_seagate.com#ext#@mhta.onmicrosoft.com::f5f3c2ba-801c-47f3-9301-4c24a20c37fe" providerId="AD" clId="Web-{2BC9FC49-3DA5-69AC-A145-3C7DBB8B04A0}" dt="2021-09-08T23:03:29.988" v="255"/>
          <ac:spMkLst>
            <pc:docMk/>
            <pc:sldMk cId="2595114549" sldId="267"/>
            <ac:spMk id="2" creationId="{37FF02DB-9D5A-4C43-AAE1-D55378E5B78B}"/>
          </ac:spMkLst>
        </pc:spChg>
        <pc:spChg chg="mod ord">
          <ac:chgData name="Christine Perrey" userId="S::christine.r.perrey_seagate.com#ext#@mhta.onmicrosoft.com::f5f3c2ba-801c-47f3-9301-4c24a20c37fe" providerId="AD" clId="Web-{2BC9FC49-3DA5-69AC-A145-3C7DBB8B04A0}" dt="2021-09-08T23:03:29.988" v="255"/>
          <ac:spMkLst>
            <pc:docMk/>
            <pc:sldMk cId="2595114549" sldId="267"/>
            <ac:spMk id="5" creationId="{FB956445-9D74-4F89-AC1A-D0E9F36AACBC}"/>
          </ac:spMkLst>
        </pc:spChg>
        <pc:spChg chg="add del">
          <ac:chgData name="Christine Perrey" userId="S::christine.r.perrey_seagate.com#ext#@mhta.onmicrosoft.com::f5f3c2ba-801c-47f3-9301-4c24a20c37fe" providerId="AD" clId="Web-{2BC9FC49-3DA5-69AC-A145-3C7DBB8B04A0}" dt="2021-09-08T23:03:29.988" v="255"/>
          <ac:spMkLst>
            <pc:docMk/>
            <pc:sldMk cId="2595114549" sldId="267"/>
            <ac:spMk id="8" creationId="{8E2CC403-21CD-41DF-BAC4-329D7FF03C5C}"/>
          </ac:spMkLst>
        </pc:spChg>
        <pc:spChg chg="add del">
          <ac:chgData name="Christine Perrey" userId="S::christine.r.perrey_seagate.com#ext#@mhta.onmicrosoft.com::f5f3c2ba-801c-47f3-9301-4c24a20c37fe" providerId="AD" clId="Web-{2BC9FC49-3DA5-69AC-A145-3C7DBB8B04A0}" dt="2021-09-08T23:03:29.988" v="255"/>
          <ac:spMkLst>
            <pc:docMk/>
            <pc:sldMk cId="2595114549" sldId="267"/>
            <ac:spMk id="15" creationId="{7653717E-6F8C-43E0-9893-C03AE87D18D6}"/>
          </ac:spMkLst>
        </pc:spChg>
        <pc:spChg chg="add del">
          <ac:chgData name="Christine Perrey" userId="S::christine.r.perrey_seagate.com#ext#@mhta.onmicrosoft.com::f5f3c2ba-801c-47f3-9301-4c24a20c37fe" providerId="AD" clId="Web-{2BC9FC49-3DA5-69AC-A145-3C7DBB8B04A0}" dt="2021-09-08T23:03:29.988" v="255"/>
          <ac:spMkLst>
            <pc:docMk/>
            <pc:sldMk cId="2595114549" sldId="267"/>
            <ac:spMk id="17" creationId="{35BB14B4-EC3F-47C7-9AF3-B0E017B75C42}"/>
          </ac:spMkLst>
        </pc:spChg>
        <pc:grpChg chg="add del">
          <ac:chgData name="Christine Perrey" userId="S::christine.r.perrey_seagate.com#ext#@mhta.onmicrosoft.com::f5f3c2ba-801c-47f3-9301-4c24a20c37fe" providerId="AD" clId="Web-{2BC9FC49-3DA5-69AC-A145-3C7DBB8B04A0}" dt="2021-09-08T23:03:29.988" v="255"/>
          <ac:grpSpMkLst>
            <pc:docMk/>
            <pc:sldMk cId="2595114549" sldId="267"/>
            <ac:grpSpMk id="10" creationId="{B13AA5FE-3FFC-4725-9ADD-E428544EC61B}"/>
          </ac:grpSpMkLst>
        </pc:grpChg>
      </pc:sldChg>
      <pc:sldChg chg="addSp delSp modSp new mod setBg modClrScheme delDesignElem chgLayout">
        <pc:chgData name="Christine Perrey" userId="S::christine.r.perrey_seagate.com#ext#@mhta.onmicrosoft.com::f5f3c2ba-801c-47f3-9301-4c24a20c37fe" providerId="AD" clId="Web-{2BC9FC49-3DA5-69AC-A145-3C7DBB8B04A0}" dt="2021-09-08T23:20:31.910" v="303" actId="20577"/>
        <pc:sldMkLst>
          <pc:docMk/>
          <pc:sldMk cId="79283088" sldId="268"/>
        </pc:sldMkLst>
        <pc:spChg chg="mod ord">
          <ac:chgData name="Christine Perrey" userId="S::christine.r.perrey_seagate.com#ext#@mhta.onmicrosoft.com::f5f3c2ba-801c-47f3-9301-4c24a20c37fe" providerId="AD" clId="Web-{2BC9FC49-3DA5-69AC-A145-3C7DBB8B04A0}" dt="2021-09-08T23:20:31.910" v="303" actId="20577"/>
          <ac:spMkLst>
            <pc:docMk/>
            <pc:sldMk cId="79283088" sldId="268"/>
            <ac:spMk id="2" creationId="{E25686AB-BF72-469A-97DA-F87E9E4F9A93}"/>
          </ac:spMkLst>
        </pc:spChg>
        <pc:spChg chg="del mod ord">
          <ac:chgData name="Christine Perrey" userId="S::christine.r.perrey_seagate.com#ext#@mhta.onmicrosoft.com::f5f3c2ba-801c-47f3-9301-4c24a20c37fe" providerId="AD" clId="Web-{2BC9FC49-3DA5-69AC-A145-3C7DBB8B04A0}" dt="2021-09-08T23:17:35.879" v="264"/>
          <ac:spMkLst>
            <pc:docMk/>
            <pc:sldMk cId="79283088" sldId="268"/>
            <ac:spMk id="3" creationId="{CC9404DC-D2D1-49B9-B022-026FA512D584}"/>
          </ac:spMkLst>
        </pc:spChg>
        <pc:spChg chg="add del mod">
          <ac:chgData name="Christine Perrey" userId="S::christine.r.perrey_seagate.com#ext#@mhta.onmicrosoft.com::f5f3c2ba-801c-47f3-9301-4c24a20c37fe" providerId="AD" clId="Web-{2BC9FC49-3DA5-69AC-A145-3C7DBB8B04A0}" dt="2021-09-08T23:17:41.019" v="265"/>
          <ac:spMkLst>
            <pc:docMk/>
            <pc:sldMk cId="79283088" sldId="268"/>
            <ac:spMk id="6" creationId="{CD6B3B0E-D217-4026-96B3-0C58069353EE}"/>
          </ac:spMkLst>
        </pc:spChg>
        <pc:spChg chg="add">
          <ac:chgData name="Christine Perrey" userId="S::christine.r.perrey_seagate.com#ext#@mhta.onmicrosoft.com::f5f3c2ba-801c-47f3-9301-4c24a20c37fe" providerId="AD" clId="Web-{2BC9FC49-3DA5-69AC-A145-3C7DBB8B04A0}" dt="2021-09-08T22:45:59.270" v="190"/>
          <ac:spMkLst>
            <pc:docMk/>
            <pc:sldMk cId="79283088" sldId="268"/>
            <ac:spMk id="10" creationId="{73DE2CFE-42F2-48F0-8706-5264E012B10C}"/>
          </ac:spMkLst>
        </pc:spChg>
        <pc:spChg chg="add del">
          <ac:chgData name="Christine Perrey" userId="S::christine.r.perrey_seagate.com#ext#@mhta.onmicrosoft.com::f5f3c2ba-801c-47f3-9301-4c24a20c37fe" providerId="AD" clId="Web-{2BC9FC49-3DA5-69AC-A145-3C7DBB8B04A0}" dt="2021-09-08T23:16:36.113" v="257"/>
          <ac:spMkLst>
            <pc:docMk/>
            <pc:sldMk cId="79283088" sldId="268"/>
            <ac:spMk id="22" creationId="{D5B0017B-2ECA-49AF-B397-DC140825DF8D}"/>
          </ac:spMkLst>
        </pc:spChg>
        <pc:spChg chg="add del">
          <ac:chgData name="Christine Perrey" userId="S::christine.r.perrey_seagate.com#ext#@mhta.onmicrosoft.com::f5f3c2ba-801c-47f3-9301-4c24a20c37fe" providerId="AD" clId="Web-{2BC9FC49-3DA5-69AC-A145-3C7DBB8B04A0}" dt="2021-09-08T23:16:36.113" v="257"/>
          <ac:spMkLst>
            <pc:docMk/>
            <pc:sldMk cId="79283088" sldId="268"/>
            <ac:spMk id="29" creationId="{28D31E1B-0407-4223-9642-0B642CBF57D9}"/>
          </ac:spMkLst>
        </pc:spChg>
        <pc:spChg chg="add del">
          <ac:chgData name="Christine Perrey" userId="S::christine.r.perrey_seagate.com#ext#@mhta.onmicrosoft.com::f5f3c2ba-801c-47f3-9301-4c24a20c37fe" providerId="AD" clId="Web-{2BC9FC49-3DA5-69AC-A145-3C7DBB8B04A0}" dt="2021-09-08T23:16:36.113" v="257"/>
          <ac:spMkLst>
            <pc:docMk/>
            <pc:sldMk cId="79283088" sldId="268"/>
            <ac:spMk id="32" creationId="{70E96339-907C-46C3-99AC-31179B6F0EBD}"/>
          </ac:spMkLst>
        </pc:spChg>
        <pc:spChg chg="add del">
          <ac:chgData name="Christine Perrey" userId="S::christine.r.perrey_seagate.com#ext#@mhta.onmicrosoft.com::f5f3c2ba-801c-47f3-9301-4c24a20c37fe" providerId="AD" clId="Web-{2BC9FC49-3DA5-69AC-A145-3C7DBB8B04A0}" dt="2021-09-08T23:16:36.113" v="257"/>
          <ac:spMkLst>
            <pc:docMk/>
            <pc:sldMk cId="79283088" sldId="268"/>
            <ac:spMk id="38" creationId="{2550BE34-C2B8-49B8-8519-67A8CAD51AE9}"/>
          </ac:spMkLst>
        </pc:spChg>
        <pc:spChg chg="add del">
          <ac:chgData name="Christine Perrey" userId="S::christine.r.perrey_seagate.com#ext#@mhta.onmicrosoft.com::f5f3c2ba-801c-47f3-9301-4c24a20c37fe" providerId="AD" clId="Web-{2BC9FC49-3DA5-69AC-A145-3C7DBB8B04A0}" dt="2021-09-08T23:16:36.113" v="257"/>
          <ac:spMkLst>
            <pc:docMk/>
            <pc:sldMk cId="79283088" sldId="268"/>
            <ac:spMk id="40" creationId="{A7457DD9-5A45-400A-AB4B-4B4EDECA25F1}"/>
          </ac:spMkLst>
        </pc:spChg>
        <pc:spChg chg="add del">
          <ac:chgData name="Christine Perrey" userId="S::christine.r.perrey_seagate.com#ext#@mhta.onmicrosoft.com::f5f3c2ba-801c-47f3-9301-4c24a20c37fe" providerId="AD" clId="Web-{2BC9FC49-3DA5-69AC-A145-3C7DBB8B04A0}" dt="2021-09-08T23:16:36.113" v="257"/>
          <ac:spMkLst>
            <pc:docMk/>
            <pc:sldMk cId="79283088" sldId="268"/>
            <ac:spMk id="42" creationId="{441CF7D6-A660-431A-B0BB-140A0D5556B6}"/>
          </ac:spMkLst>
        </pc:spChg>
        <pc:spChg chg="add del">
          <ac:chgData name="Christine Perrey" userId="S::christine.r.perrey_seagate.com#ext#@mhta.onmicrosoft.com::f5f3c2ba-801c-47f3-9301-4c24a20c37fe" providerId="AD" clId="Web-{2BC9FC49-3DA5-69AC-A145-3C7DBB8B04A0}" dt="2021-09-08T23:16:36.113" v="257"/>
          <ac:spMkLst>
            <pc:docMk/>
            <pc:sldMk cId="79283088" sldId="268"/>
            <ac:spMk id="44" creationId="{0570A85B-3810-4F95-97B0-CBF4CCDB381C}"/>
          </ac:spMkLst>
        </pc:spChg>
        <pc:grpChg chg="add del">
          <ac:chgData name="Christine Perrey" userId="S::christine.r.perrey_seagate.com#ext#@mhta.onmicrosoft.com::f5f3c2ba-801c-47f3-9301-4c24a20c37fe" providerId="AD" clId="Web-{2BC9FC49-3DA5-69AC-A145-3C7DBB8B04A0}" dt="2021-09-08T23:16:36.113" v="257"/>
          <ac:grpSpMkLst>
            <pc:docMk/>
            <pc:sldMk cId="79283088" sldId="268"/>
            <ac:grpSpMk id="30" creationId="{AE1C45F0-260A-458C-96ED-C1F6D2151219}"/>
          </ac:grpSpMkLst>
        </pc:grpChg>
        <pc:graphicFrameChg chg="add mod modGraphic">
          <ac:chgData name="Christine Perrey" userId="S::christine.r.perrey_seagate.com#ext#@mhta.onmicrosoft.com::f5f3c2ba-801c-47f3-9301-4c24a20c37fe" providerId="AD" clId="Web-{2BC9FC49-3DA5-69AC-A145-3C7DBB8B04A0}" dt="2021-09-08T23:17:52.550" v="266"/>
          <ac:graphicFrameMkLst>
            <pc:docMk/>
            <pc:sldMk cId="79283088" sldId="268"/>
            <ac:graphicFrameMk id="5" creationId="{5055240D-B7D5-4D4E-8CBF-4B6FC20B9E95}"/>
          </ac:graphicFrameMkLst>
        </pc:graphicFrameChg>
        <pc:cxnChg chg="add del">
          <ac:chgData name="Christine Perrey" userId="S::christine.r.perrey_seagate.com#ext#@mhta.onmicrosoft.com::f5f3c2ba-801c-47f3-9301-4c24a20c37fe" providerId="AD" clId="Web-{2BC9FC49-3DA5-69AC-A145-3C7DBB8B04A0}" dt="2021-09-08T23:16:36.113" v="257"/>
          <ac:cxnSpMkLst>
            <pc:docMk/>
            <pc:sldMk cId="79283088" sldId="268"/>
            <ac:cxnSpMk id="33" creationId="{6CF1BAF6-AD41-4082-B212-8A1F9A2E8779}"/>
          </ac:cxnSpMkLst>
        </pc:cxnChg>
      </pc:sldChg>
      <pc:sldChg chg="add del">
        <pc:chgData name="Christine Perrey" userId="S::christine.r.perrey_seagate.com#ext#@mhta.onmicrosoft.com::f5f3c2ba-801c-47f3-9301-4c24a20c37fe" providerId="AD" clId="Web-{2BC9FC49-3DA5-69AC-A145-3C7DBB8B04A0}" dt="2021-09-08T22:36:41.629" v="13"/>
        <pc:sldMkLst>
          <pc:docMk/>
          <pc:sldMk cId="1513423596" sldId="268"/>
        </pc:sldMkLst>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283360157" sldId="269"/>
        </pc:sldMkLst>
        <pc:spChg chg="mod ord">
          <ac:chgData name="Christine Perrey" userId="S::christine.r.perrey_seagate.com#ext#@mhta.onmicrosoft.com::f5f3c2ba-801c-47f3-9301-4c24a20c37fe" providerId="AD" clId="Web-{2BC9FC49-3DA5-69AC-A145-3C7DBB8B04A0}" dt="2021-09-08T23:03:29.988" v="255"/>
          <ac:spMkLst>
            <pc:docMk/>
            <pc:sldMk cId="283360157" sldId="269"/>
            <ac:spMk id="2" creationId="{37FF02DB-9D5A-4C43-AAE1-D55378E5B78B}"/>
          </ac:spMkLst>
        </pc:spChg>
        <pc:spChg chg="mod ord">
          <ac:chgData name="Christine Perrey" userId="S::christine.r.perrey_seagate.com#ext#@mhta.onmicrosoft.com::f5f3c2ba-801c-47f3-9301-4c24a20c37fe" providerId="AD" clId="Web-{2BC9FC49-3DA5-69AC-A145-3C7DBB8B04A0}" dt="2021-09-08T23:03:29.988" v="255"/>
          <ac:spMkLst>
            <pc:docMk/>
            <pc:sldMk cId="283360157" sldId="269"/>
            <ac:spMk id="3" creationId="{72B81278-883A-4C33-A584-3070E692F110}"/>
          </ac:spMkLst>
        </pc:spChg>
        <pc:spChg chg="add del">
          <ac:chgData name="Christine Perrey" userId="S::christine.r.perrey_seagate.com#ext#@mhta.onmicrosoft.com::f5f3c2ba-801c-47f3-9301-4c24a20c37fe" providerId="AD" clId="Web-{2BC9FC49-3DA5-69AC-A145-3C7DBB8B04A0}" dt="2021-09-08T23:03:29.988" v="255"/>
          <ac:spMkLst>
            <pc:docMk/>
            <pc:sldMk cId="283360157" sldId="269"/>
            <ac:spMk id="8" creationId="{8E2CC403-21CD-41DF-BAC4-329D7FF03C5C}"/>
          </ac:spMkLst>
        </pc:spChg>
        <pc:spChg chg="add del">
          <ac:chgData name="Christine Perrey" userId="S::christine.r.perrey_seagate.com#ext#@mhta.onmicrosoft.com::f5f3c2ba-801c-47f3-9301-4c24a20c37fe" providerId="AD" clId="Web-{2BC9FC49-3DA5-69AC-A145-3C7DBB8B04A0}" dt="2021-09-08T23:03:29.988" v="255"/>
          <ac:spMkLst>
            <pc:docMk/>
            <pc:sldMk cId="283360157" sldId="269"/>
            <ac:spMk id="15" creationId="{7653717E-6F8C-43E0-9893-C03AE87D18D6}"/>
          </ac:spMkLst>
        </pc:spChg>
        <pc:spChg chg="add del">
          <ac:chgData name="Christine Perrey" userId="S::christine.r.perrey_seagate.com#ext#@mhta.onmicrosoft.com::f5f3c2ba-801c-47f3-9301-4c24a20c37fe" providerId="AD" clId="Web-{2BC9FC49-3DA5-69AC-A145-3C7DBB8B04A0}" dt="2021-09-08T23:03:29.988" v="255"/>
          <ac:spMkLst>
            <pc:docMk/>
            <pc:sldMk cId="283360157" sldId="269"/>
            <ac:spMk id="17" creationId="{35BB14B4-EC3F-47C7-9AF3-B0E017B75C42}"/>
          </ac:spMkLst>
        </pc:spChg>
        <pc:grpChg chg="add del">
          <ac:chgData name="Christine Perrey" userId="S::christine.r.perrey_seagate.com#ext#@mhta.onmicrosoft.com::f5f3c2ba-801c-47f3-9301-4c24a20c37fe" providerId="AD" clId="Web-{2BC9FC49-3DA5-69AC-A145-3C7DBB8B04A0}" dt="2021-09-08T23:03:29.988" v="255"/>
          <ac:grpSpMkLst>
            <pc:docMk/>
            <pc:sldMk cId="283360157" sldId="269"/>
            <ac:grpSpMk id="10" creationId="{B13AA5FE-3FFC-4725-9ADD-E428544EC61B}"/>
          </ac:grpSpMkLst>
        </pc:grpChg>
      </pc:sldChg>
      <pc:sldChg chg="add del">
        <pc:chgData name="Christine Perrey" userId="S::christine.r.perrey_seagate.com#ext#@mhta.onmicrosoft.com::f5f3c2ba-801c-47f3-9301-4c24a20c37fe" providerId="AD" clId="Web-{2BC9FC49-3DA5-69AC-A145-3C7DBB8B04A0}" dt="2021-09-08T22:36:41.629" v="14"/>
        <pc:sldMkLst>
          <pc:docMk/>
          <pc:sldMk cId="3099047719" sldId="269"/>
        </pc:sldMkLst>
      </pc:sldChg>
      <pc:sldChg chg="add del">
        <pc:chgData name="Christine Perrey" userId="S::christine.r.perrey_seagate.com#ext#@mhta.onmicrosoft.com::f5f3c2ba-801c-47f3-9301-4c24a20c37fe" providerId="AD" clId="Web-{2BC9FC49-3DA5-69AC-A145-3C7DBB8B04A0}" dt="2021-09-08T22:44:44.113" v="185"/>
        <pc:sldMkLst>
          <pc:docMk/>
          <pc:sldMk cId="1136850673" sldId="270"/>
        </pc:sldMkLst>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1200290346" sldId="270"/>
        </pc:sldMkLst>
        <pc:spChg chg="mod ord">
          <ac:chgData name="Christine Perrey" userId="S::christine.r.perrey_seagate.com#ext#@mhta.onmicrosoft.com::f5f3c2ba-801c-47f3-9301-4c24a20c37fe" providerId="AD" clId="Web-{2BC9FC49-3DA5-69AC-A145-3C7DBB8B04A0}" dt="2021-09-08T23:03:29.988" v="255"/>
          <ac:spMkLst>
            <pc:docMk/>
            <pc:sldMk cId="1200290346" sldId="270"/>
            <ac:spMk id="5" creationId="{E5C4EA84-E03B-42A9-B166-5E8DA64311D4}"/>
          </ac:spMkLst>
        </pc:spChg>
        <pc:spChg chg="add del">
          <ac:chgData name="Christine Perrey" userId="S::christine.r.perrey_seagate.com#ext#@mhta.onmicrosoft.com::f5f3c2ba-801c-47f3-9301-4c24a20c37fe" providerId="AD" clId="Web-{2BC9FC49-3DA5-69AC-A145-3C7DBB8B04A0}" dt="2021-09-08T23:03:29.988" v="255"/>
          <ac:spMkLst>
            <pc:docMk/>
            <pc:sldMk cId="1200290346" sldId="270"/>
            <ac:spMk id="47" creationId="{6ECA6DCB-B7E1-40A9-9524-540C6DA40B1B}"/>
          </ac:spMkLst>
        </pc:spChg>
        <pc:spChg chg="add del">
          <ac:chgData name="Christine Perrey" userId="S::christine.r.perrey_seagate.com#ext#@mhta.onmicrosoft.com::f5f3c2ba-801c-47f3-9301-4c24a20c37fe" providerId="AD" clId="Web-{2BC9FC49-3DA5-69AC-A145-3C7DBB8B04A0}" dt="2021-09-08T23:03:29.988" v="255"/>
          <ac:spMkLst>
            <pc:docMk/>
            <pc:sldMk cId="1200290346" sldId="270"/>
            <ac:spMk id="53" creationId="{3873B707-463F-40B0-8227-E8CC6C67EB25}"/>
          </ac:spMkLst>
        </pc:spChg>
        <pc:spChg chg="add del">
          <ac:chgData name="Christine Perrey" userId="S::christine.r.perrey_seagate.com#ext#@mhta.onmicrosoft.com::f5f3c2ba-801c-47f3-9301-4c24a20c37fe" providerId="AD" clId="Web-{2BC9FC49-3DA5-69AC-A145-3C7DBB8B04A0}" dt="2021-09-08T23:03:29.988" v="255"/>
          <ac:spMkLst>
            <pc:docMk/>
            <pc:sldMk cId="1200290346" sldId="270"/>
            <ac:spMk id="55" creationId="{C13237C8-E62C-4F0D-A318-BD6FB6C2D138}"/>
          </ac:spMkLst>
        </pc:spChg>
        <pc:spChg chg="add del">
          <ac:chgData name="Christine Perrey" userId="S::christine.r.perrey_seagate.com#ext#@mhta.onmicrosoft.com::f5f3c2ba-801c-47f3-9301-4c24a20c37fe" providerId="AD" clId="Web-{2BC9FC49-3DA5-69AC-A145-3C7DBB8B04A0}" dt="2021-09-08T23:03:29.988" v="255"/>
          <ac:spMkLst>
            <pc:docMk/>
            <pc:sldMk cId="1200290346" sldId="270"/>
            <ac:spMk id="57" creationId="{19C9EAEA-39D0-4B0E-A0EB-51E7B26740B1}"/>
          </ac:spMkLst>
        </pc:spChg>
        <pc:spChg chg="add del">
          <ac:chgData name="Christine Perrey" userId="S::christine.r.perrey_seagate.com#ext#@mhta.onmicrosoft.com::f5f3c2ba-801c-47f3-9301-4c24a20c37fe" providerId="AD" clId="Web-{2BC9FC49-3DA5-69AC-A145-3C7DBB8B04A0}" dt="2021-09-08T23:03:29.988" v="255"/>
          <ac:spMkLst>
            <pc:docMk/>
            <pc:sldMk cId="1200290346" sldId="270"/>
            <ac:spMk id="59" creationId="{8CB5D2D7-DF65-4E86-BFBA-FFB9B5ACEB64}"/>
          </ac:spMkLst>
        </pc:spChg>
        <pc:grpChg chg="add del">
          <ac:chgData name="Christine Perrey" userId="S::christine.r.perrey_seagate.com#ext#@mhta.onmicrosoft.com::f5f3c2ba-801c-47f3-9301-4c24a20c37fe" providerId="AD" clId="Web-{2BC9FC49-3DA5-69AC-A145-3C7DBB8B04A0}" dt="2021-09-08T23:03:29.988" v="255"/>
          <ac:grpSpMkLst>
            <pc:docMk/>
            <pc:sldMk cId="1200290346" sldId="270"/>
            <ac:grpSpMk id="49" creationId="{1DE889C7-FAD6-4397-98E2-05D503484459}"/>
          </ac:grpSpMkLst>
        </pc:grpChg>
      </pc:sldChg>
      <pc:sldChg chg="add del">
        <pc:chgData name="Christine Perrey" userId="S::christine.r.perrey_seagate.com#ext#@mhta.onmicrosoft.com::f5f3c2ba-801c-47f3-9301-4c24a20c37fe" providerId="AD" clId="Web-{2BC9FC49-3DA5-69AC-A145-3C7DBB8B04A0}" dt="2021-09-08T22:36:41.629" v="15"/>
        <pc:sldMkLst>
          <pc:docMk/>
          <pc:sldMk cId="2452903458" sldId="270"/>
        </pc:sldMkLst>
      </pc:sldChg>
      <pc:sldChg chg="addSp delSp modSp add mod replId modClrScheme delDesignElem chgLayout">
        <pc:chgData name="Christine Perrey" userId="S::christine.r.perrey_seagate.com#ext#@mhta.onmicrosoft.com::f5f3c2ba-801c-47f3-9301-4c24a20c37fe" providerId="AD" clId="Web-{2BC9FC49-3DA5-69AC-A145-3C7DBB8B04A0}" dt="2021-09-08T23:03:29.988" v="255"/>
        <pc:sldMkLst>
          <pc:docMk/>
          <pc:sldMk cId="899712122" sldId="271"/>
        </pc:sldMkLst>
        <pc:spChg chg="add del">
          <ac:chgData name="Christine Perrey" userId="S::christine.r.perrey_seagate.com#ext#@mhta.onmicrosoft.com::f5f3c2ba-801c-47f3-9301-4c24a20c37fe" providerId="AD" clId="Web-{2BC9FC49-3DA5-69AC-A145-3C7DBB8B04A0}" dt="2021-09-08T22:48:32.082" v="204"/>
          <ac:spMkLst>
            <pc:docMk/>
            <pc:sldMk cId="899712122" sldId="271"/>
            <ac:spMk id="2" creationId="{4585F3E8-63B2-4F12-8BA6-1A4C7F4C057D}"/>
          </ac:spMkLst>
        </pc:spChg>
        <pc:spChg chg="add mod">
          <ac:chgData name="Christine Perrey" userId="S::christine.r.perrey_seagate.com#ext#@mhta.onmicrosoft.com::f5f3c2ba-801c-47f3-9301-4c24a20c37fe" providerId="AD" clId="Web-{2BC9FC49-3DA5-69AC-A145-3C7DBB8B04A0}" dt="2021-09-08T22:51:24.223" v="253" actId="20577"/>
          <ac:spMkLst>
            <pc:docMk/>
            <pc:sldMk cId="899712122" sldId="271"/>
            <ac:spMk id="3" creationId="{8BA0C967-A3EF-4022-8524-D9E0CA084214}"/>
          </ac:spMkLst>
        </pc:spChg>
        <pc:spChg chg="mod ord">
          <ac:chgData name="Christine Perrey" userId="S::christine.r.perrey_seagate.com#ext#@mhta.onmicrosoft.com::f5f3c2ba-801c-47f3-9301-4c24a20c37fe" providerId="AD" clId="Web-{2BC9FC49-3DA5-69AC-A145-3C7DBB8B04A0}" dt="2021-09-08T23:03:29.988" v="255"/>
          <ac:spMkLst>
            <pc:docMk/>
            <pc:sldMk cId="899712122" sldId="271"/>
            <ac:spMk id="5" creationId="{E6AA9169-0E01-4213-AF5D-65DB01CEC183}"/>
          </ac:spMkLst>
        </pc:spChg>
        <pc:spChg chg="add del">
          <ac:chgData name="Christine Perrey" userId="S::christine.r.perrey_seagate.com#ext#@mhta.onmicrosoft.com::f5f3c2ba-801c-47f3-9301-4c24a20c37fe" providerId="AD" clId="Web-{2BC9FC49-3DA5-69AC-A145-3C7DBB8B04A0}" dt="2021-09-08T23:03:29.988" v="255"/>
          <ac:spMkLst>
            <pc:docMk/>
            <pc:sldMk cId="899712122" sldId="271"/>
            <ac:spMk id="64" creationId="{8B9AA7C6-5E5A-498E-A6DF-A943376E09BC}"/>
          </ac:spMkLst>
        </pc:spChg>
        <pc:spChg chg="add del">
          <ac:chgData name="Christine Perrey" userId="S::christine.r.perrey_seagate.com#ext#@mhta.onmicrosoft.com::f5f3c2ba-801c-47f3-9301-4c24a20c37fe" providerId="AD" clId="Web-{2BC9FC49-3DA5-69AC-A145-3C7DBB8B04A0}" dt="2021-09-08T23:03:29.988" v="255"/>
          <ac:spMkLst>
            <pc:docMk/>
            <pc:sldMk cId="899712122" sldId="271"/>
            <ac:spMk id="70" creationId="{81E140AE-0ABF-47C8-BF32-7D2F0CF2BA44}"/>
          </ac:spMkLst>
        </pc:spChg>
        <pc:spChg chg="add del">
          <ac:chgData name="Christine Perrey" userId="S::christine.r.perrey_seagate.com#ext#@mhta.onmicrosoft.com::f5f3c2ba-801c-47f3-9301-4c24a20c37fe" providerId="AD" clId="Web-{2BC9FC49-3DA5-69AC-A145-3C7DBB8B04A0}" dt="2021-09-08T23:03:29.988" v="255"/>
          <ac:spMkLst>
            <pc:docMk/>
            <pc:sldMk cId="899712122" sldId="271"/>
            <ac:spMk id="72" creationId="{CBC4F608-B4B8-48C3-9572-C0F061B1CD99}"/>
          </ac:spMkLst>
        </pc:spChg>
        <pc:grpChg chg="add del">
          <ac:chgData name="Christine Perrey" userId="S::christine.r.perrey_seagate.com#ext#@mhta.onmicrosoft.com::f5f3c2ba-801c-47f3-9301-4c24a20c37fe" providerId="AD" clId="Web-{2BC9FC49-3DA5-69AC-A145-3C7DBB8B04A0}" dt="2021-09-08T23:03:29.988" v="255"/>
          <ac:grpSpMkLst>
            <pc:docMk/>
            <pc:sldMk cId="899712122" sldId="271"/>
            <ac:grpSpMk id="66" creationId="{83EAB11A-76F7-48F4-9B4F-5BFDF4BF9670}"/>
          </ac:grpSpMkLst>
        </pc:grpChg>
        <pc:picChg chg="del">
          <ac:chgData name="Christine Perrey" userId="S::christine.r.perrey_seagate.com#ext#@mhta.onmicrosoft.com::f5f3c2ba-801c-47f3-9301-4c24a20c37fe" providerId="AD" clId="Web-{2BC9FC49-3DA5-69AC-A145-3C7DBB8B04A0}" dt="2021-09-08T22:47:56.348" v="193"/>
          <ac:picMkLst>
            <pc:docMk/>
            <pc:sldMk cId="899712122" sldId="271"/>
            <ac:picMk id="9" creationId="{469DC9D4-8B48-40F1-8F3D-AC14F102CABB}"/>
          </ac:picMkLst>
        </pc:picChg>
        <pc:picChg chg="del">
          <ac:chgData name="Christine Perrey" userId="S::christine.r.perrey_seagate.com#ext#@mhta.onmicrosoft.com::f5f3c2ba-801c-47f3-9301-4c24a20c37fe" providerId="AD" clId="Web-{2BC9FC49-3DA5-69AC-A145-3C7DBB8B04A0}" dt="2021-09-08T22:47:55.598" v="192"/>
          <ac:picMkLst>
            <pc:docMk/>
            <pc:sldMk cId="899712122" sldId="271"/>
            <ac:picMk id="16" creationId="{0F3CBC1E-A4B8-F44B-940F-86C2EA873108}"/>
          </ac:picMkLst>
        </pc:picChg>
      </pc:sldChg>
      <pc:sldChg chg="add del">
        <pc:chgData name="Christine Perrey" userId="S::christine.r.perrey_seagate.com#ext#@mhta.onmicrosoft.com::f5f3c2ba-801c-47f3-9301-4c24a20c37fe" providerId="AD" clId="Web-{2BC9FC49-3DA5-69AC-A145-3C7DBB8B04A0}" dt="2021-09-08T22:44:44.098" v="184"/>
        <pc:sldMkLst>
          <pc:docMk/>
          <pc:sldMk cId="3285148228" sldId="271"/>
        </pc:sldMkLst>
      </pc:sldChg>
      <pc:sldChg chg="add del">
        <pc:chgData name="Christine Perrey" userId="S::christine.r.perrey_seagate.com#ext#@mhta.onmicrosoft.com::f5f3c2ba-801c-47f3-9301-4c24a20c37fe" providerId="AD" clId="Web-{2BC9FC49-3DA5-69AC-A145-3C7DBB8B04A0}" dt="2021-09-08T22:36:41.629" v="16"/>
        <pc:sldMkLst>
          <pc:docMk/>
          <pc:sldMk cId="3732079134" sldId="271"/>
        </pc:sldMkLst>
      </pc:sldChg>
      <pc:sldChg chg="add del">
        <pc:chgData name="Christine Perrey" userId="S::christine.r.perrey_seagate.com#ext#@mhta.onmicrosoft.com::f5f3c2ba-801c-47f3-9301-4c24a20c37fe" providerId="AD" clId="Web-{2BC9FC49-3DA5-69AC-A145-3C7DBB8B04A0}" dt="2021-09-08T22:36:41.629" v="17"/>
        <pc:sldMkLst>
          <pc:docMk/>
          <pc:sldMk cId="255024114" sldId="272"/>
        </pc:sldMkLst>
      </pc:sldChg>
      <pc:sldChg chg="add del">
        <pc:chgData name="Christine Perrey" userId="S::christine.r.perrey_seagate.com#ext#@mhta.onmicrosoft.com::f5f3c2ba-801c-47f3-9301-4c24a20c37fe" providerId="AD" clId="Web-{2BC9FC49-3DA5-69AC-A145-3C7DBB8B04A0}" dt="2021-09-08T22:44:44.098" v="183"/>
        <pc:sldMkLst>
          <pc:docMk/>
          <pc:sldMk cId="1111009582" sldId="272"/>
        </pc:sldMkLst>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1782958449" sldId="272"/>
        </pc:sldMkLst>
        <pc:spChg chg="mod ord">
          <ac:chgData name="Christine Perrey" userId="S::christine.r.perrey_seagate.com#ext#@mhta.onmicrosoft.com::f5f3c2ba-801c-47f3-9301-4c24a20c37fe" providerId="AD" clId="Web-{2BC9FC49-3DA5-69AC-A145-3C7DBB8B04A0}" dt="2021-09-08T23:03:29.988" v="255"/>
          <ac:spMkLst>
            <pc:docMk/>
            <pc:sldMk cId="1782958449" sldId="272"/>
            <ac:spMk id="5" creationId="{E6AA9169-0E01-4213-AF5D-65DB01CEC183}"/>
          </ac:spMkLst>
        </pc:spChg>
        <pc:spChg chg="add del">
          <ac:chgData name="Christine Perrey" userId="S::christine.r.perrey_seagate.com#ext#@mhta.onmicrosoft.com::f5f3c2ba-801c-47f3-9301-4c24a20c37fe" providerId="AD" clId="Web-{2BC9FC49-3DA5-69AC-A145-3C7DBB8B04A0}" dt="2021-09-08T23:03:29.988" v="255"/>
          <ac:spMkLst>
            <pc:docMk/>
            <pc:sldMk cId="1782958449" sldId="272"/>
            <ac:spMk id="64" creationId="{8E2CC403-21CD-41DF-BAC4-329D7FF03C5C}"/>
          </ac:spMkLst>
        </pc:spChg>
        <pc:spChg chg="add del">
          <ac:chgData name="Christine Perrey" userId="S::christine.r.perrey_seagate.com#ext#@mhta.onmicrosoft.com::f5f3c2ba-801c-47f3-9301-4c24a20c37fe" providerId="AD" clId="Web-{2BC9FC49-3DA5-69AC-A145-3C7DBB8B04A0}" dt="2021-09-08T23:03:29.988" v="255"/>
          <ac:spMkLst>
            <pc:docMk/>
            <pc:sldMk cId="1782958449" sldId="272"/>
            <ac:spMk id="71" creationId="{7653717E-6F8C-43E0-9893-C03AE87D18D6}"/>
          </ac:spMkLst>
        </pc:spChg>
        <pc:spChg chg="add del">
          <ac:chgData name="Christine Perrey" userId="S::christine.r.perrey_seagate.com#ext#@mhta.onmicrosoft.com::f5f3c2ba-801c-47f3-9301-4c24a20c37fe" providerId="AD" clId="Web-{2BC9FC49-3DA5-69AC-A145-3C7DBB8B04A0}" dt="2021-09-08T23:03:29.988" v="255"/>
          <ac:spMkLst>
            <pc:docMk/>
            <pc:sldMk cId="1782958449" sldId="272"/>
            <ac:spMk id="73" creationId="{35BB14B4-EC3F-47C7-9AF3-B0E017B75C42}"/>
          </ac:spMkLst>
        </pc:spChg>
        <pc:grpChg chg="add del">
          <ac:chgData name="Christine Perrey" userId="S::christine.r.perrey_seagate.com#ext#@mhta.onmicrosoft.com::f5f3c2ba-801c-47f3-9301-4c24a20c37fe" providerId="AD" clId="Web-{2BC9FC49-3DA5-69AC-A145-3C7DBB8B04A0}" dt="2021-09-08T23:03:29.988" v="255"/>
          <ac:grpSpMkLst>
            <pc:docMk/>
            <pc:sldMk cId="1782958449" sldId="272"/>
            <ac:grpSpMk id="66" creationId="{B13AA5FE-3FFC-4725-9ADD-E428544EC61B}"/>
          </ac:grpSpMkLst>
        </pc:grpChg>
      </pc:sldChg>
      <pc:sldChg chg="add del">
        <pc:chgData name="Christine Perrey" userId="S::christine.r.perrey_seagate.com#ext#@mhta.onmicrosoft.com::f5f3c2ba-801c-47f3-9301-4c24a20c37fe" providerId="AD" clId="Web-{2BC9FC49-3DA5-69AC-A145-3C7DBB8B04A0}" dt="2021-09-08T22:36:41.629" v="18"/>
        <pc:sldMkLst>
          <pc:docMk/>
          <pc:sldMk cId="810053619" sldId="273"/>
        </pc:sldMkLst>
      </pc:sldChg>
      <pc:sldChg chg="addSp delSp modSp mod modClrScheme delDesignElem chgLayout">
        <pc:chgData name="Christine Perrey" userId="S::christine.r.perrey_seagate.com#ext#@mhta.onmicrosoft.com::f5f3c2ba-801c-47f3-9301-4c24a20c37fe" providerId="AD" clId="Web-{2BC9FC49-3DA5-69AC-A145-3C7DBB8B04A0}" dt="2021-09-08T23:03:29.988" v="255"/>
        <pc:sldMkLst>
          <pc:docMk/>
          <pc:sldMk cId="1743966592" sldId="273"/>
        </pc:sldMkLst>
        <pc:spChg chg="mod ord">
          <ac:chgData name="Christine Perrey" userId="S::christine.r.perrey_seagate.com#ext#@mhta.onmicrosoft.com::f5f3c2ba-801c-47f3-9301-4c24a20c37fe" providerId="AD" clId="Web-{2BC9FC49-3DA5-69AC-A145-3C7DBB8B04A0}" dt="2021-09-08T23:03:29.988" v="255"/>
          <ac:spMkLst>
            <pc:docMk/>
            <pc:sldMk cId="1743966592" sldId="273"/>
            <ac:spMk id="5" creationId="{E6AA9169-0E01-4213-AF5D-65DB01CEC183}"/>
          </ac:spMkLst>
        </pc:spChg>
        <pc:spChg chg="add del">
          <ac:chgData name="Christine Perrey" userId="S::christine.r.perrey_seagate.com#ext#@mhta.onmicrosoft.com::f5f3c2ba-801c-47f3-9301-4c24a20c37fe" providerId="AD" clId="Web-{2BC9FC49-3DA5-69AC-A145-3C7DBB8B04A0}" dt="2021-09-08T23:03:29.988" v="255"/>
          <ac:spMkLst>
            <pc:docMk/>
            <pc:sldMk cId="1743966592" sldId="273"/>
            <ac:spMk id="64" creationId="{8B9AA7C6-5E5A-498E-A6DF-A943376E09BC}"/>
          </ac:spMkLst>
        </pc:spChg>
        <pc:spChg chg="add del">
          <ac:chgData name="Christine Perrey" userId="S::christine.r.perrey_seagate.com#ext#@mhta.onmicrosoft.com::f5f3c2ba-801c-47f3-9301-4c24a20c37fe" providerId="AD" clId="Web-{2BC9FC49-3DA5-69AC-A145-3C7DBB8B04A0}" dt="2021-09-08T23:03:29.988" v="255"/>
          <ac:spMkLst>
            <pc:docMk/>
            <pc:sldMk cId="1743966592" sldId="273"/>
            <ac:spMk id="70" creationId="{81E140AE-0ABF-47C8-BF32-7D2F0CF2BA44}"/>
          </ac:spMkLst>
        </pc:spChg>
        <pc:spChg chg="add del">
          <ac:chgData name="Christine Perrey" userId="S::christine.r.perrey_seagate.com#ext#@mhta.onmicrosoft.com::f5f3c2ba-801c-47f3-9301-4c24a20c37fe" providerId="AD" clId="Web-{2BC9FC49-3DA5-69AC-A145-3C7DBB8B04A0}" dt="2021-09-08T23:03:29.988" v="255"/>
          <ac:spMkLst>
            <pc:docMk/>
            <pc:sldMk cId="1743966592" sldId="273"/>
            <ac:spMk id="72" creationId="{CBC4F608-B4B8-48C3-9572-C0F061B1CD99}"/>
          </ac:spMkLst>
        </pc:spChg>
        <pc:grpChg chg="add del">
          <ac:chgData name="Christine Perrey" userId="S::christine.r.perrey_seagate.com#ext#@mhta.onmicrosoft.com::f5f3c2ba-801c-47f3-9301-4c24a20c37fe" providerId="AD" clId="Web-{2BC9FC49-3DA5-69AC-A145-3C7DBB8B04A0}" dt="2021-09-08T23:03:29.988" v="255"/>
          <ac:grpSpMkLst>
            <pc:docMk/>
            <pc:sldMk cId="1743966592" sldId="273"/>
            <ac:grpSpMk id="66" creationId="{83EAB11A-76F7-48F4-9B4F-5BFDF4BF9670}"/>
          </ac:grpSpMkLst>
        </pc:grpChg>
      </pc:sldChg>
      <pc:sldChg chg="add del">
        <pc:chgData name="Christine Perrey" userId="S::christine.r.perrey_seagate.com#ext#@mhta.onmicrosoft.com::f5f3c2ba-801c-47f3-9301-4c24a20c37fe" providerId="AD" clId="Web-{2BC9FC49-3DA5-69AC-A145-3C7DBB8B04A0}" dt="2021-09-08T22:44:44.098" v="182"/>
        <pc:sldMkLst>
          <pc:docMk/>
          <pc:sldMk cId="4266028227" sldId="273"/>
        </pc:sldMkLst>
      </pc:sldChg>
      <pc:sldChg chg="add del">
        <pc:chgData name="Christine Perrey" userId="S::christine.r.perrey_seagate.com#ext#@mhta.onmicrosoft.com::f5f3c2ba-801c-47f3-9301-4c24a20c37fe" providerId="AD" clId="Web-{2BC9FC49-3DA5-69AC-A145-3C7DBB8B04A0}" dt="2021-09-08T22:44:44.098" v="181"/>
        <pc:sldMkLst>
          <pc:docMk/>
          <pc:sldMk cId="1873861778" sldId="274"/>
        </pc:sldMkLst>
      </pc:sldChg>
      <pc:sldChg chg="add del">
        <pc:chgData name="Christine Perrey" userId="S::christine.r.perrey_seagate.com#ext#@mhta.onmicrosoft.com::f5f3c2ba-801c-47f3-9301-4c24a20c37fe" providerId="AD" clId="Web-{2BC9FC49-3DA5-69AC-A145-3C7DBB8B04A0}" dt="2021-09-08T22:44:44.098" v="180"/>
        <pc:sldMkLst>
          <pc:docMk/>
          <pc:sldMk cId="984338877" sldId="275"/>
        </pc:sldMkLst>
      </pc:sldChg>
      <pc:sldChg chg="add del">
        <pc:chgData name="Christine Perrey" userId="S::christine.r.perrey_seagate.com#ext#@mhta.onmicrosoft.com::f5f3c2ba-801c-47f3-9301-4c24a20c37fe" providerId="AD" clId="Web-{2BC9FC49-3DA5-69AC-A145-3C7DBB8B04A0}" dt="2021-09-08T22:44:44.098" v="179"/>
        <pc:sldMkLst>
          <pc:docMk/>
          <pc:sldMk cId="2869928729" sldId="276"/>
        </pc:sldMkLst>
      </pc:sldChg>
      <pc:sldChg chg="add del">
        <pc:chgData name="Christine Perrey" userId="S::christine.r.perrey_seagate.com#ext#@mhta.onmicrosoft.com::f5f3c2ba-801c-47f3-9301-4c24a20c37fe" providerId="AD" clId="Web-{2BC9FC49-3DA5-69AC-A145-3C7DBB8B04A0}" dt="2021-09-08T22:44:44.098" v="178"/>
        <pc:sldMkLst>
          <pc:docMk/>
          <pc:sldMk cId="3074687011" sldId="277"/>
        </pc:sldMkLst>
      </pc:sldChg>
      <pc:sldMasterChg chg="add del addSldLayout delSldLayout">
        <pc:chgData name="Christine Perrey" userId="S::christine.r.perrey_seagate.com#ext#@mhta.onmicrosoft.com::f5f3c2ba-801c-47f3-9301-4c24a20c37fe" providerId="AD" clId="Web-{2BC9FC49-3DA5-69AC-A145-3C7DBB8B04A0}" dt="2021-09-08T22:44:44.113" v="185"/>
        <pc:sldMasterMkLst>
          <pc:docMk/>
          <pc:sldMasterMk cId="3947834988" sldId="2147483684"/>
        </pc:sldMasterMkLst>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3463145460" sldId="2147483685"/>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3742542651" sldId="2147483686"/>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2333490220" sldId="2147483687"/>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2255671572" sldId="2147483688"/>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3069701951" sldId="2147483689"/>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652906055" sldId="2147483690"/>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2595991070" sldId="2147483691"/>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166252344" sldId="2147483692"/>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844378656" sldId="2147483693"/>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2131580090" sldId="2147483694"/>
          </pc:sldLayoutMkLst>
        </pc:sldLayoutChg>
        <pc:sldLayoutChg chg="add del">
          <pc:chgData name="Christine Perrey" userId="S::christine.r.perrey_seagate.com#ext#@mhta.onmicrosoft.com::f5f3c2ba-801c-47f3-9301-4c24a20c37fe" providerId="AD" clId="Web-{2BC9FC49-3DA5-69AC-A145-3C7DBB8B04A0}" dt="2021-09-08T22:44:44.113" v="185"/>
          <pc:sldLayoutMkLst>
            <pc:docMk/>
            <pc:sldMasterMk cId="3947834988" sldId="2147483684"/>
            <pc:sldLayoutMk cId="980295043" sldId="2147483695"/>
          </pc:sldLayoutMkLst>
        </pc:sldLayoutChg>
      </pc:sldMasterChg>
      <pc:sldMasterChg chg="add del addSldLayout delSldLayout">
        <pc:chgData name="Christine Perrey" userId="S::christine.r.perrey_seagate.com#ext#@mhta.onmicrosoft.com::f5f3c2ba-801c-47f3-9301-4c24a20c37fe" providerId="AD" clId="Web-{2BC9FC49-3DA5-69AC-A145-3C7DBB8B04A0}" dt="2021-09-08T23:03:29.988" v="255"/>
        <pc:sldMasterMkLst>
          <pc:docMk/>
          <pc:sldMasterMk cId="1611008006" sldId="2147483708"/>
        </pc:sldMasterMkLst>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2930335749" sldId="2147483709"/>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2320540552" sldId="2147483710"/>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1715310072" sldId="2147483711"/>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1481487754" sldId="2147483712"/>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4120254325" sldId="2147483713"/>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2191717468" sldId="2147483714"/>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2423327963" sldId="2147483715"/>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133752460" sldId="2147483716"/>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233580050" sldId="2147483717"/>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3356756190" sldId="2147483718"/>
          </pc:sldLayoutMkLst>
        </pc:sldLayoutChg>
        <pc:sldLayoutChg chg="add del">
          <pc:chgData name="Christine Perrey" userId="S::christine.r.perrey_seagate.com#ext#@mhta.onmicrosoft.com::f5f3c2ba-801c-47f3-9301-4c24a20c37fe" providerId="AD" clId="Web-{2BC9FC49-3DA5-69AC-A145-3C7DBB8B04A0}" dt="2021-09-08T23:03:29.988" v="255"/>
          <pc:sldLayoutMkLst>
            <pc:docMk/>
            <pc:sldMasterMk cId="1611008006" sldId="2147483708"/>
            <pc:sldLayoutMk cId="2005301199" sldId="2147483719"/>
          </pc:sldLayoutMkLst>
        </pc:sldLayoutChg>
      </pc:sldMasterChg>
      <pc:sldMasterChg chg="add del addSldLayout delSldLayout modSldLayout">
        <pc:chgData name="Christine Perrey" userId="S::christine.r.perrey_seagate.com#ext#@mhta.onmicrosoft.com::f5f3c2ba-801c-47f3-9301-4c24a20c37fe" providerId="AD" clId="Web-{2BC9FC49-3DA5-69AC-A145-3C7DBB8B04A0}" dt="2021-09-08T23:03:29.988" v="255"/>
        <pc:sldMasterMkLst>
          <pc:docMk/>
          <pc:sldMasterMk cId="788863563" sldId="2147483720"/>
        </pc:sldMasterMkLst>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2639484600" sldId="2147483721"/>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2585162671" sldId="2147483722"/>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3200281168" sldId="2147483723"/>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1798597410" sldId="2147483724"/>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3689841031" sldId="2147483725"/>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2713102725" sldId="2147483726"/>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1681827271" sldId="2147483727"/>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1719092138" sldId="2147483728"/>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2079717253" sldId="2147483729"/>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2630040514" sldId="2147483730"/>
          </pc:sldLayoutMkLst>
        </pc:sldLayoutChg>
        <pc:sldLayoutChg chg="add del mod replId">
          <pc:chgData name="Christine Perrey" userId="S::christine.r.perrey_seagate.com#ext#@mhta.onmicrosoft.com::f5f3c2ba-801c-47f3-9301-4c24a20c37fe" providerId="AD" clId="Web-{2BC9FC49-3DA5-69AC-A145-3C7DBB8B04A0}" dt="2021-09-08T23:03:29.988" v="255"/>
          <pc:sldLayoutMkLst>
            <pc:docMk/>
            <pc:sldMasterMk cId="788863563" sldId="2147483720"/>
            <pc:sldLayoutMk cId="3828944387" sldId="2147483731"/>
          </pc:sldLayoutMkLst>
        </pc:sldLayoutChg>
      </pc:sldMasterChg>
    </pc:docChg>
  </pc:docChgLst>
  <pc:docChgLst>
    <pc:chgData name="Meyer, Sasha" userId="S::sasha_meyer_cable.comcast.com#ext#@mhta.onmicrosoft.com::920ce597-ffb7-4761-a9d0-6e1321940030" providerId="AD" clId="Web-{0B8A49D3-F03E-E158-BA6F-D8FC4100E97A}"/>
    <pc:docChg chg="modSld addMainMaster delMainMaster">
      <pc:chgData name="Meyer, Sasha" userId="S::sasha_meyer_cable.comcast.com#ext#@mhta.onmicrosoft.com::920ce597-ffb7-4761-a9d0-6e1321940030" providerId="AD" clId="Web-{0B8A49D3-F03E-E158-BA6F-D8FC4100E97A}" dt="2021-09-08T22:14:43.694" v="22"/>
      <pc:docMkLst>
        <pc:docMk/>
      </pc:docMkLst>
      <pc:sldChg chg="addSp delSp modSp mod setBg modClrScheme addAnim delAnim delDesignElem chgLayout">
        <pc:chgData name="Meyer, Sasha" userId="S::sasha_meyer_cable.comcast.com#ext#@mhta.onmicrosoft.com::920ce597-ffb7-4761-a9d0-6e1321940030" providerId="AD" clId="Web-{0B8A49D3-F03E-E158-BA6F-D8FC4100E97A}" dt="2021-09-08T22:14:15.163" v="18"/>
        <pc:sldMkLst>
          <pc:docMk/>
          <pc:sldMk cId="4034437700" sldId="256"/>
        </pc:sldMkLst>
        <pc:spChg chg="mod ord">
          <ac:chgData name="Meyer, Sasha" userId="S::sasha_meyer_cable.comcast.com#ext#@mhta.onmicrosoft.com::920ce597-ffb7-4761-a9d0-6e1321940030" providerId="AD" clId="Web-{0B8A49D3-F03E-E158-BA6F-D8FC4100E97A}" dt="2021-09-08T22:14:15.163" v="18"/>
          <ac:spMkLst>
            <pc:docMk/>
            <pc:sldMk cId="4034437700" sldId="256"/>
            <ac:spMk id="2" creationId="{EB6141B1-81BF-44DA-AFF1-72C18FF9D270}"/>
          </ac:spMkLst>
        </pc:spChg>
        <pc:spChg chg="mod ord">
          <ac:chgData name="Meyer, Sasha" userId="S::sasha_meyer_cable.comcast.com#ext#@mhta.onmicrosoft.com::920ce597-ffb7-4761-a9d0-6e1321940030" providerId="AD" clId="Web-{0B8A49D3-F03E-E158-BA6F-D8FC4100E97A}" dt="2021-09-08T22:14:05.616" v="17"/>
          <ac:spMkLst>
            <pc:docMk/>
            <pc:sldMk cId="4034437700" sldId="256"/>
            <ac:spMk id="3" creationId="{9BCF8F2B-F7B2-4CF5-93CF-E564D23ED23B}"/>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6" creationId="{88294908-8B00-4F58-BBBA-20F71A40AA9E}"/>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7" creationId="{4364C879-1404-4203-8E9D-CC5DE0A621A2}"/>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8" creationId="{88294908-8B00-4F58-BBBA-20F71A40AA9E}"/>
          </ac:spMkLst>
        </pc:spChg>
        <pc:spChg chg="add del">
          <ac:chgData name="Meyer, Sasha" userId="S::sasha_meyer_cable.comcast.com#ext#@mhta.onmicrosoft.com::920ce597-ffb7-4761-a9d0-6e1321940030" providerId="AD" clId="Web-{0B8A49D3-F03E-E158-BA6F-D8FC4100E97A}" dt="2021-09-08T22:10:48.068" v="2"/>
          <ac:spMkLst>
            <pc:docMk/>
            <pc:sldMk cId="4034437700" sldId="256"/>
            <ac:spMk id="9" creationId="{C1DD1A8A-57D5-4A81-AD04-532B043C5611}"/>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10" creationId="{4364C879-1404-4203-8E9D-CC5DE0A621A2}"/>
          </ac:spMkLst>
        </pc:spChg>
        <pc:spChg chg="add del">
          <ac:chgData name="Meyer, Sasha" userId="S::sasha_meyer_cable.comcast.com#ext#@mhta.onmicrosoft.com::920ce597-ffb7-4761-a9d0-6e1321940030" providerId="AD" clId="Web-{0B8A49D3-F03E-E158-BA6F-D8FC4100E97A}" dt="2021-09-08T22:10:48.068" v="2"/>
          <ac:spMkLst>
            <pc:docMk/>
            <pc:sldMk cId="4034437700" sldId="256"/>
            <ac:spMk id="11" creationId="{007891EC-4501-44ED-A8C8-B11B6DB767AB}"/>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12" creationId="{84617302-4B0D-4351-A6BB-6F0930D943AC}"/>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13" creationId="{84617302-4B0D-4351-A6BB-6F0930D943AC}"/>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14" creationId="{DA2C7802-C2E0-4218-8F89-8DD7CCD2CD1C}"/>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15" creationId="{DA2C7802-C2E0-4218-8F89-8DD7CCD2CD1C}"/>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16" creationId="{A6D7111A-21E5-4EE9-8A78-10E5530F0116}"/>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17" creationId="{A6D7111A-21E5-4EE9-8A78-10E5530F0116}"/>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18" creationId="{A3969E80-A77B-49FC-9122-D89AFD5EE118}"/>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19" creationId="{A3969E80-A77B-49FC-9122-D89AFD5EE118}"/>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20" creationId="{1849CA57-76BD-4CF2-80BA-D7A46A01B7B1}"/>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21" creationId="{1849CA57-76BD-4CF2-80BA-D7A46A01B7B1}"/>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22" creationId="{35E9085E-E730-4768-83D4-6CB7E9897153}"/>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23" creationId="{35E9085E-E730-4768-83D4-6CB7E9897153}"/>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24" creationId="{973272FE-A474-4CAE-8CA2-BCC8B476C3F4}"/>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25" creationId="{973272FE-A474-4CAE-8CA2-BCC8B476C3F4}"/>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26" creationId="{E07981EA-05A6-437C-88D7-B377B92B031D}"/>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27" creationId="{E07981EA-05A6-437C-88D7-B377B92B031D}"/>
          </ac:spMkLst>
        </pc:spChg>
        <pc:spChg chg="add del">
          <ac:chgData name="Meyer, Sasha" userId="S::sasha_meyer_cable.comcast.com#ext#@mhta.onmicrosoft.com::920ce597-ffb7-4761-a9d0-6e1321940030" providerId="AD" clId="Web-{0B8A49D3-F03E-E158-BA6F-D8FC4100E97A}" dt="2021-09-08T22:11:51.412" v="9"/>
          <ac:spMkLst>
            <pc:docMk/>
            <pc:sldMk cId="4034437700" sldId="256"/>
            <ac:spMk id="28" creationId="{15E3C750-986E-4769-B1AE-49289FBEE757}"/>
          </ac:spMkLst>
        </pc:spChg>
        <pc:spChg chg="add del">
          <ac:chgData name="Meyer, Sasha" userId="S::sasha_meyer_cable.comcast.com#ext#@mhta.onmicrosoft.com::920ce597-ffb7-4761-a9d0-6e1321940030" providerId="AD" clId="Web-{0B8A49D3-F03E-E158-BA6F-D8FC4100E97A}" dt="2021-09-08T22:13:16.615" v="14"/>
          <ac:spMkLst>
            <pc:docMk/>
            <pc:sldMk cId="4034437700" sldId="256"/>
            <ac:spMk id="29" creationId="{15E3C750-986E-4769-B1AE-49289FBEE757}"/>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30" creationId="{88294908-8B00-4F58-BBBA-20F71A40AA9E}"/>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31" creationId="{4364C879-1404-4203-8E9D-CC5DE0A621A2}"/>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32" creationId="{84617302-4B0D-4351-A6BB-6F0930D943AC}"/>
          </ac:spMkLst>
        </pc:spChg>
        <pc:spChg chg="add del">
          <ac:chgData name="Meyer, Sasha" userId="S::sasha_meyer_cable.comcast.com#ext#@mhta.onmicrosoft.com::920ce597-ffb7-4761-a9d0-6e1321940030" providerId="AD" clId="Web-{0B8A49D3-F03E-E158-BA6F-D8FC4100E97A}" dt="2021-09-08T22:11:51.381" v="8"/>
          <ac:spMkLst>
            <pc:docMk/>
            <pc:sldMk cId="4034437700" sldId="256"/>
            <ac:spMk id="33" creationId="{1A3C89F8-0D2F-47FF-B903-151248265F47}"/>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34" creationId="{DA2C7802-C2E0-4218-8F89-8DD7CCD2CD1C}"/>
          </ac:spMkLst>
        </pc:spChg>
        <pc:spChg chg="add del">
          <ac:chgData name="Meyer, Sasha" userId="S::sasha_meyer_cable.comcast.com#ext#@mhta.onmicrosoft.com::920ce597-ffb7-4761-a9d0-6e1321940030" providerId="AD" clId="Web-{0B8A49D3-F03E-E158-BA6F-D8FC4100E97A}" dt="2021-09-08T22:11:51.381" v="8"/>
          <ac:spMkLst>
            <pc:docMk/>
            <pc:sldMk cId="4034437700" sldId="256"/>
            <ac:spMk id="35" creationId="{C5CB530E-515E-412C-9DF1-5F8FFBD6F383}"/>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36" creationId="{A6D7111A-21E5-4EE9-8A78-10E5530F0116}"/>
          </ac:spMkLst>
        </pc:spChg>
        <pc:spChg chg="add del">
          <ac:chgData name="Meyer, Sasha" userId="S::sasha_meyer_cable.comcast.com#ext#@mhta.onmicrosoft.com::920ce597-ffb7-4761-a9d0-6e1321940030" providerId="AD" clId="Web-{0B8A49D3-F03E-E158-BA6F-D8FC4100E97A}" dt="2021-09-08T22:11:51.381" v="8"/>
          <ac:spMkLst>
            <pc:docMk/>
            <pc:sldMk cId="4034437700" sldId="256"/>
            <ac:spMk id="37" creationId="{712D4376-A578-4FF1-94FC-245E7A6A489F}"/>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38" creationId="{A3969E80-A77B-49FC-9122-D89AFD5EE118}"/>
          </ac:spMkLst>
        </pc:spChg>
        <pc:spChg chg="add del">
          <ac:chgData name="Meyer, Sasha" userId="S::sasha_meyer_cable.comcast.com#ext#@mhta.onmicrosoft.com::920ce597-ffb7-4761-a9d0-6e1321940030" providerId="AD" clId="Web-{0B8A49D3-F03E-E158-BA6F-D8FC4100E97A}" dt="2021-09-08T22:11:51.381" v="8"/>
          <ac:spMkLst>
            <pc:docMk/>
            <pc:sldMk cId="4034437700" sldId="256"/>
            <ac:spMk id="39" creationId="{AEA7509D-F04F-40CB-A0B3-EEF16499CC9F}"/>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40" creationId="{1849CA57-76BD-4CF2-80BA-D7A46A01B7B1}"/>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42" creationId="{35E9085E-E730-4768-83D4-6CB7E9897153}"/>
          </ac:spMkLst>
        </pc:spChg>
        <pc:spChg chg="add del">
          <ac:chgData name="Meyer, Sasha" userId="S::sasha_meyer_cable.comcast.com#ext#@mhta.onmicrosoft.com::920ce597-ffb7-4761-a9d0-6e1321940030" providerId="AD" clId="Web-{0B8A49D3-F03E-E158-BA6F-D8FC4100E97A}" dt="2021-09-08T22:11:51.381" v="8"/>
          <ac:spMkLst>
            <pc:docMk/>
            <pc:sldMk cId="4034437700" sldId="256"/>
            <ac:spMk id="43" creationId="{508BEF50-7B1E-49A4-BC19-5F4F1D755E64}"/>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44" creationId="{88294908-8B00-4F58-BBBA-20F71A40AA9E}"/>
          </ac:spMkLst>
        </pc:spChg>
        <pc:spChg chg="add del">
          <ac:chgData name="Meyer, Sasha" userId="S::sasha_meyer_cable.comcast.com#ext#@mhta.onmicrosoft.com::920ce597-ffb7-4761-a9d0-6e1321940030" providerId="AD" clId="Web-{0B8A49D3-F03E-E158-BA6F-D8FC4100E97A}" dt="2021-09-08T22:11:51.381" v="8"/>
          <ac:spMkLst>
            <pc:docMk/>
            <pc:sldMk cId="4034437700" sldId="256"/>
            <ac:spMk id="45" creationId="{3FBAD350-5664-4811-A208-657FB882D350}"/>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46" creationId="{4364C879-1404-4203-8E9D-CC5DE0A621A2}"/>
          </ac:spMkLst>
        </pc:spChg>
        <pc:spChg chg="add del">
          <ac:chgData name="Meyer, Sasha" userId="S::sasha_meyer_cable.comcast.com#ext#@mhta.onmicrosoft.com::920ce597-ffb7-4761-a9d0-6e1321940030" providerId="AD" clId="Web-{0B8A49D3-F03E-E158-BA6F-D8FC4100E97A}" dt="2021-09-08T22:11:51.381" v="8"/>
          <ac:spMkLst>
            <pc:docMk/>
            <pc:sldMk cId="4034437700" sldId="256"/>
            <ac:spMk id="47" creationId="{C39ADB8F-D187-49D7-BDCF-C1B6DC727068}"/>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48" creationId="{84617302-4B0D-4351-A6BB-6F0930D943AC}"/>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49" creationId="{973272FE-A474-4CAE-8CA2-BCC8B476C3F4}"/>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0" creationId="{DA2C7802-C2E0-4218-8F89-8DD7CCD2CD1C}"/>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51" creationId="{E07981EA-05A6-437C-88D7-B377B92B031D}"/>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2" creationId="{A6D7111A-21E5-4EE9-8A78-10E5530F0116}"/>
          </ac:spMkLst>
        </pc:spChg>
        <pc:spChg chg="add del">
          <ac:chgData name="Meyer, Sasha" userId="S::sasha_meyer_cable.comcast.com#ext#@mhta.onmicrosoft.com::920ce597-ffb7-4761-a9d0-6e1321940030" providerId="AD" clId="Web-{0B8A49D3-F03E-E158-BA6F-D8FC4100E97A}" dt="2021-09-08T22:12:14.131" v="10"/>
          <ac:spMkLst>
            <pc:docMk/>
            <pc:sldMk cId="4034437700" sldId="256"/>
            <ac:spMk id="53" creationId="{15E3C750-986E-4769-B1AE-49289FBEE757}"/>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4" creationId="{A3969E80-A77B-49FC-9122-D89AFD5EE118}"/>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5" creationId="{1849CA57-76BD-4CF2-80BA-D7A46A01B7B1}"/>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6" creationId="{35E9085E-E730-4768-83D4-6CB7E9897153}"/>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7" creationId="{973272FE-A474-4CAE-8CA2-BCC8B476C3F4}"/>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8" creationId="{E07981EA-05A6-437C-88D7-B377B92B031D}"/>
          </ac:spMkLst>
        </pc:spChg>
        <pc:spChg chg="add del">
          <ac:chgData name="Meyer, Sasha" userId="S::sasha_meyer_cable.comcast.com#ext#@mhta.onmicrosoft.com::920ce597-ffb7-4761-a9d0-6e1321940030" providerId="AD" clId="Web-{0B8A49D3-F03E-E158-BA6F-D8FC4100E97A}" dt="2021-09-08T22:14:05.616" v="17"/>
          <ac:spMkLst>
            <pc:docMk/>
            <pc:sldMk cId="4034437700" sldId="256"/>
            <ac:spMk id="59" creationId="{15E3C750-986E-4769-B1AE-49289FBEE757}"/>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0" creationId="{88294908-8B00-4F58-BBBA-20F71A40AA9E}"/>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1" creationId="{4364C879-1404-4203-8E9D-CC5DE0A621A2}"/>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2" creationId="{84617302-4B0D-4351-A6BB-6F0930D943AC}"/>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3" creationId="{DA2C7802-C2E0-4218-8F89-8DD7CCD2CD1C}"/>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4" creationId="{A6D7111A-21E5-4EE9-8A78-10E5530F0116}"/>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5" creationId="{A3969E80-A77B-49FC-9122-D89AFD5EE118}"/>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6" creationId="{1849CA57-76BD-4CF2-80BA-D7A46A01B7B1}"/>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7" creationId="{35E9085E-E730-4768-83D4-6CB7E9897153}"/>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8" creationId="{973272FE-A474-4CAE-8CA2-BCC8B476C3F4}"/>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69" creationId="{E07981EA-05A6-437C-88D7-B377B92B031D}"/>
          </ac:spMkLst>
        </pc:spChg>
        <pc:spChg chg="add">
          <ac:chgData name="Meyer, Sasha" userId="S::sasha_meyer_cable.comcast.com#ext#@mhta.onmicrosoft.com::920ce597-ffb7-4761-a9d0-6e1321940030" providerId="AD" clId="Web-{0B8A49D3-F03E-E158-BA6F-D8FC4100E97A}" dt="2021-09-08T22:14:15.163" v="18"/>
          <ac:spMkLst>
            <pc:docMk/>
            <pc:sldMk cId="4034437700" sldId="256"/>
            <ac:spMk id="70" creationId="{15E3C750-986E-4769-B1AE-49289FBEE757}"/>
          </ac:spMkLst>
        </pc:spChg>
        <pc:picChg chg="add del">
          <ac:chgData name="Meyer, Sasha" userId="S::sasha_meyer_cable.comcast.com#ext#@mhta.onmicrosoft.com::920ce597-ffb7-4761-a9d0-6e1321940030" providerId="AD" clId="Web-{0B8A49D3-F03E-E158-BA6F-D8FC4100E97A}" dt="2021-09-08T22:10:48.068" v="2"/>
          <ac:picMkLst>
            <pc:docMk/>
            <pc:sldMk cId="4034437700" sldId="256"/>
            <ac:picMk id="5" creationId="{854634CC-FF5E-4967-B8EF-AF598E3375B5}"/>
          </ac:picMkLst>
        </pc:picChg>
        <pc:cxnChg chg="add del">
          <ac:chgData name="Meyer, Sasha" userId="S::sasha_meyer_cable.comcast.com#ext#@mhta.onmicrosoft.com::920ce597-ffb7-4761-a9d0-6e1321940030" providerId="AD" clId="Web-{0B8A49D3-F03E-E158-BA6F-D8FC4100E97A}" dt="2021-09-08T22:11:51.381" v="8"/>
          <ac:cxnSpMkLst>
            <pc:docMk/>
            <pc:sldMk cId="4034437700" sldId="256"/>
            <ac:cxnSpMk id="41" creationId="{56020367-4FD5-4596-8E10-C5F095CD8DBF}"/>
          </ac:cxnSpMkLst>
        </pc:cxnChg>
      </pc:sldChg>
      <pc:sldChg chg="addSp delSp modSp mod setBg modClrScheme delDesignElem chgLayout">
        <pc:chgData name="Meyer, Sasha" userId="S::sasha_meyer_cable.comcast.com#ext#@mhta.onmicrosoft.com::920ce597-ffb7-4761-a9d0-6e1321940030" providerId="AD" clId="Web-{0B8A49D3-F03E-E158-BA6F-D8FC4100E97A}" dt="2021-09-08T22:14:43.694" v="22"/>
        <pc:sldMkLst>
          <pc:docMk/>
          <pc:sldMk cId="3055918623" sldId="257"/>
        </pc:sldMkLst>
        <pc:spChg chg="mod ord">
          <ac:chgData name="Meyer, Sasha" userId="S::sasha_meyer_cable.comcast.com#ext#@mhta.onmicrosoft.com::920ce597-ffb7-4761-a9d0-6e1321940030" providerId="AD" clId="Web-{0B8A49D3-F03E-E158-BA6F-D8FC4100E97A}" dt="2021-09-08T22:14:43.694" v="22"/>
          <ac:spMkLst>
            <pc:docMk/>
            <pc:sldMk cId="3055918623" sldId="257"/>
            <ac:spMk id="2" creationId="{C8577A69-BA47-4CD2-991B-B3B9508E80E0}"/>
          </ac:spMkLst>
        </pc:spChg>
        <pc:spChg chg="mod">
          <ac:chgData name="Meyer, Sasha" userId="S::sasha_meyer_cable.comcast.com#ext#@mhta.onmicrosoft.com::920ce597-ffb7-4761-a9d0-6e1321940030" providerId="AD" clId="Web-{0B8A49D3-F03E-E158-BA6F-D8FC4100E97A}" dt="2021-09-08T22:14:43.694" v="22"/>
          <ac:spMkLst>
            <pc:docMk/>
            <pc:sldMk cId="3055918623" sldId="257"/>
            <ac:spMk id="4" creationId="{CA77D0FC-A129-4437-A2C4-D07BEF949AD6}"/>
          </ac:spMkLst>
        </pc:spChg>
        <pc:spChg chg="add del">
          <ac:chgData name="Meyer, Sasha" userId="S::sasha_meyer_cable.comcast.com#ext#@mhta.onmicrosoft.com::920ce597-ffb7-4761-a9d0-6e1321940030" providerId="AD" clId="Web-{0B8A49D3-F03E-E158-BA6F-D8FC4100E97A}" dt="2021-09-08T22:14:43.679" v="21"/>
          <ac:spMkLst>
            <pc:docMk/>
            <pc:sldMk cId="3055918623" sldId="257"/>
            <ac:spMk id="10" creationId="{69D47016-023F-44BD-981C-50E7A10A6609}"/>
          </ac:spMkLst>
        </pc:spChg>
        <pc:spChg chg="add del">
          <ac:chgData name="Meyer, Sasha" userId="S::sasha_meyer_cable.comcast.com#ext#@mhta.onmicrosoft.com::920ce597-ffb7-4761-a9d0-6e1321940030" providerId="AD" clId="Web-{0B8A49D3-F03E-E158-BA6F-D8FC4100E97A}" dt="2021-09-08T22:14:43.679" v="21"/>
          <ac:spMkLst>
            <pc:docMk/>
            <pc:sldMk cId="3055918623" sldId="257"/>
            <ac:spMk id="11" creationId="{6D8B37B0-0682-433E-BC8D-498C04ABD9A7}"/>
          </ac:spMkLst>
        </pc:spChg>
        <pc:spChg chg="add">
          <ac:chgData name="Meyer, Sasha" userId="S::sasha_meyer_cable.comcast.com#ext#@mhta.onmicrosoft.com::920ce597-ffb7-4761-a9d0-6e1321940030" providerId="AD" clId="Web-{0B8A49D3-F03E-E158-BA6F-D8FC4100E97A}" dt="2021-09-08T22:14:43.694" v="22"/>
          <ac:spMkLst>
            <pc:docMk/>
            <pc:sldMk cId="3055918623" sldId="257"/>
            <ac:spMk id="12" creationId="{AAAE94E3-A7DB-4868-B1E3-E49703488BBC}"/>
          </ac:spMkLst>
        </pc:spChg>
        <pc:spChg chg="add del">
          <ac:chgData name="Meyer, Sasha" userId="S::sasha_meyer_cable.comcast.com#ext#@mhta.onmicrosoft.com::920ce597-ffb7-4761-a9d0-6e1321940030" providerId="AD" clId="Web-{0B8A49D3-F03E-E158-BA6F-D8FC4100E97A}" dt="2021-09-08T22:12:14.131" v="10"/>
          <ac:spMkLst>
            <pc:docMk/>
            <pc:sldMk cId="3055918623" sldId="257"/>
            <ac:spMk id="13" creationId="{69D47016-023F-44BD-981C-50E7A10A6609}"/>
          </ac:spMkLst>
        </pc:spChg>
        <pc:spChg chg="add del">
          <ac:chgData name="Meyer, Sasha" userId="S::sasha_meyer_cable.comcast.com#ext#@mhta.onmicrosoft.com::920ce597-ffb7-4761-a9d0-6e1321940030" providerId="AD" clId="Web-{0B8A49D3-F03E-E158-BA6F-D8FC4100E97A}" dt="2021-09-08T22:12:14.131" v="10"/>
          <ac:spMkLst>
            <pc:docMk/>
            <pc:sldMk cId="3055918623" sldId="257"/>
            <ac:spMk id="15" creationId="{6D8B37B0-0682-433E-BC8D-498C04ABD9A7}"/>
          </ac:spMkLst>
        </pc:spChg>
        <pc:spChg chg="add">
          <ac:chgData name="Meyer, Sasha" userId="S::sasha_meyer_cable.comcast.com#ext#@mhta.onmicrosoft.com::920ce597-ffb7-4761-a9d0-6e1321940030" providerId="AD" clId="Web-{0B8A49D3-F03E-E158-BA6F-D8FC4100E97A}" dt="2021-09-08T22:14:43.694" v="22"/>
          <ac:spMkLst>
            <pc:docMk/>
            <pc:sldMk cId="3055918623" sldId="257"/>
            <ac:spMk id="19" creationId="{3873B707-463F-40B0-8227-E8CC6C67EB25}"/>
          </ac:spMkLst>
        </pc:spChg>
        <pc:spChg chg="add">
          <ac:chgData name="Meyer, Sasha" userId="S::sasha_meyer_cable.comcast.com#ext#@mhta.onmicrosoft.com::920ce597-ffb7-4761-a9d0-6e1321940030" providerId="AD" clId="Web-{0B8A49D3-F03E-E158-BA6F-D8FC4100E97A}" dt="2021-09-08T22:14:43.694" v="22"/>
          <ac:spMkLst>
            <pc:docMk/>
            <pc:sldMk cId="3055918623" sldId="257"/>
            <ac:spMk id="21" creationId="{C13237C8-E62C-4F0D-A318-BD6FB6C2D138}"/>
          </ac:spMkLst>
        </pc:spChg>
        <pc:spChg chg="add">
          <ac:chgData name="Meyer, Sasha" userId="S::sasha_meyer_cable.comcast.com#ext#@mhta.onmicrosoft.com::920ce597-ffb7-4761-a9d0-6e1321940030" providerId="AD" clId="Web-{0B8A49D3-F03E-E158-BA6F-D8FC4100E97A}" dt="2021-09-08T22:14:43.694" v="22"/>
          <ac:spMkLst>
            <pc:docMk/>
            <pc:sldMk cId="3055918623" sldId="257"/>
            <ac:spMk id="23" creationId="{19C9EAEA-39D0-4B0E-A0EB-51E7B26740B1}"/>
          </ac:spMkLst>
        </pc:spChg>
        <pc:spChg chg="add">
          <ac:chgData name="Meyer, Sasha" userId="S::sasha_meyer_cable.comcast.com#ext#@mhta.onmicrosoft.com::920ce597-ffb7-4761-a9d0-6e1321940030" providerId="AD" clId="Web-{0B8A49D3-F03E-E158-BA6F-D8FC4100E97A}" dt="2021-09-08T22:14:43.694" v="22"/>
          <ac:spMkLst>
            <pc:docMk/>
            <pc:sldMk cId="3055918623" sldId="257"/>
            <ac:spMk id="25" creationId="{8CB5D2D7-DF65-4E86-BFBA-FFB9B5ACEB64}"/>
          </ac:spMkLst>
        </pc:spChg>
        <pc:grpChg chg="add">
          <ac:chgData name="Meyer, Sasha" userId="S::sasha_meyer_cable.comcast.com#ext#@mhta.onmicrosoft.com::920ce597-ffb7-4761-a9d0-6e1321940030" providerId="AD" clId="Web-{0B8A49D3-F03E-E158-BA6F-D8FC4100E97A}" dt="2021-09-08T22:14:43.694" v="22"/>
          <ac:grpSpMkLst>
            <pc:docMk/>
            <pc:sldMk cId="3055918623" sldId="257"/>
            <ac:grpSpMk id="14" creationId="{1DE889C7-FAD6-4397-98E2-05D503484459}"/>
          </ac:grpSpMkLst>
        </pc:grpChg>
        <pc:picChg chg="mod ord">
          <ac:chgData name="Meyer, Sasha" userId="S::sasha_meyer_cable.comcast.com#ext#@mhta.onmicrosoft.com::920ce597-ffb7-4761-a9d0-6e1321940030" providerId="AD" clId="Web-{0B8A49D3-F03E-E158-BA6F-D8FC4100E97A}" dt="2021-09-08T22:14:43.694" v="22"/>
          <ac:picMkLst>
            <pc:docMk/>
            <pc:sldMk cId="3055918623" sldId="257"/>
            <ac:picMk id="6" creationId="{D43BE18C-B884-4106-B6AF-9D03D2336BD8}"/>
          </ac:picMkLst>
        </pc:picChg>
        <pc:picChg chg="mod">
          <ac:chgData name="Meyer, Sasha" userId="S::sasha_meyer_cable.comcast.com#ext#@mhta.onmicrosoft.com::920ce597-ffb7-4761-a9d0-6e1321940030" providerId="AD" clId="Web-{0B8A49D3-F03E-E158-BA6F-D8FC4100E97A}" dt="2021-09-08T22:14:43.694" v="22"/>
          <ac:picMkLst>
            <pc:docMk/>
            <pc:sldMk cId="3055918623" sldId="257"/>
            <ac:picMk id="8" creationId="{4464D83B-1DED-48FC-8A83-59373E95F18F}"/>
          </ac:picMkLst>
        </pc:picChg>
      </pc:sldChg>
      <pc:sldChg chg="addSp delSp modSp mod setBg modClrScheme delDesignElem chgLayout">
        <pc:chgData name="Meyer, Sasha" userId="S::sasha_meyer_cable.comcast.com#ext#@mhta.onmicrosoft.com::920ce597-ffb7-4761-a9d0-6e1321940030" providerId="AD" clId="Web-{0B8A49D3-F03E-E158-BA6F-D8FC4100E97A}" dt="2021-09-08T22:14:26.022" v="19"/>
        <pc:sldMkLst>
          <pc:docMk/>
          <pc:sldMk cId="3133698666" sldId="258"/>
        </pc:sldMkLst>
        <pc:spChg chg="mod ord">
          <ac:chgData name="Meyer, Sasha" userId="S::sasha_meyer_cable.comcast.com#ext#@mhta.onmicrosoft.com::920ce597-ffb7-4761-a9d0-6e1321940030" providerId="AD" clId="Web-{0B8A49D3-F03E-E158-BA6F-D8FC4100E97A}" dt="2021-09-08T22:14:26.022" v="19"/>
          <ac:spMkLst>
            <pc:docMk/>
            <pc:sldMk cId="3133698666" sldId="258"/>
            <ac:spMk id="2" creationId="{AE0A7DD0-011F-42A8-BBD1-317A050008E4}"/>
          </ac:spMkLst>
        </pc:spChg>
        <pc:spChg chg="mod ord">
          <ac:chgData name="Meyer, Sasha" userId="S::sasha_meyer_cable.comcast.com#ext#@mhta.onmicrosoft.com::920ce597-ffb7-4761-a9d0-6e1321940030" providerId="AD" clId="Web-{0B8A49D3-F03E-E158-BA6F-D8FC4100E97A}" dt="2021-09-08T22:14:26.022" v="19"/>
          <ac:spMkLst>
            <pc:docMk/>
            <pc:sldMk cId="3133698666" sldId="258"/>
            <ac:spMk id="3" creationId="{D2EC0F8F-A2E3-4045-A467-41996C0B8375}"/>
          </ac:spMkLst>
        </pc:spChg>
        <pc:spChg chg="add">
          <ac:chgData name="Meyer, Sasha" userId="S::sasha_meyer_cable.comcast.com#ext#@mhta.onmicrosoft.com::920ce597-ffb7-4761-a9d0-6e1321940030" providerId="AD" clId="Web-{0B8A49D3-F03E-E158-BA6F-D8FC4100E97A}" dt="2021-09-08T22:14:26.022" v="19"/>
          <ac:spMkLst>
            <pc:docMk/>
            <pc:sldMk cId="3133698666" sldId="258"/>
            <ac:spMk id="7" creationId="{5E39A796-BE83-48B1-B33F-35C4A32AAB57}"/>
          </ac:spMkLst>
        </pc:spChg>
        <pc:spChg chg="add">
          <ac:chgData name="Meyer, Sasha" userId="S::sasha_meyer_cable.comcast.com#ext#@mhta.onmicrosoft.com::920ce597-ffb7-4761-a9d0-6e1321940030" providerId="AD" clId="Web-{0B8A49D3-F03E-E158-BA6F-D8FC4100E97A}" dt="2021-09-08T22:14:26.022" v="19"/>
          <ac:spMkLst>
            <pc:docMk/>
            <pc:sldMk cId="3133698666" sldId="258"/>
            <ac:spMk id="8" creationId="{72F84B47-E267-4194-8194-831DB7B5547F}"/>
          </ac:spMkLst>
        </pc:spChg>
        <pc:spChg chg="add del">
          <ac:chgData name="Meyer, Sasha" userId="S::sasha_meyer_cable.comcast.com#ext#@mhta.onmicrosoft.com::920ce597-ffb7-4761-a9d0-6e1321940030" providerId="AD" clId="Web-{0B8A49D3-F03E-E158-BA6F-D8FC4100E97A}" dt="2021-09-08T22:12:14.131" v="10"/>
          <ac:spMkLst>
            <pc:docMk/>
            <pc:sldMk cId="3133698666" sldId="258"/>
            <ac:spMk id="10" creationId="{2B566528-1B12-4246-9431-5C2D7D081168}"/>
          </ac:spMkLst>
        </pc:spChg>
        <pc:grpChg chg="add del">
          <ac:chgData name="Meyer, Sasha" userId="S::sasha_meyer_cable.comcast.com#ext#@mhta.onmicrosoft.com::920ce597-ffb7-4761-a9d0-6e1321940030" providerId="AD" clId="Web-{0B8A49D3-F03E-E158-BA6F-D8FC4100E97A}" dt="2021-09-08T22:12:14.131" v="10"/>
          <ac:grpSpMkLst>
            <pc:docMk/>
            <pc:sldMk cId="3133698666" sldId="258"/>
            <ac:grpSpMk id="12" creationId="{828A5161-06F1-46CF-8AD7-844680A59E13}"/>
          </ac:grpSpMkLst>
        </pc:grpChg>
        <pc:grpChg chg="add del">
          <ac:chgData name="Meyer, Sasha" userId="S::sasha_meyer_cable.comcast.com#ext#@mhta.onmicrosoft.com::920ce597-ffb7-4761-a9d0-6e1321940030" providerId="AD" clId="Web-{0B8A49D3-F03E-E158-BA6F-D8FC4100E97A}" dt="2021-09-08T22:12:14.131" v="10"/>
          <ac:grpSpMkLst>
            <pc:docMk/>
            <pc:sldMk cId="3133698666" sldId="258"/>
            <ac:grpSpMk id="16" creationId="{5995D10D-E9C9-47DB-AE7E-801FEF38F5C9}"/>
          </ac:grpSpMkLst>
        </pc:grpChg>
        <pc:picChg chg="mod">
          <ac:chgData name="Meyer, Sasha" userId="S::sasha_meyer_cable.comcast.com#ext#@mhta.onmicrosoft.com::920ce597-ffb7-4761-a9d0-6e1321940030" providerId="AD" clId="Web-{0B8A49D3-F03E-E158-BA6F-D8FC4100E97A}" dt="2021-09-08T22:14:26.022" v="19"/>
          <ac:picMkLst>
            <pc:docMk/>
            <pc:sldMk cId="3133698666" sldId="258"/>
            <ac:picMk id="5" creationId="{F25134C0-B101-4677-ABAC-FA5067002BA9}"/>
          </ac:picMkLst>
        </pc:picChg>
      </pc:sldChg>
      <pc:sldChg chg="modSp mod modClrScheme chgLayout">
        <pc:chgData name="Meyer, Sasha" userId="S::sasha_meyer_cable.comcast.com#ext#@mhta.onmicrosoft.com::920ce597-ffb7-4761-a9d0-6e1321940030" providerId="AD" clId="Web-{0B8A49D3-F03E-E158-BA6F-D8FC4100E97A}" dt="2021-09-08T22:14:05.616" v="17"/>
        <pc:sldMkLst>
          <pc:docMk/>
          <pc:sldMk cId="1073131566" sldId="259"/>
        </pc:sldMkLst>
        <pc:spChg chg="mod ord">
          <ac:chgData name="Meyer, Sasha" userId="S::sasha_meyer_cable.comcast.com#ext#@mhta.onmicrosoft.com::920ce597-ffb7-4761-a9d0-6e1321940030" providerId="AD" clId="Web-{0B8A49D3-F03E-E158-BA6F-D8FC4100E97A}" dt="2021-09-08T22:14:05.616" v="17"/>
          <ac:spMkLst>
            <pc:docMk/>
            <pc:sldMk cId="1073131566" sldId="259"/>
            <ac:spMk id="2" creationId="{CA799C58-2059-4F51-A9BF-B5069DD5AB10}"/>
          </ac:spMkLst>
        </pc:spChg>
        <pc:spChg chg="mod ord">
          <ac:chgData name="Meyer, Sasha" userId="S::sasha_meyer_cable.comcast.com#ext#@mhta.onmicrosoft.com::920ce597-ffb7-4761-a9d0-6e1321940030" providerId="AD" clId="Web-{0B8A49D3-F03E-E158-BA6F-D8FC4100E97A}" dt="2021-09-08T22:14:05.616" v="17"/>
          <ac:spMkLst>
            <pc:docMk/>
            <pc:sldMk cId="1073131566" sldId="259"/>
            <ac:spMk id="3" creationId="{986FB033-4861-4C23-83B5-751D1141F2E7}"/>
          </ac:spMkLst>
        </pc:spChg>
      </pc:sldChg>
      <pc:sldChg chg="modSp mod modClrScheme chgLayout">
        <pc:chgData name="Meyer, Sasha" userId="S::sasha_meyer_cable.comcast.com#ext#@mhta.onmicrosoft.com::920ce597-ffb7-4761-a9d0-6e1321940030" providerId="AD" clId="Web-{0B8A49D3-F03E-E158-BA6F-D8FC4100E97A}" dt="2021-09-08T22:14:05.616" v="17"/>
        <pc:sldMkLst>
          <pc:docMk/>
          <pc:sldMk cId="2796392875" sldId="260"/>
        </pc:sldMkLst>
        <pc:spChg chg="mod ord">
          <ac:chgData name="Meyer, Sasha" userId="S::sasha_meyer_cable.comcast.com#ext#@mhta.onmicrosoft.com::920ce597-ffb7-4761-a9d0-6e1321940030" providerId="AD" clId="Web-{0B8A49D3-F03E-E158-BA6F-D8FC4100E97A}" dt="2021-09-08T22:14:05.616" v="17"/>
          <ac:spMkLst>
            <pc:docMk/>
            <pc:sldMk cId="2796392875" sldId="260"/>
            <ac:spMk id="2" creationId="{37FF02DB-9D5A-4C43-AAE1-D55378E5B78B}"/>
          </ac:spMkLst>
        </pc:spChg>
        <pc:spChg chg="mod ord">
          <ac:chgData name="Meyer, Sasha" userId="S::sasha_meyer_cable.comcast.com#ext#@mhta.onmicrosoft.com::920ce597-ffb7-4761-a9d0-6e1321940030" providerId="AD" clId="Web-{0B8A49D3-F03E-E158-BA6F-D8FC4100E97A}" dt="2021-09-08T22:14:05.616" v="17"/>
          <ac:spMkLst>
            <pc:docMk/>
            <pc:sldMk cId="2796392875" sldId="260"/>
            <ac:spMk id="3" creationId="{72B81278-883A-4C33-A584-3070E692F110}"/>
          </ac:spMkLst>
        </pc:spChg>
      </pc:sldChg>
      <pc:sldChg chg="modSp mod modClrScheme chgLayout">
        <pc:chgData name="Meyer, Sasha" userId="S::sasha_meyer_cable.comcast.com#ext#@mhta.onmicrosoft.com::920ce597-ffb7-4761-a9d0-6e1321940030" providerId="AD" clId="Web-{0B8A49D3-F03E-E158-BA6F-D8FC4100E97A}" dt="2021-09-08T22:14:05.616" v="17"/>
        <pc:sldMkLst>
          <pc:docMk/>
          <pc:sldMk cId="3469029525" sldId="261"/>
        </pc:sldMkLst>
        <pc:spChg chg="mod ord">
          <ac:chgData name="Meyer, Sasha" userId="S::sasha_meyer_cable.comcast.com#ext#@mhta.onmicrosoft.com::920ce597-ffb7-4761-a9d0-6e1321940030" providerId="AD" clId="Web-{0B8A49D3-F03E-E158-BA6F-D8FC4100E97A}" dt="2021-09-08T22:14:05.616" v="17"/>
          <ac:spMkLst>
            <pc:docMk/>
            <pc:sldMk cId="3469029525" sldId="261"/>
            <ac:spMk id="2" creationId="{03554913-73EC-42E7-909E-2BFA7960AA3F}"/>
          </ac:spMkLst>
        </pc:spChg>
        <pc:spChg chg="mod ord">
          <ac:chgData name="Meyer, Sasha" userId="S::sasha_meyer_cable.comcast.com#ext#@mhta.onmicrosoft.com::920ce597-ffb7-4761-a9d0-6e1321940030" providerId="AD" clId="Web-{0B8A49D3-F03E-E158-BA6F-D8FC4100E97A}" dt="2021-09-08T22:14:05.616" v="17"/>
          <ac:spMkLst>
            <pc:docMk/>
            <pc:sldMk cId="3469029525" sldId="261"/>
            <ac:spMk id="3" creationId="{6B329B2E-1271-451E-AC1D-FA9AAC0C365C}"/>
          </ac:spMkLst>
        </pc:spChg>
      </pc:sldChg>
      <pc:sldChg chg="modSp mod modClrScheme chgLayout">
        <pc:chgData name="Meyer, Sasha" userId="S::sasha_meyer_cable.comcast.com#ext#@mhta.onmicrosoft.com::920ce597-ffb7-4761-a9d0-6e1321940030" providerId="AD" clId="Web-{0B8A49D3-F03E-E158-BA6F-D8FC4100E97A}" dt="2021-09-08T22:14:05.616" v="17"/>
        <pc:sldMkLst>
          <pc:docMk/>
          <pc:sldMk cId="1779449519" sldId="262"/>
        </pc:sldMkLst>
        <pc:spChg chg="mod ord">
          <ac:chgData name="Meyer, Sasha" userId="S::sasha_meyer_cable.comcast.com#ext#@mhta.onmicrosoft.com::920ce597-ffb7-4761-a9d0-6e1321940030" providerId="AD" clId="Web-{0B8A49D3-F03E-E158-BA6F-D8FC4100E97A}" dt="2021-09-08T22:14:05.616" v="17"/>
          <ac:spMkLst>
            <pc:docMk/>
            <pc:sldMk cId="1779449519" sldId="262"/>
            <ac:spMk id="2" creationId="{32436767-8378-48AE-9884-92EC128F2816}"/>
          </ac:spMkLst>
        </pc:spChg>
        <pc:spChg chg="mod ord">
          <ac:chgData name="Meyer, Sasha" userId="S::sasha_meyer_cable.comcast.com#ext#@mhta.onmicrosoft.com::920ce597-ffb7-4761-a9d0-6e1321940030" providerId="AD" clId="Web-{0B8A49D3-F03E-E158-BA6F-D8FC4100E97A}" dt="2021-09-08T22:14:05.616" v="17"/>
          <ac:spMkLst>
            <pc:docMk/>
            <pc:sldMk cId="1779449519" sldId="262"/>
            <ac:spMk id="3" creationId="{F043F7AA-A220-47A4-A5DB-A0F33E8CF2AB}"/>
          </ac:spMkLst>
        </pc:spChg>
      </pc:sldChg>
      <pc:sldChg chg="addSp delSp modSp mod setBg modClrScheme delDesignElem chgLayout">
        <pc:chgData name="Meyer, Sasha" userId="S::sasha_meyer_cable.comcast.com#ext#@mhta.onmicrosoft.com::920ce597-ffb7-4761-a9d0-6e1321940030" providerId="AD" clId="Web-{0B8A49D3-F03E-E158-BA6F-D8FC4100E97A}" dt="2021-09-08T22:14:05.616" v="17"/>
        <pc:sldMkLst>
          <pc:docMk/>
          <pc:sldMk cId="3377820861" sldId="263"/>
        </pc:sldMkLst>
        <pc:spChg chg="mod ord">
          <ac:chgData name="Meyer, Sasha" userId="S::sasha_meyer_cable.comcast.com#ext#@mhta.onmicrosoft.com::920ce597-ffb7-4761-a9d0-6e1321940030" providerId="AD" clId="Web-{0B8A49D3-F03E-E158-BA6F-D8FC4100E97A}" dt="2021-09-08T22:14:05.616" v="17"/>
          <ac:spMkLst>
            <pc:docMk/>
            <pc:sldMk cId="3377820861" sldId="263"/>
            <ac:spMk id="2" creationId="{425A802F-1A1B-40DF-B372-33EA0D777C9B}"/>
          </ac:spMkLst>
        </pc:spChg>
        <pc:spChg chg="mod ord">
          <ac:chgData name="Meyer, Sasha" userId="S::sasha_meyer_cable.comcast.com#ext#@mhta.onmicrosoft.com::920ce597-ffb7-4761-a9d0-6e1321940030" providerId="AD" clId="Web-{0B8A49D3-F03E-E158-BA6F-D8FC4100E97A}" dt="2021-09-08T22:14:05.616" v="17"/>
          <ac:spMkLst>
            <pc:docMk/>
            <pc:sldMk cId="3377820861" sldId="263"/>
            <ac:spMk id="3" creationId="{1338E8F7-18AD-4FC5-9396-B7986E7545E9}"/>
          </ac:spMkLst>
        </pc:spChg>
        <pc:spChg chg="add del">
          <ac:chgData name="Meyer, Sasha" userId="S::sasha_meyer_cable.comcast.com#ext#@mhta.onmicrosoft.com::920ce597-ffb7-4761-a9d0-6e1321940030" providerId="AD" clId="Web-{0B8A49D3-F03E-E158-BA6F-D8FC4100E97A}" dt="2021-09-08T22:12:14.131" v="10"/>
          <ac:spMkLst>
            <pc:docMk/>
            <pc:sldMk cId="3377820861" sldId="263"/>
            <ac:spMk id="8" creationId="{907EF6B7-1338-4443-8C46-6A318D952DFD}"/>
          </ac:spMkLst>
        </pc:spChg>
        <pc:spChg chg="add del">
          <ac:chgData name="Meyer, Sasha" userId="S::sasha_meyer_cable.comcast.com#ext#@mhta.onmicrosoft.com::920ce597-ffb7-4761-a9d0-6e1321940030" providerId="AD" clId="Web-{0B8A49D3-F03E-E158-BA6F-D8FC4100E97A}" dt="2021-09-08T22:12:14.131" v="10"/>
          <ac:spMkLst>
            <pc:docMk/>
            <pc:sldMk cId="3377820861" sldId="263"/>
            <ac:spMk id="10" creationId="{DAAE4CDD-124C-4DCF-9584-B6033B545DD5}"/>
          </ac:spMkLst>
        </pc:spChg>
        <pc:spChg chg="add del">
          <ac:chgData name="Meyer, Sasha" userId="S::sasha_meyer_cable.comcast.com#ext#@mhta.onmicrosoft.com::920ce597-ffb7-4761-a9d0-6e1321940030" providerId="AD" clId="Web-{0B8A49D3-F03E-E158-BA6F-D8FC4100E97A}" dt="2021-09-08T22:12:14.131" v="10"/>
          <ac:spMkLst>
            <pc:docMk/>
            <pc:sldMk cId="3377820861" sldId="263"/>
            <ac:spMk id="12" creationId="{081E4A58-353D-44AE-B2FC-2A74E2E400F7}"/>
          </ac:spMkLst>
        </pc:spChg>
      </pc:sldChg>
      <pc:sldMasterChg chg="del delSldLayout">
        <pc:chgData name="Meyer, Sasha" userId="S::sasha_meyer_cable.comcast.com#ext#@mhta.onmicrosoft.com::920ce597-ffb7-4761-a9d0-6e1321940030" providerId="AD" clId="Web-{0B8A49D3-F03E-E158-BA6F-D8FC4100E97A}" dt="2021-09-08T22:12:14.131" v="10"/>
        <pc:sldMasterMkLst>
          <pc:docMk/>
          <pc:sldMasterMk cId="1513200130" sldId="2147483648"/>
        </pc:sldMasterMkLst>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1300597702" sldId="2147483649"/>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2005564880" sldId="2147483650"/>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1546629756" sldId="2147483651"/>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1086056512" sldId="2147483652"/>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1917415420" sldId="2147483653"/>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2194897145" sldId="2147483654"/>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1688435242" sldId="2147483655"/>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844756201" sldId="2147483656"/>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960887127" sldId="2147483657"/>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2599023873" sldId="2147483658"/>
          </pc:sldLayoutMkLst>
        </pc:sldLayoutChg>
        <pc:sldLayoutChg chg="del">
          <pc:chgData name="Meyer, Sasha" userId="S::sasha_meyer_cable.comcast.com#ext#@mhta.onmicrosoft.com::920ce597-ffb7-4761-a9d0-6e1321940030" providerId="AD" clId="Web-{0B8A49D3-F03E-E158-BA6F-D8FC4100E97A}" dt="2021-09-08T22:12:14.131" v="10"/>
          <pc:sldLayoutMkLst>
            <pc:docMk/>
            <pc:sldMasterMk cId="1513200130" sldId="2147483648"/>
            <pc:sldLayoutMk cId="4035233621" sldId="2147483659"/>
          </pc:sldLayoutMkLst>
        </pc:sldLayoutChg>
      </pc:sldMasterChg>
      <pc:sldMasterChg chg="add del addSldLayout delSldLayout modSldLayout">
        <pc:chgData name="Meyer, Sasha" userId="S::sasha_meyer_cable.comcast.com#ext#@mhta.onmicrosoft.com::920ce597-ffb7-4761-a9d0-6e1321940030" providerId="AD" clId="Web-{0B8A49D3-F03E-E158-BA6F-D8FC4100E97A}" dt="2021-09-08T22:12:23.490" v="11"/>
        <pc:sldMasterMkLst>
          <pc:docMk/>
          <pc:sldMasterMk cId="1207655697" sldId="2147483660"/>
        </pc:sldMasterMkLst>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219085531" sldId="2147483661"/>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3622511949" sldId="2147483662"/>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557702366" sldId="2147483663"/>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2966590033" sldId="2147483664"/>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2854161324" sldId="2147483665"/>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2646843119" sldId="2147483666"/>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4276231128" sldId="2147483667"/>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870966533" sldId="2147483668"/>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1217744285" sldId="2147483669"/>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224005843" sldId="2147483670"/>
          </pc:sldLayoutMkLst>
        </pc:sldLayoutChg>
        <pc:sldLayoutChg chg="add del mod replId">
          <pc:chgData name="Meyer, Sasha" userId="S::sasha_meyer_cable.comcast.com#ext#@mhta.onmicrosoft.com::920ce597-ffb7-4761-a9d0-6e1321940030" providerId="AD" clId="Web-{0B8A49D3-F03E-E158-BA6F-D8FC4100E97A}" dt="2021-09-08T22:12:23.490" v="11"/>
          <pc:sldLayoutMkLst>
            <pc:docMk/>
            <pc:sldMasterMk cId="1207655697" sldId="2147483660"/>
            <pc:sldLayoutMk cId="285263352" sldId="2147483671"/>
          </pc:sldLayoutMkLst>
        </pc:sldLayoutChg>
      </pc:sldMasterChg>
      <pc:sldMasterChg chg="add del addSldLayout delSldLayout modSldLayout">
        <pc:chgData name="Meyer, Sasha" userId="S::sasha_meyer_cable.comcast.com#ext#@mhta.onmicrosoft.com::920ce597-ffb7-4761-a9d0-6e1321940030" providerId="AD" clId="Web-{0B8A49D3-F03E-E158-BA6F-D8FC4100E97A}" dt="2021-09-08T22:13:16.615" v="14"/>
        <pc:sldMasterMkLst>
          <pc:docMk/>
          <pc:sldMasterMk cId="1146708325" sldId="2147483672"/>
        </pc:sldMasterMkLst>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2432225468" sldId="2147483673"/>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891126234" sldId="2147483674"/>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192183168" sldId="2147483675"/>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724684359" sldId="2147483676"/>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401314974" sldId="2147483677"/>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479890133" sldId="2147483678"/>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3241847239" sldId="2147483679"/>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602596149" sldId="2147483680"/>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2123184570" sldId="2147483681"/>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447046427" sldId="2147483682"/>
          </pc:sldLayoutMkLst>
        </pc:sldLayoutChg>
        <pc:sldLayoutChg chg="add del mod replId">
          <pc:chgData name="Meyer, Sasha" userId="S::sasha_meyer_cable.comcast.com#ext#@mhta.onmicrosoft.com::920ce597-ffb7-4761-a9d0-6e1321940030" providerId="AD" clId="Web-{0B8A49D3-F03E-E158-BA6F-D8FC4100E97A}" dt="2021-09-08T22:13:16.615" v="14"/>
          <pc:sldLayoutMkLst>
            <pc:docMk/>
            <pc:sldMasterMk cId="1146708325" sldId="2147483672"/>
            <pc:sldLayoutMk cId="2892459257" sldId="2147483683"/>
          </pc:sldLayoutMkLst>
        </pc:sldLayoutChg>
      </pc:sldMasterChg>
      <pc:sldMasterChg chg="add del addSldLayout delSldLayout modSldLayout">
        <pc:chgData name="Meyer, Sasha" userId="S::sasha_meyer_cable.comcast.com#ext#@mhta.onmicrosoft.com::920ce597-ffb7-4761-a9d0-6e1321940030" providerId="AD" clId="Web-{0B8A49D3-F03E-E158-BA6F-D8FC4100E97A}" dt="2021-09-08T22:13:24.537" v="15"/>
        <pc:sldMasterMkLst>
          <pc:docMk/>
          <pc:sldMasterMk cId="1219276239" sldId="2147483684"/>
        </pc:sldMasterMkLst>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4070272321" sldId="2147483685"/>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1443574544" sldId="2147483686"/>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3039722461" sldId="2147483687"/>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328272573" sldId="2147483688"/>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4248616973" sldId="2147483689"/>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2113773903" sldId="2147483690"/>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396754581" sldId="2147483691"/>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495168263" sldId="2147483692"/>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3982758248" sldId="2147483693"/>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2432794713" sldId="2147483694"/>
          </pc:sldLayoutMkLst>
        </pc:sldLayoutChg>
        <pc:sldLayoutChg chg="add del mod replId">
          <pc:chgData name="Meyer, Sasha" userId="S::sasha_meyer_cable.comcast.com#ext#@mhta.onmicrosoft.com::920ce597-ffb7-4761-a9d0-6e1321940030" providerId="AD" clId="Web-{0B8A49D3-F03E-E158-BA6F-D8FC4100E97A}" dt="2021-09-08T22:13:24.537" v="15"/>
          <pc:sldLayoutMkLst>
            <pc:docMk/>
            <pc:sldMasterMk cId="1219276239" sldId="2147483684"/>
            <pc:sldLayoutMk cId="345417203" sldId="2147483695"/>
          </pc:sldLayoutMkLst>
        </pc:sldLayoutChg>
      </pc:sldMasterChg>
      <pc:sldMasterChg chg="add del addSldLayout delSldLayout modSldLayout">
        <pc:chgData name="Meyer, Sasha" userId="S::sasha_meyer_cable.comcast.com#ext#@mhta.onmicrosoft.com::920ce597-ffb7-4761-a9d0-6e1321940030" providerId="AD" clId="Web-{0B8A49D3-F03E-E158-BA6F-D8FC4100E97A}" dt="2021-09-08T22:14:05.616" v="17"/>
        <pc:sldMasterMkLst>
          <pc:docMk/>
          <pc:sldMasterMk cId="2989539621" sldId="2147483696"/>
        </pc:sldMasterMkLst>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153388146" sldId="2147483697"/>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2501405687" sldId="2147483698"/>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790575908" sldId="2147483699"/>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2192134528" sldId="2147483700"/>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2307223458" sldId="2147483701"/>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611840607" sldId="2147483702"/>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44332924" sldId="2147483703"/>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1144816725" sldId="2147483704"/>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3592957726" sldId="2147483705"/>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476451139" sldId="2147483706"/>
          </pc:sldLayoutMkLst>
        </pc:sldLayoutChg>
        <pc:sldLayoutChg chg="add del mod replId">
          <pc:chgData name="Meyer, Sasha" userId="S::sasha_meyer_cable.comcast.com#ext#@mhta.onmicrosoft.com::920ce597-ffb7-4761-a9d0-6e1321940030" providerId="AD" clId="Web-{0B8A49D3-F03E-E158-BA6F-D8FC4100E97A}" dt="2021-09-08T22:14:05.616" v="17"/>
          <pc:sldLayoutMkLst>
            <pc:docMk/>
            <pc:sldMasterMk cId="2989539621" sldId="2147483696"/>
            <pc:sldLayoutMk cId="2480014354" sldId="2147483707"/>
          </pc:sldLayoutMkLst>
        </pc:sldLayoutChg>
      </pc:sldMasterChg>
      <pc:sldMasterChg chg="add addSldLayout modSldLayout">
        <pc:chgData name="Meyer, Sasha" userId="S::sasha_meyer_cable.comcast.com#ext#@mhta.onmicrosoft.com::920ce597-ffb7-4761-a9d0-6e1321940030" providerId="AD" clId="Web-{0B8A49D3-F03E-E158-BA6F-D8FC4100E97A}" dt="2021-09-08T22:14:05.616" v="17"/>
        <pc:sldMasterMkLst>
          <pc:docMk/>
          <pc:sldMasterMk cId="1611008006" sldId="2147483708"/>
        </pc:sldMasterMkLst>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2930335749" sldId="2147483709"/>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2320540552" sldId="2147483710"/>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1715310072" sldId="2147483711"/>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1481487754" sldId="2147483712"/>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4120254325" sldId="2147483713"/>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2191717468" sldId="2147483714"/>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2423327963" sldId="2147483715"/>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133752460" sldId="2147483716"/>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233580050" sldId="2147483717"/>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3356756190" sldId="2147483718"/>
          </pc:sldLayoutMkLst>
        </pc:sldLayoutChg>
        <pc:sldLayoutChg chg="add mod replId">
          <pc:chgData name="Meyer, Sasha" userId="S::sasha_meyer_cable.comcast.com#ext#@mhta.onmicrosoft.com::920ce597-ffb7-4761-a9d0-6e1321940030" providerId="AD" clId="Web-{0B8A49D3-F03E-E158-BA6F-D8FC4100E97A}" dt="2021-09-08T22:14:05.616" v="17"/>
          <pc:sldLayoutMkLst>
            <pc:docMk/>
            <pc:sldMasterMk cId="1611008006" sldId="2147483708"/>
            <pc:sldLayoutMk cId="2005301199" sldId="2147483719"/>
          </pc:sldLayoutMkLst>
        </pc:sldLayoutChg>
      </pc:sldMasterChg>
    </pc:docChg>
  </pc:docChgLst>
  <pc:docChgLst>
    <pc:chgData name="Meyer, Sasha" userId="S::sasha_meyer_cable.comcast.com#ext#@mhta.onmicrosoft.com::920ce597-ffb7-4761-a9d0-6e1321940030" providerId="AD" clId="Web-{5AF45725-4DF1-669A-1475-96D9701D759D}"/>
    <pc:docChg chg="addSld modSld sldOrd">
      <pc:chgData name="Meyer, Sasha" userId="S::sasha_meyer_cable.comcast.com#ext#@mhta.onmicrosoft.com::920ce597-ffb7-4761-a9d0-6e1321940030" providerId="AD" clId="Web-{5AF45725-4DF1-669A-1475-96D9701D759D}" dt="2021-09-08T22:33:06.972" v="48"/>
      <pc:docMkLst>
        <pc:docMk/>
      </pc:docMkLst>
      <pc:sldChg chg="addSp delSp modSp">
        <pc:chgData name="Meyer, Sasha" userId="S::sasha_meyer_cable.comcast.com#ext#@mhta.onmicrosoft.com::920ce597-ffb7-4761-a9d0-6e1321940030" providerId="AD" clId="Web-{5AF45725-4DF1-669A-1475-96D9701D759D}" dt="2021-09-08T22:28:00.079" v="13"/>
        <pc:sldMkLst>
          <pc:docMk/>
          <pc:sldMk cId="4034437700" sldId="256"/>
        </pc:sldMkLst>
        <pc:spChg chg="mod ord">
          <ac:chgData name="Meyer, Sasha" userId="S::sasha_meyer_cable.comcast.com#ext#@mhta.onmicrosoft.com::920ce597-ffb7-4761-a9d0-6e1321940030" providerId="AD" clId="Web-{5AF45725-4DF1-669A-1475-96D9701D759D}" dt="2021-09-08T22:28:00.079" v="13"/>
          <ac:spMkLst>
            <pc:docMk/>
            <pc:sldMk cId="4034437700" sldId="256"/>
            <ac:spMk id="2" creationId="{EB6141B1-81BF-44DA-AFF1-72C18FF9D270}"/>
          </ac:spMkLst>
        </pc:spChg>
        <pc:spChg chg="mod">
          <ac:chgData name="Meyer, Sasha" userId="S::sasha_meyer_cable.comcast.com#ext#@mhta.onmicrosoft.com::920ce597-ffb7-4761-a9d0-6e1321940030" providerId="AD" clId="Web-{5AF45725-4DF1-669A-1475-96D9701D759D}" dt="2021-09-08T22:28:00.079" v="13"/>
          <ac:spMkLst>
            <pc:docMk/>
            <pc:sldMk cId="4034437700" sldId="256"/>
            <ac:spMk id="3" creationId="{9BCF8F2B-F7B2-4CF5-93CF-E564D23ED23B}"/>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83" creationId="{5707F116-8EC0-4822-9067-186AC8C96EB8}"/>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84" creationId="{D5189306-04D9-4982-9EBE-938B344A1113}"/>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85" creationId="{6BFBE7AA-40DE-4FE5-B385-5CA874501B05}"/>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86" creationId="{102C4642-2AB4-49A1-89D9-3E5C01E99D58}"/>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87" creationId="{41ACE746-85D5-45EE-8944-61B542B392FC}"/>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88" creationId="{82EAAEF9-78E9-4B67-93B4-CD09F7570300}"/>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89" creationId="{00BB3E03-CC38-4FA6-9A99-701C62D05A5B}"/>
          </ac:spMkLst>
        </pc:spChg>
        <pc:spChg chg="del">
          <ac:chgData name="Meyer, Sasha" userId="S::sasha_meyer_cable.comcast.com#ext#@mhta.onmicrosoft.com::920ce597-ffb7-4761-a9d0-6e1321940030" providerId="AD" clId="Web-{5AF45725-4DF1-669A-1475-96D9701D759D}" dt="2021-09-08T22:28:00.079" v="13"/>
          <ac:spMkLst>
            <pc:docMk/>
            <pc:sldMk cId="4034437700" sldId="256"/>
            <ac:spMk id="90" creationId="{2CE23D09-8BA3-4FEE-892D-ACE847DC085D}"/>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95" creationId="{88294908-8B00-4F58-BBBA-20F71A40AA9E}"/>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97" creationId="{4364C879-1404-4203-8E9D-CC5DE0A621A2}"/>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99" creationId="{84617302-4B0D-4351-A6BB-6F0930D943AC}"/>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01" creationId="{DA2C7802-C2E0-4218-8F89-8DD7CCD2CD1C}"/>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03" creationId="{A6D7111A-21E5-4EE9-8A78-10E5530F0116}"/>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05" creationId="{A3969E80-A77B-49FC-9122-D89AFD5EE118}"/>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07" creationId="{1849CA57-76BD-4CF2-80BA-D7A46A01B7B1}"/>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09" creationId="{35E9085E-E730-4768-83D4-6CB7E9897153}"/>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11" creationId="{973272FE-A474-4CAE-8CA2-BCC8B476C3F4}"/>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13" creationId="{E07981EA-05A6-437C-88D7-B377B92B031D}"/>
          </ac:spMkLst>
        </pc:spChg>
        <pc:spChg chg="add">
          <ac:chgData name="Meyer, Sasha" userId="S::sasha_meyer_cable.comcast.com#ext#@mhta.onmicrosoft.com::920ce597-ffb7-4761-a9d0-6e1321940030" providerId="AD" clId="Web-{5AF45725-4DF1-669A-1475-96D9701D759D}" dt="2021-09-08T22:28:00.079" v="13"/>
          <ac:spMkLst>
            <pc:docMk/>
            <pc:sldMk cId="4034437700" sldId="256"/>
            <ac:spMk id="115" creationId="{15E3C750-986E-4769-B1AE-49289FBEE757}"/>
          </ac:spMkLst>
        </pc:spChg>
      </pc:sldChg>
      <pc:sldChg chg="addSp delSp modSp">
        <pc:chgData name="Meyer, Sasha" userId="S::sasha_meyer_cable.comcast.com#ext#@mhta.onmicrosoft.com::920ce597-ffb7-4761-a9d0-6e1321940030" providerId="AD" clId="Web-{5AF45725-4DF1-669A-1475-96D9701D759D}" dt="2021-09-08T22:19:53.045" v="1"/>
        <pc:sldMkLst>
          <pc:docMk/>
          <pc:sldMk cId="3055918623" sldId="257"/>
        </pc:sldMkLst>
        <pc:spChg chg="mod">
          <ac:chgData name="Meyer, Sasha" userId="S::sasha_meyer_cable.comcast.com#ext#@mhta.onmicrosoft.com::920ce597-ffb7-4761-a9d0-6e1321940030" providerId="AD" clId="Web-{5AF45725-4DF1-669A-1475-96D9701D759D}" dt="2021-09-08T22:19:53.045" v="1"/>
          <ac:spMkLst>
            <pc:docMk/>
            <pc:sldMk cId="3055918623" sldId="257"/>
            <ac:spMk id="2" creationId="{C8577A69-BA47-4CD2-991B-B3B9508E80E0}"/>
          </ac:spMkLst>
        </pc:spChg>
        <pc:spChg chg="del">
          <ac:chgData name="Meyer, Sasha" userId="S::sasha_meyer_cable.comcast.com#ext#@mhta.onmicrosoft.com::920ce597-ffb7-4761-a9d0-6e1321940030" providerId="AD" clId="Web-{5AF45725-4DF1-669A-1475-96D9701D759D}" dt="2021-09-08T22:19:20.654" v="0"/>
          <ac:spMkLst>
            <pc:docMk/>
            <pc:sldMk cId="3055918623" sldId="257"/>
            <ac:spMk id="12" creationId="{AAAE94E3-A7DB-4868-B1E3-E49703488BBC}"/>
          </ac:spMkLst>
        </pc:spChg>
        <pc:spChg chg="del">
          <ac:chgData name="Meyer, Sasha" userId="S::sasha_meyer_cable.comcast.com#ext#@mhta.onmicrosoft.com::920ce597-ffb7-4761-a9d0-6e1321940030" providerId="AD" clId="Web-{5AF45725-4DF1-669A-1475-96D9701D759D}" dt="2021-09-08T22:19:20.654" v="0"/>
          <ac:spMkLst>
            <pc:docMk/>
            <pc:sldMk cId="3055918623" sldId="257"/>
            <ac:spMk id="19" creationId="{3873B707-463F-40B0-8227-E8CC6C67EB25}"/>
          </ac:spMkLst>
        </pc:spChg>
        <pc:spChg chg="del">
          <ac:chgData name="Meyer, Sasha" userId="S::sasha_meyer_cable.comcast.com#ext#@mhta.onmicrosoft.com::920ce597-ffb7-4761-a9d0-6e1321940030" providerId="AD" clId="Web-{5AF45725-4DF1-669A-1475-96D9701D759D}" dt="2021-09-08T22:19:20.654" v="0"/>
          <ac:spMkLst>
            <pc:docMk/>
            <pc:sldMk cId="3055918623" sldId="257"/>
            <ac:spMk id="21" creationId="{C13237C8-E62C-4F0D-A318-BD6FB6C2D138}"/>
          </ac:spMkLst>
        </pc:spChg>
        <pc:spChg chg="del">
          <ac:chgData name="Meyer, Sasha" userId="S::sasha_meyer_cable.comcast.com#ext#@mhta.onmicrosoft.com::920ce597-ffb7-4761-a9d0-6e1321940030" providerId="AD" clId="Web-{5AF45725-4DF1-669A-1475-96D9701D759D}" dt="2021-09-08T22:19:20.654" v="0"/>
          <ac:spMkLst>
            <pc:docMk/>
            <pc:sldMk cId="3055918623" sldId="257"/>
            <ac:spMk id="23" creationId="{19C9EAEA-39D0-4B0E-A0EB-51E7B26740B1}"/>
          </ac:spMkLst>
        </pc:spChg>
        <pc:spChg chg="del">
          <ac:chgData name="Meyer, Sasha" userId="S::sasha_meyer_cable.comcast.com#ext#@mhta.onmicrosoft.com::920ce597-ffb7-4761-a9d0-6e1321940030" providerId="AD" clId="Web-{5AF45725-4DF1-669A-1475-96D9701D759D}" dt="2021-09-08T22:19:20.654" v="0"/>
          <ac:spMkLst>
            <pc:docMk/>
            <pc:sldMk cId="3055918623" sldId="257"/>
            <ac:spMk id="25" creationId="{8CB5D2D7-DF65-4E86-BFBA-FFB9B5ACEB64}"/>
          </ac:spMkLst>
        </pc:spChg>
        <pc:spChg chg="add del">
          <ac:chgData name="Meyer, Sasha" userId="S::sasha_meyer_cable.comcast.com#ext#@mhta.onmicrosoft.com::920ce597-ffb7-4761-a9d0-6e1321940030" providerId="AD" clId="Web-{5AF45725-4DF1-669A-1475-96D9701D759D}" dt="2021-09-08T22:19:53.045" v="1"/>
          <ac:spMkLst>
            <pc:docMk/>
            <pc:sldMk cId="3055918623" sldId="257"/>
            <ac:spMk id="30" creationId="{AAAE94E3-A7DB-4868-B1E3-E49703488BBC}"/>
          </ac:spMkLst>
        </pc:spChg>
        <pc:spChg chg="add del">
          <ac:chgData name="Meyer, Sasha" userId="S::sasha_meyer_cable.comcast.com#ext#@mhta.onmicrosoft.com::920ce597-ffb7-4761-a9d0-6e1321940030" providerId="AD" clId="Web-{5AF45725-4DF1-669A-1475-96D9701D759D}" dt="2021-09-08T22:19:53.045" v="1"/>
          <ac:spMkLst>
            <pc:docMk/>
            <pc:sldMk cId="3055918623" sldId="257"/>
            <ac:spMk id="36" creationId="{3873B707-463F-40B0-8227-E8CC6C67EB25}"/>
          </ac:spMkLst>
        </pc:spChg>
        <pc:spChg chg="add del">
          <ac:chgData name="Meyer, Sasha" userId="S::sasha_meyer_cable.comcast.com#ext#@mhta.onmicrosoft.com::920ce597-ffb7-4761-a9d0-6e1321940030" providerId="AD" clId="Web-{5AF45725-4DF1-669A-1475-96D9701D759D}" dt="2021-09-08T22:19:53.045" v="1"/>
          <ac:spMkLst>
            <pc:docMk/>
            <pc:sldMk cId="3055918623" sldId="257"/>
            <ac:spMk id="38" creationId="{C13237C8-E62C-4F0D-A318-BD6FB6C2D138}"/>
          </ac:spMkLst>
        </pc:spChg>
        <pc:spChg chg="add del">
          <ac:chgData name="Meyer, Sasha" userId="S::sasha_meyer_cable.comcast.com#ext#@mhta.onmicrosoft.com::920ce597-ffb7-4761-a9d0-6e1321940030" providerId="AD" clId="Web-{5AF45725-4DF1-669A-1475-96D9701D759D}" dt="2021-09-08T22:19:53.045" v="1"/>
          <ac:spMkLst>
            <pc:docMk/>
            <pc:sldMk cId="3055918623" sldId="257"/>
            <ac:spMk id="40" creationId="{19C9EAEA-39D0-4B0E-A0EB-51E7B26740B1}"/>
          </ac:spMkLst>
        </pc:spChg>
        <pc:spChg chg="add del">
          <ac:chgData name="Meyer, Sasha" userId="S::sasha_meyer_cable.comcast.com#ext#@mhta.onmicrosoft.com::920ce597-ffb7-4761-a9d0-6e1321940030" providerId="AD" clId="Web-{5AF45725-4DF1-669A-1475-96D9701D759D}" dt="2021-09-08T22:19:53.045" v="1"/>
          <ac:spMkLst>
            <pc:docMk/>
            <pc:sldMk cId="3055918623" sldId="257"/>
            <ac:spMk id="42" creationId="{8CB5D2D7-DF65-4E86-BFBA-FFB9B5ACEB64}"/>
          </ac:spMkLst>
        </pc:spChg>
        <pc:spChg chg="add">
          <ac:chgData name="Meyer, Sasha" userId="S::sasha_meyer_cable.comcast.com#ext#@mhta.onmicrosoft.com::920ce597-ffb7-4761-a9d0-6e1321940030" providerId="AD" clId="Web-{5AF45725-4DF1-669A-1475-96D9701D759D}" dt="2021-09-08T22:19:53.045" v="1"/>
          <ac:spMkLst>
            <pc:docMk/>
            <pc:sldMk cId="3055918623" sldId="257"/>
            <ac:spMk id="47" creationId="{6ECA6DCB-B7E1-40A9-9524-540C6DA40B1B}"/>
          </ac:spMkLst>
        </pc:spChg>
        <pc:spChg chg="add">
          <ac:chgData name="Meyer, Sasha" userId="S::sasha_meyer_cable.comcast.com#ext#@mhta.onmicrosoft.com::920ce597-ffb7-4761-a9d0-6e1321940030" providerId="AD" clId="Web-{5AF45725-4DF1-669A-1475-96D9701D759D}" dt="2021-09-08T22:19:53.045" v="1"/>
          <ac:spMkLst>
            <pc:docMk/>
            <pc:sldMk cId="3055918623" sldId="257"/>
            <ac:spMk id="53" creationId="{3873B707-463F-40B0-8227-E8CC6C67EB25}"/>
          </ac:spMkLst>
        </pc:spChg>
        <pc:spChg chg="add">
          <ac:chgData name="Meyer, Sasha" userId="S::sasha_meyer_cable.comcast.com#ext#@mhta.onmicrosoft.com::920ce597-ffb7-4761-a9d0-6e1321940030" providerId="AD" clId="Web-{5AF45725-4DF1-669A-1475-96D9701D759D}" dt="2021-09-08T22:19:53.045" v="1"/>
          <ac:spMkLst>
            <pc:docMk/>
            <pc:sldMk cId="3055918623" sldId="257"/>
            <ac:spMk id="55" creationId="{C13237C8-E62C-4F0D-A318-BD6FB6C2D138}"/>
          </ac:spMkLst>
        </pc:spChg>
        <pc:spChg chg="add">
          <ac:chgData name="Meyer, Sasha" userId="S::sasha_meyer_cable.comcast.com#ext#@mhta.onmicrosoft.com::920ce597-ffb7-4761-a9d0-6e1321940030" providerId="AD" clId="Web-{5AF45725-4DF1-669A-1475-96D9701D759D}" dt="2021-09-08T22:19:53.045" v="1"/>
          <ac:spMkLst>
            <pc:docMk/>
            <pc:sldMk cId="3055918623" sldId="257"/>
            <ac:spMk id="57" creationId="{19C9EAEA-39D0-4B0E-A0EB-51E7B26740B1}"/>
          </ac:spMkLst>
        </pc:spChg>
        <pc:spChg chg="add">
          <ac:chgData name="Meyer, Sasha" userId="S::sasha_meyer_cable.comcast.com#ext#@mhta.onmicrosoft.com::920ce597-ffb7-4761-a9d0-6e1321940030" providerId="AD" clId="Web-{5AF45725-4DF1-669A-1475-96D9701D759D}" dt="2021-09-08T22:19:53.045" v="1"/>
          <ac:spMkLst>
            <pc:docMk/>
            <pc:sldMk cId="3055918623" sldId="257"/>
            <ac:spMk id="59" creationId="{8CB5D2D7-DF65-4E86-BFBA-FFB9B5ACEB64}"/>
          </ac:spMkLst>
        </pc:spChg>
        <pc:grpChg chg="del">
          <ac:chgData name="Meyer, Sasha" userId="S::sasha_meyer_cable.comcast.com#ext#@mhta.onmicrosoft.com::920ce597-ffb7-4761-a9d0-6e1321940030" providerId="AD" clId="Web-{5AF45725-4DF1-669A-1475-96D9701D759D}" dt="2021-09-08T22:19:20.654" v="0"/>
          <ac:grpSpMkLst>
            <pc:docMk/>
            <pc:sldMk cId="3055918623" sldId="257"/>
            <ac:grpSpMk id="14" creationId="{1DE889C7-FAD6-4397-98E2-05D503484459}"/>
          </ac:grpSpMkLst>
        </pc:grpChg>
        <pc:grpChg chg="add del">
          <ac:chgData name="Meyer, Sasha" userId="S::sasha_meyer_cable.comcast.com#ext#@mhta.onmicrosoft.com::920ce597-ffb7-4761-a9d0-6e1321940030" providerId="AD" clId="Web-{5AF45725-4DF1-669A-1475-96D9701D759D}" dt="2021-09-08T22:19:53.045" v="1"/>
          <ac:grpSpMkLst>
            <pc:docMk/>
            <pc:sldMk cId="3055918623" sldId="257"/>
            <ac:grpSpMk id="32" creationId="{1DE889C7-FAD6-4397-98E2-05D503484459}"/>
          </ac:grpSpMkLst>
        </pc:grpChg>
        <pc:grpChg chg="add">
          <ac:chgData name="Meyer, Sasha" userId="S::sasha_meyer_cable.comcast.com#ext#@mhta.onmicrosoft.com::920ce597-ffb7-4761-a9d0-6e1321940030" providerId="AD" clId="Web-{5AF45725-4DF1-669A-1475-96D9701D759D}" dt="2021-09-08T22:19:53.045" v="1"/>
          <ac:grpSpMkLst>
            <pc:docMk/>
            <pc:sldMk cId="3055918623" sldId="257"/>
            <ac:grpSpMk id="49" creationId="{1DE889C7-FAD6-4397-98E2-05D503484459}"/>
          </ac:grpSpMkLst>
        </pc:grpChg>
        <pc:picChg chg="mod">
          <ac:chgData name="Meyer, Sasha" userId="S::sasha_meyer_cable.comcast.com#ext#@mhta.onmicrosoft.com::920ce597-ffb7-4761-a9d0-6e1321940030" providerId="AD" clId="Web-{5AF45725-4DF1-669A-1475-96D9701D759D}" dt="2021-09-08T22:19:53.045" v="1"/>
          <ac:picMkLst>
            <pc:docMk/>
            <pc:sldMk cId="3055918623" sldId="257"/>
            <ac:picMk id="6" creationId="{D43BE18C-B884-4106-B6AF-9D03D2336BD8}"/>
          </ac:picMkLst>
        </pc:picChg>
        <pc:picChg chg="mod">
          <ac:chgData name="Meyer, Sasha" userId="S::sasha_meyer_cable.comcast.com#ext#@mhta.onmicrosoft.com::920ce597-ffb7-4761-a9d0-6e1321940030" providerId="AD" clId="Web-{5AF45725-4DF1-669A-1475-96D9701D759D}" dt="2021-09-08T22:19:53.045" v="1"/>
          <ac:picMkLst>
            <pc:docMk/>
            <pc:sldMk cId="3055918623" sldId="257"/>
            <ac:picMk id="8" creationId="{4464D83B-1DED-48FC-8A83-59373E95F18F}"/>
          </ac:picMkLst>
        </pc:picChg>
      </pc:sldChg>
      <pc:sldChg chg="ord">
        <pc:chgData name="Meyer, Sasha" userId="S::sasha_meyer_cable.comcast.com#ext#@mhta.onmicrosoft.com::920ce597-ffb7-4761-a9d0-6e1321940030" providerId="AD" clId="Web-{5AF45725-4DF1-669A-1475-96D9701D759D}" dt="2021-09-08T22:33:06.972" v="48"/>
        <pc:sldMkLst>
          <pc:docMk/>
          <pc:sldMk cId="1779449519" sldId="262"/>
        </pc:sldMkLst>
      </pc:sldChg>
      <pc:sldChg chg="addSp delSp modSp add ord replId">
        <pc:chgData name="Meyer, Sasha" userId="S::sasha_meyer_cable.comcast.com#ext#@mhta.onmicrosoft.com::920ce597-ffb7-4761-a9d0-6e1321940030" providerId="AD" clId="Web-{5AF45725-4DF1-669A-1475-96D9701D759D}" dt="2021-09-08T22:31:57.441" v="47" actId="1076"/>
        <pc:sldMkLst>
          <pc:docMk/>
          <pc:sldMk cId="2570234753" sldId="264"/>
        </pc:sldMkLst>
        <pc:spChg chg="del">
          <ac:chgData name="Meyer, Sasha" userId="S::sasha_meyer_cable.comcast.com#ext#@mhta.onmicrosoft.com::920ce597-ffb7-4761-a9d0-6e1321940030" providerId="AD" clId="Web-{5AF45725-4DF1-669A-1475-96D9701D759D}" dt="2021-09-08T22:25:31.610" v="4"/>
          <ac:spMkLst>
            <pc:docMk/>
            <pc:sldMk cId="2570234753" sldId="264"/>
            <ac:spMk id="2" creationId="{C8577A69-BA47-4CD2-991B-B3B9508E80E0}"/>
          </ac:spMkLst>
        </pc:spChg>
        <pc:spChg chg="del">
          <ac:chgData name="Meyer, Sasha" userId="S::sasha_meyer_cable.comcast.com#ext#@mhta.onmicrosoft.com::920ce597-ffb7-4761-a9d0-6e1321940030" providerId="AD" clId="Web-{5AF45725-4DF1-669A-1475-96D9701D759D}" dt="2021-09-08T22:25:33.313" v="5"/>
          <ac:spMkLst>
            <pc:docMk/>
            <pc:sldMk cId="2570234753" sldId="264"/>
            <ac:spMk id="4" creationId="{CA77D0FC-A129-4437-A2C4-D07BEF949AD6}"/>
          </ac:spMkLst>
        </pc:spChg>
        <pc:spChg chg="add mod">
          <ac:chgData name="Meyer, Sasha" userId="S::sasha_meyer_cable.comcast.com#ext#@mhta.onmicrosoft.com::920ce597-ffb7-4761-a9d0-6e1321940030" providerId="AD" clId="Web-{5AF45725-4DF1-669A-1475-96D9701D759D}" dt="2021-09-08T22:31:13.643" v="38" actId="20577"/>
          <ac:spMkLst>
            <pc:docMk/>
            <pc:sldMk cId="2570234753" sldId="264"/>
            <ac:spMk id="5" creationId="{E6AA9169-0E01-4213-AF5D-65DB01CEC183}"/>
          </ac:spMkLst>
        </pc:spChg>
        <pc:spChg chg="add mod">
          <ac:chgData name="Meyer, Sasha" userId="S::sasha_meyer_cable.comcast.com#ext#@mhta.onmicrosoft.com::920ce597-ffb7-4761-a9d0-6e1321940030" providerId="AD" clId="Web-{5AF45725-4DF1-669A-1475-96D9701D759D}" dt="2021-09-08T22:31:38.284" v="43"/>
          <ac:spMkLst>
            <pc:docMk/>
            <pc:sldMk cId="2570234753" sldId="264"/>
            <ac:spMk id="7" creationId="{BBBFABED-CA97-4DB5-86E8-701402BA1809}"/>
          </ac:spMkLst>
        </pc:spChg>
        <pc:picChg chg="del">
          <ac:chgData name="Meyer, Sasha" userId="S::sasha_meyer_cable.comcast.com#ext#@mhta.onmicrosoft.com::920ce597-ffb7-4761-a9d0-6e1321940030" providerId="AD" clId="Web-{5AF45725-4DF1-669A-1475-96D9701D759D}" dt="2021-09-08T22:25:35.485" v="7"/>
          <ac:picMkLst>
            <pc:docMk/>
            <pc:sldMk cId="2570234753" sldId="264"/>
            <ac:picMk id="6" creationId="{D43BE18C-B884-4106-B6AF-9D03D2336BD8}"/>
          </ac:picMkLst>
        </pc:picChg>
        <pc:picChg chg="del">
          <ac:chgData name="Meyer, Sasha" userId="S::sasha_meyer_cable.comcast.com#ext#@mhta.onmicrosoft.com::920ce597-ffb7-4761-a9d0-6e1321940030" providerId="AD" clId="Web-{5AF45725-4DF1-669A-1475-96D9701D759D}" dt="2021-09-08T22:25:34.922" v="6"/>
          <ac:picMkLst>
            <pc:docMk/>
            <pc:sldMk cId="2570234753" sldId="264"/>
            <ac:picMk id="8" creationId="{4464D83B-1DED-48FC-8A83-59373E95F18F}"/>
          </ac:picMkLst>
        </pc:picChg>
        <pc:picChg chg="add mod">
          <ac:chgData name="Meyer, Sasha" userId="S::sasha_meyer_cable.comcast.com#ext#@mhta.onmicrosoft.com::920ce597-ffb7-4761-a9d0-6e1321940030" providerId="AD" clId="Web-{5AF45725-4DF1-669A-1475-96D9701D759D}" dt="2021-09-08T22:31:57.441" v="47" actId="1076"/>
          <ac:picMkLst>
            <pc:docMk/>
            <pc:sldMk cId="2570234753" sldId="264"/>
            <ac:picMk id="9" creationId="{469DC9D4-8B48-40F1-8F3D-AC14F102CABB}"/>
          </ac:picMkLst>
        </pc:picChg>
        <pc:picChg chg="mod">
          <ac:chgData name="Meyer, Sasha" userId="S::sasha_meyer_cable.comcast.com#ext#@mhta.onmicrosoft.com::920ce597-ffb7-4761-a9d0-6e1321940030" providerId="AD" clId="Web-{5AF45725-4DF1-669A-1475-96D9701D759D}" dt="2021-09-08T22:31:51.925" v="46" actId="1076"/>
          <ac:picMkLst>
            <pc:docMk/>
            <pc:sldMk cId="2570234753" sldId="264"/>
            <ac:picMk id="16" creationId="{0F3CBC1E-A4B8-F44B-940F-86C2EA873108}"/>
          </ac:picMkLst>
        </pc:picChg>
      </pc:sldChg>
      <pc:sldChg chg="addSp delSp modSp add replId">
        <pc:chgData name="Meyer, Sasha" userId="S::sasha_meyer_cable.comcast.com#ext#@mhta.onmicrosoft.com::920ce597-ffb7-4761-a9d0-6e1321940030" providerId="AD" clId="Web-{5AF45725-4DF1-669A-1475-96D9701D759D}" dt="2021-09-08T22:25:46.485" v="12"/>
        <pc:sldMkLst>
          <pc:docMk/>
          <pc:sldMk cId="2382726659" sldId="265"/>
        </pc:sldMkLst>
        <pc:spChg chg="del">
          <ac:chgData name="Meyer, Sasha" userId="S::sasha_meyer_cable.comcast.com#ext#@mhta.onmicrosoft.com::920ce597-ffb7-4761-a9d0-6e1321940030" providerId="AD" clId="Web-{5AF45725-4DF1-669A-1475-96D9701D759D}" dt="2021-09-08T22:25:42.094" v="8"/>
          <ac:spMkLst>
            <pc:docMk/>
            <pc:sldMk cId="2382726659" sldId="265"/>
            <ac:spMk id="2" creationId="{C8577A69-BA47-4CD2-991B-B3B9508E80E0}"/>
          </ac:spMkLst>
        </pc:spChg>
        <pc:spChg chg="del mod">
          <ac:chgData name="Meyer, Sasha" userId="S::sasha_meyer_cable.comcast.com#ext#@mhta.onmicrosoft.com::920ce597-ffb7-4761-a9d0-6e1321940030" providerId="AD" clId="Web-{5AF45725-4DF1-669A-1475-96D9701D759D}" dt="2021-09-08T22:25:46.485" v="12"/>
          <ac:spMkLst>
            <pc:docMk/>
            <pc:sldMk cId="2382726659" sldId="265"/>
            <ac:spMk id="4" creationId="{CA77D0FC-A129-4437-A2C4-D07BEF949AD6}"/>
          </ac:spMkLst>
        </pc:spChg>
        <pc:spChg chg="add mod">
          <ac:chgData name="Meyer, Sasha" userId="S::sasha_meyer_cable.comcast.com#ext#@mhta.onmicrosoft.com::920ce597-ffb7-4761-a9d0-6e1321940030" providerId="AD" clId="Web-{5AF45725-4DF1-669A-1475-96D9701D759D}" dt="2021-09-08T22:25:42.094" v="8"/>
          <ac:spMkLst>
            <pc:docMk/>
            <pc:sldMk cId="2382726659" sldId="265"/>
            <ac:spMk id="5" creationId="{E5C4EA84-E03B-42A9-B166-5E8DA64311D4}"/>
          </ac:spMkLst>
        </pc:spChg>
        <pc:picChg chg="del">
          <ac:chgData name="Meyer, Sasha" userId="S::sasha_meyer_cable.comcast.com#ext#@mhta.onmicrosoft.com::920ce597-ffb7-4761-a9d0-6e1321940030" providerId="AD" clId="Web-{5AF45725-4DF1-669A-1475-96D9701D759D}" dt="2021-09-08T22:25:44" v="10"/>
          <ac:picMkLst>
            <pc:docMk/>
            <pc:sldMk cId="2382726659" sldId="265"/>
            <ac:picMk id="6" creationId="{D43BE18C-B884-4106-B6AF-9D03D2336BD8}"/>
          </ac:picMkLst>
        </pc:picChg>
        <pc:picChg chg="del">
          <ac:chgData name="Meyer, Sasha" userId="S::sasha_meyer_cable.comcast.com#ext#@mhta.onmicrosoft.com::920ce597-ffb7-4761-a9d0-6e1321940030" providerId="AD" clId="Web-{5AF45725-4DF1-669A-1475-96D9701D759D}" dt="2021-09-08T22:25:42.891" v="9"/>
          <ac:picMkLst>
            <pc:docMk/>
            <pc:sldMk cId="2382726659" sldId="265"/>
            <ac:picMk id="8" creationId="{4464D83B-1DED-48FC-8A83-59373E95F18F}"/>
          </ac:picMkLst>
        </pc:picChg>
      </pc:sldChg>
    </pc:docChg>
  </pc:docChgLst>
  <pc:docChgLst>
    <pc:chgData name="Meyer, Sasha" userId="S::sasha_meyer_cable.comcast.com#ext#@mhta.onmicrosoft.com::920ce597-ffb7-4761-a9d0-6e1321940030" providerId="AD" clId="Web-{8B174BAA-C7A1-4D94-AFFD-B20ABFF3E733}"/>
    <pc:docChg chg="modSld">
      <pc:chgData name="Meyer, Sasha" userId="S::sasha_meyer_cable.comcast.com#ext#@mhta.onmicrosoft.com::920ce597-ffb7-4761-a9d0-6e1321940030" providerId="AD" clId="Web-{8B174BAA-C7A1-4D94-AFFD-B20ABFF3E733}" dt="2021-09-20T19:01:30.127" v="6"/>
      <pc:docMkLst>
        <pc:docMk/>
      </pc:docMkLst>
      <pc:sldChg chg="addSp modSp">
        <pc:chgData name="Meyer, Sasha" userId="S::sasha_meyer_cable.comcast.com#ext#@mhta.onmicrosoft.com::920ce597-ffb7-4761-a9d0-6e1321940030" providerId="AD" clId="Web-{8B174BAA-C7A1-4D94-AFFD-B20ABFF3E733}" dt="2021-09-20T19:01:30.127" v="6"/>
        <pc:sldMkLst>
          <pc:docMk/>
          <pc:sldMk cId="2296650615" sldId="285"/>
        </pc:sldMkLst>
        <pc:picChg chg="add mod">
          <ac:chgData name="Meyer, Sasha" userId="S::sasha_meyer_cable.comcast.com#ext#@mhta.onmicrosoft.com::920ce597-ffb7-4761-a9d0-6e1321940030" providerId="AD" clId="Web-{8B174BAA-C7A1-4D94-AFFD-B20ABFF3E733}" dt="2021-09-20T19:01:30.127" v="6"/>
          <ac:picMkLst>
            <pc:docMk/>
            <pc:sldMk cId="2296650615" sldId="285"/>
            <ac:picMk id="3" creationId="{228EC700-B58D-4AF0-A2B7-B331530DB798}"/>
          </ac:picMkLst>
        </pc:picChg>
      </pc:sldChg>
    </pc:docChg>
  </pc:docChgLst>
  <pc:docChgLst>
    <pc:chgData name="Dom.Smith" userId="S::dom.smith_target.com#ext#@mhta.onmicrosoft.com::e269bf80-1d8a-4b24-8e5c-0a591c85fb18" providerId="AD" clId="Web-{C98BF8F2-993C-49C9-9B07-AACB320A8686}"/>
    <pc:docChg chg="addSld delSld modSld">
      <pc:chgData name="Dom.Smith" userId="S::dom.smith_target.com#ext#@mhta.onmicrosoft.com::e269bf80-1d8a-4b24-8e5c-0a591c85fb18" providerId="AD" clId="Web-{C98BF8F2-993C-49C9-9B07-AACB320A8686}" dt="2021-09-27T22:57:54.065" v="84"/>
      <pc:docMkLst>
        <pc:docMk/>
      </pc:docMkLst>
      <pc:sldChg chg="addSp delSp modSp modNotes">
        <pc:chgData name="Dom.Smith" userId="S::dom.smith_target.com#ext#@mhta.onmicrosoft.com::e269bf80-1d8a-4b24-8e5c-0a591c85fb18" providerId="AD" clId="Web-{C98BF8F2-993C-49C9-9B07-AACB320A8686}" dt="2021-09-27T22:57:54.065" v="84"/>
        <pc:sldMkLst>
          <pc:docMk/>
          <pc:sldMk cId="283360157" sldId="269"/>
        </pc:sldMkLst>
        <pc:spChg chg="mod">
          <ac:chgData name="Dom.Smith" userId="S::dom.smith_target.com#ext#@mhta.onmicrosoft.com::e269bf80-1d8a-4b24-8e5c-0a591c85fb18" providerId="AD" clId="Web-{C98BF8F2-993C-49C9-9B07-AACB320A8686}" dt="2021-09-27T22:43:37.130" v="14" actId="1076"/>
          <ac:spMkLst>
            <pc:docMk/>
            <pc:sldMk cId="283360157" sldId="269"/>
            <ac:spMk id="3" creationId="{72B81278-883A-4C33-A584-3070E692F110}"/>
          </ac:spMkLst>
        </pc:spChg>
        <pc:spChg chg="del mod">
          <ac:chgData name="Dom.Smith" userId="S::dom.smith_target.com#ext#@mhta.onmicrosoft.com::e269bf80-1d8a-4b24-8e5c-0a591c85fb18" providerId="AD" clId="Web-{C98BF8F2-993C-49C9-9B07-AACB320A8686}" dt="2021-09-27T22:42:43.801" v="8"/>
          <ac:spMkLst>
            <pc:docMk/>
            <pc:sldMk cId="283360157" sldId="269"/>
            <ac:spMk id="9" creationId="{EDFC7240-D7C9-4A1C-852A-64CD6C12736D}"/>
          </ac:spMkLst>
        </pc:spChg>
        <pc:picChg chg="add mod">
          <ac:chgData name="Dom.Smith" userId="S::dom.smith_target.com#ext#@mhta.onmicrosoft.com::e269bf80-1d8a-4b24-8e5c-0a591c85fb18" providerId="AD" clId="Web-{C98BF8F2-993C-49C9-9B07-AACB320A8686}" dt="2021-09-27T22:45:56.914" v="23" actId="1076"/>
          <ac:picMkLst>
            <pc:docMk/>
            <pc:sldMk cId="283360157" sldId="269"/>
            <ac:picMk id="4" creationId="{070C2CAE-16C3-470B-A158-A15AAD2C6F39}"/>
          </ac:picMkLst>
        </pc:picChg>
        <pc:picChg chg="add mod">
          <ac:chgData name="Dom.Smith" userId="S::dom.smith_target.com#ext#@mhta.onmicrosoft.com::e269bf80-1d8a-4b24-8e5c-0a591c85fb18" providerId="AD" clId="Web-{C98BF8F2-993C-49C9-9B07-AACB320A8686}" dt="2021-09-27T22:45:42.038" v="20" actId="1076"/>
          <ac:picMkLst>
            <pc:docMk/>
            <pc:sldMk cId="283360157" sldId="269"/>
            <ac:picMk id="5" creationId="{81B65FFA-F880-4A6B-80E5-AC1ABEA29E02}"/>
          </ac:picMkLst>
        </pc:picChg>
      </pc:sldChg>
      <pc:sldChg chg="modSp">
        <pc:chgData name="Dom.Smith" userId="S::dom.smith_target.com#ext#@mhta.onmicrosoft.com::e269bf80-1d8a-4b24-8e5c-0a591c85fb18" providerId="AD" clId="Web-{C98BF8F2-993C-49C9-9B07-AACB320A8686}" dt="2021-09-27T22:46:46.914" v="32" actId="20577"/>
        <pc:sldMkLst>
          <pc:docMk/>
          <pc:sldMk cId="358088755" sldId="306"/>
        </pc:sldMkLst>
        <pc:graphicFrameChg chg="modGraphic">
          <ac:chgData name="Dom.Smith" userId="S::dom.smith_target.com#ext#@mhta.onmicrosoft.com::e269bf80-1d8a-4b24-8e5c-0a591c85fb18" providerId="AD" clId="Web-{C98BF8F2-993C-49C9-9B07-AACB320A8686}" dt="2021-09-27T22:46:46.914" v="32" actId="20577"/>
          <ac:graphicFrameMkLst>
            <pc:docMk/>
            <pc:sldMk cId="358088755" sldId="306"/>
            <ac:graphicFrameMk id="9" creationId="{8DC45CFF-7125-41B1-9790-9769B5BB2DFB}"/>
          </ac:graphicFrameMkLst>
        </pc:graphicFrameChg>
      </pc:sldChg>
      <pc:sldChg chg="add del replId">
        <pc:chgData name="Dom.Smith" userId="S::dom.smith_target.com#ext#@mhta.onmicrosoft.com::e269bf80-1d8a-4b24-8e5c-0a591c85fb18" providerId="AD" clId="Web-{C98BF8F2-993C-49C9-9B07-AACB320A8686}" dt="2021-09-27T22:42:52.130" v="10"/>
        <pc:sldMkLst>
          <pc:docMk/>
          <pc:sldMk cId="3614261072" sldId="308"/>
        </pc:sldMkLst>
      </pc:sldChg>
    </pc:docChg>
  </pc:docChgLst>
  <pc:docChgLst>
    <pc:chgData name="Sargent, Kaleb" userId="67e217f3-7d34-43ca-acb9-140f1c053089" providerId="ADAL" clId="{F88D8651-1AAA-445F-8C69-FC8B9CC469C7}"/>
    <pc:docChg chg="delSld">
      <pc:chgData name="Sargent, Kaleb" userId="67e217f3-7d34-43ca-acb9-140f1c053089" providerId="ADAL" clId="{F88D8651-1AAA-445F-8C69-FC8B9CC469C7}" dt="2021-10-05T22:21:20.063" v="21" actId="2696"/>
      <pc:docMkLst>
        <pc:docMk/>
      </pc:docMkLst>
      <pc:sldChg chg="del">
        <pc:chgData name="Sargent, Kaleb" userId="67e217f3-7d34-43ca-acb9-140f1c053089" providerId="ADAL" clId="{F88D8651-1AAA-445F-8C69-FC8B9CC469C7}" dt="2021-10-05T22:20:10.239" v="5" actId="2696"/>
        <pc:sldMkLst>
          <pc:docMk/>
          <pc:sldMk cId="3469029525" sldId="261"/>
        </pc:sldMkLst>
      </pc:sldChg>
      <pc:sldChg chg="del">
        <pc:chgData name="Sargent, Kaleb" userId="67e217f3-7d34-43ca-acb9-140f1c053089" providerId="ADAL" clId="{F88D8651-1AAA-445F-8C69-FC8B9CC469C7}" dt="2021-10-05T22:21:13.076" v="19" actId="2696"/>
        <pc:sldMkLst>
          <pc:docMk/>
          <pc:sldMk cId="3377820861" sldId="263"/>
        </pc:sldMkLst>
      </pc:sldChg>
      <pc:sldChg chg="del">
        <pc:chgData name="Sargent, Kaleb" userId="67e217f3-7d34-43ca-acb9-140f1c053089" providerId="ADAL" clId="{F88D8651-1AAA-445F-8C69-FC8B9CC469C7}" dt="2021-10-05T22:21:03.277" v="16" actId="2696"/>
        <pc:sldMkLst>
          <pc:docMk/>
          <pc:sldMk cId="2595114549" sldId="267"/>
        </pc:sldMkLst>
      </pc:sldChg>
      <pc:sldChg chg="del">
        <pc:chgData name="Sargent, Kaleb" userId="67e217f3-7d34-43ca-acb9-140f1c053089" providerId="ADAL" clId="{F88D8651-1AAA-445F-8C69-FC8B9CC469C7}" dt="2021-10-05T22:21:16.387" v="20" actId="2696"/>
        <pc:sldMkLst>
          <pc:docMk/>
          <pc:sldMk cId="79283088" sldId="268"/>
        </pc:sldMkLst>
      </pc:sldChg>
      <pc:sldChg chg="del">
        <pc:chgData name="Sargent, Kaleb" userId="67e217f3-7d34-43ca-acb9-140f1c053089" providerId="ADAL" clId="{F88D8651-1AAA-445F-8C69-FC8B9CC469C7}" dt="2021-10-05T22:20:53.773" v="13" actId="2696"/>
        <pc:sldMkLst>
          <pc:docMk/>
          <pc:sldMk cId="349355803" sldId="274"/>
        </pc:sldMkLst>
      </pc:sldChg>
      <pc:sldChg chg="del">
        <pc:chgData name="Sargent, Kaleb" userId="67e217f3-7d34-43ca-acb9-140f1c053089" providerId="ADAL" clId="{F88D8651-1AAA-445F-8C69-FC8B9CC469C7}" dt="2021-10-05T22:19:07.855" v="2" actId="2696"/>
        <pc:sldMkLst>
          <pc:docMk/>
          <pc:sldMk cId="3128572798" sldId="276"/>
        </pc:sldMkLst>
      </pc:sldChg>
      <pc:sldChg chg="del">
        <pc:chgData name="Sargent, Kaleb" userId="67e217f3-7d34-43ca-acb9-140f1c053089" providerId="ADAL" clId="{F88D8651-1AAA-445F-8C69-FC8B9CC469C7}" dt="2021-10-05T22:19:59.020" v="4" actId="2696"/>
        <pc:sldMkLst>
          <pc:docMk/>
          <pc:sldMk cId="3048524213" sldId="278"/>
        </pc:sldMkLst>
      </pc:sldChg>
      <pc:sldChg chg="del">
        <pc:chgData name="Sargent, Kaleb" userId="67e217f3-7d34-43ca-acb9-140f1c053089" providerId="ADAL" clId="{F88D8651-1AAA-445F-8C69-FC8B9CC469C7}" dt="2021-10-05T22:20:27.456" v="7" actId="2696"/>
        <pc:sldMkLst>
          <pc:docMk/>
          <pc:sldMk cId="262870206" sldId="280"/>
        </pc:sldMkLst>
      </pc:sldChg>
      <pc:sldChg chg="del">
        <pc:chgData name="Sargent, Kaleb" userId="67e217f3-7d34-43ca-acb9-140f1c053089" providerId="ADAL" clId="{F88D8651-1AAA-445F-8C69-FC8B9CC469C7}" dt="2021-10-05T22:21:06.405" v="17" actId="2696"/>
        <pc:sldMkLst>
          <pc:docMk/>
          <pc:sldMk cId="1712641849" sldId="281"/>
        </pc:sldMkLst>
      </pc:sldChg>
      <pc:sldChg chg="del">
        <pc:chgData name="Sargent, Kaleb" userId="67e217f3-7d34-43ca-acb9-140f1c053089" providerId="ADAL" clId="{F88D8651-1AAA-445F-8C69-FC8B9CC469C7}" dt="2021-10-05T22:19:01.078" v="0" actId="2696"/>
        <pc:sldMkLst>
          <pc:docMk/>
          <pc:sldMk cId="3401494595" sldId="283"/>
        </pc:sldMkLst>
      </pc:sldChg>
      <pc:sldChg chg="del">
        <pc:chgData name="Sargent, Kaleb" userId="67e217f3-7d34-43ca-acb9-140f1c053089" providerId="ADAL" clId="{F88D8651-1AAA-445F-8C69-FC8B9CC469C7}" dt="2021-10-05T22:20:57.179" v="14" actId="2696"/>
        <pc:sldMkLst>
          <pc:docMk/>
          <pc:sldMk cId="698595511" sldId="284"/>
        </pc:sldMkLst>
      </pc:sldChg>
      <pc:sldChg chg="del">
        <pc:chgData name="Sargent, Kaleb" userId="67e217f3-7d34-43ca-acb9-140f1c053089" providerId="ADAL" clId="{F88D8651-1AAA-445F-8C69-FC8B9CC469C7}" dt="2021-10-05T22:21:20.063" v="21" actId="2696"/>
        <pc:sldMkLst>
          <pc:docMk/>
          <pc:sldMk cId="3077988064" sldId="287"/>
        </pc:sldMkLst>
      </pc:sldChg>
      <pc:sldChg chg="del">
        <pc:chgData name="Sargent, Kaleb" userId="67e217f3-7d34-43ca-acb9-140f1c053089" providerId="ADAL" clId="{F88D8651-1AAA-445F-8C69-FC8B9CC469C7}" dt="2021-10-05T22:20:19.635" v="6" actId="2696"/>
        <pc:sldMkLst>
          <pc:docMk/>
          <pc:sldMk cId="1837342067" sldId="288"/>
        </pc:sldMkLst>
      </pc:sldChg>
      <pc:sldChg chg="del">
        <pc:chgData name="Sargent, Kaleb" userId="67e217f3-7d34-43ca-acb9-140f1c053089" providerId="ADAL" clId="{F88D8651-1AAA-445F-8C69-FC8B9CC469C7}" dt="2021-10-05T22:20:32.975" v="8" actId="2696"/>
        <pc:sldMkLst>
          <pc:docMk/>
          <pc:sldMk cId="4051393962" sldId="290"/>
        </pc:sldMkLst>
      </pc:sldChg>
      <pc:sldChg chg="del">
        <pc:chgData name="Sargent, Kaleb" userId="67e217f3-7d34-43ca-acb9-140f1c053089" providerId="ADAL" clId="{F88D8651-1AAA-445F-8C69-FC8B9CC469C7}" dt="2021-10-05T22:20:46.359" v="11" actId="2696"/>
        <pc:sldMkLst>
          <pc:docMk/>
          <pc:sldMk cId="411231983" sldId="291"/>
        </pc:sldMkLst>
      </pc:sldChg>
      <pc:sldChg chg="del">
        <pc:chgData name="Sargent, Kaleb" userId="67e217f3-7d34-43ca-acb9-140f1c053089" providerId="ADAL" clId="{F88D8651-1AAA-445F-8C69-FC8B9CC469C7}" dt="2021-10-05T22:21:00.443" v="15" actId="2696"/>
        <pc:sldMkLst>
          <pc:docMk/>
          <pc:sldMk cId="848376952" sldId="292"/>
        </pc:sldMkLst>
      </pc:sldChg>
      <pc:sldChg chg="del">
        <pc:chgData name="Sargent, Kaleb" userId="67e217f3-7d34-43ca-acb9-140f1c053089" providerId="ADAL" clId="{F88D8651-1AAA-445F-8C69-FC8B9CC469C7}" dt="2021-10-05T22:21:09.552" v="18" actId="2696"/>
        <pc:sldMkLst>
          <pc:docMk/>
          <pc:sldMk cId="3696667082" sldId="293"/>
        </pc:sldMkLst>
      </pc:sldChg>
      <pc:sldChg chg="del">
        <pc:chgData name="Sargent, Kaleb" userId="67e217f3-7d34-43ca-acb9-140f1c053089" providerId="ADAL" clId="{F88D8651-1AAA-445F-8C69-FC8B9CC469C7}" dt="2021-10-05T22:20:50.026" v="12" actId="2696"/>
        <pc:sldMkLst>
          <pc:docMk/>
          <pc:sldMk cId="2367931568" sldId="294"/>
        </pc:sldMkLst>
      </pc:sldChg>
      <pc:sldChg chg="del">
        <pc:chgData name="Sargent, Kaleb" userId="67e217f3-7d34-43ca-acb9-140f1c053089" providerId="ADAL" clId="{F88D8651-1AAA-445F-8C69-FC8B9CC469C7}" dt="2021-10-05T22:19:53.573" v="3" actId="2696"/>
        <pc:sldMkLst>
          <pc:docMk/>
          <pc:sldMk cId="1121120013" sldId="295"/>
        </pc:sldMkLst>
      </pc:sldChg>
      <pc:sldChg chg="del">
        <pc:chgData name="Sargent, Kaleb" userId="67e217f3-7d34-43ca-acb9-140f1c053089" providerId="ADAL" clId="{F88D8651-1AAA-445F-8C69-FC8B9CC469C7}" dt="2021-10-05T22:20:37.997" v="9" actId="2696"/>
        <pc:sldMkLst>
          <pc:docMk/>
          <pc:sldMk cId="772493340" sldId="298"/>
        </pc:sldMkLst>
      </pc:sldChg>
      <pc:sldChg chg="del">
        <pc:chgData name="Sargent, Kaleb" userId="67e217f3-7d34-43ca-acb9-140f1c053089" providerId="ADAL" clId="{F88D8651-1AAA-445F-8C69-FC8B9CC469C7}" dt="2021-10-05T22:20:41.189" v="10" actId="2696"/>
        <pc:sldMkLst>
          <pc:docMk/>
          <pc:sldMk cId="2798295677" sldId="300"/>
        </pc:sldMkLst>
      </pc:sldChg>
      <pc:sldChg chg="del">
        <pc:chgData name="Sargent, Kaleb" userId="67e217f3-7d34-43ca-acb9-140f1c053089" providerId="ADAL" clId="{F88D8651-1AAA-445F-8C69-FC8B9CC469C7}" dt="2021-10-05T22:19:04.152" v="1" actId="2696"/>
        <pc:sldMkLst>
          <pc:docMk/>
          <pc:sldMk cId="705539635" sldId="308"/>
        </pc:sldMkLst>
      </pc:sldChg>
      <pc:sldChg chg="del">
        <pc:chgData name="Sargent, Kaleb" userId="67e217f3-7d34-43ca-acb9-140f1c053089" providerId="ADAL" clId="{F88D8651-1AAA-445F-8C69-FC8B9CC469C7}" dt="2021-10-05T22:20:19.635" v="6" actId="2696"/>
        <pc:sldMkLst>
          <pc:docMk/>
          <pc:sldMk cId="247033972" sldId="309"/>
        </pc:sldMkLst>
      </pc:sldChg>
    </pc:docChg>
  </pc:docChgLst>
  <pc:docChgLst>
    <pc:chgData name="Meyer, Sasha" userId="S::sasha_meyer_cable.comcast.com#ext#@mhta.onmicrosoft.com::920ce597-ffb7-4761-a9d0-6e1321940030" providerId="AD" clId="Web-{9BFD7706-4820-4855-9400-3CCA88C5A14F}"/>
    <pc:docChg chg="modSld">
      <pc:chgData name="Meyer, Sasha" userId="S::sasha_meyer_cable.comcast.com#ext#@mhta.onmicrosoft.com::920ce597-ffb7-4761-a9d0-6e1321940030" providerId="AD" clId="Web-{9BFD7706-4820-4855-9400-3CCA88C5A14F}" dt="2021-09-20T23:29:59.620" v="469"/>
      <pc:docMkLst>
        <pc:docMk/>
      </pc:docMkLst>
      <pc:sldChg chg="modSp">
        <pc:chgData name="Meyer, Sasha" userId="S::sasha_meyer_cable.comcast.com#ext#@mhta.onmicrosoft.com::920ce597-ffb7-4761-a9d0-6e1321940030" providerId="AD" clId="Web-{9BFD7706-4820-4855-9400-3CCA88C5A14F}" dt="2021-09-20T22:44:52.736" v="92" actId="14100"/>
        <pc:sldMkLst>
          <pc:docMk/>
          <pc:sldMk cId="4034437700" sldId="256"/>
        </pc:sldMkLst>
        <pc:spChg chg="mod">
          <ac:chgData name="Meyer, Sasha" userId="S::sasha_meyer_cable.comcast.com#ext#@mhta.onmicrosoft.com::920ce597-ffb7-4761-a9d0-6e1321940030" providerId="AD" clId="Web-{9BFD7706-4820-4855-9400-3CCA88C5A14F}" dt="2021-09-20T22:44:52.736" v="92" actId="14100"/>
          <ac:spMkLst>
            <pc:docMk/>
            <pc:sldMk cId="4034437700" sldId="256"/>
            <ac:spMk id="3" creationId="{9BCF8F2B-F7B2-4CF5-93CF-E564D23ED23B}"/>
          </ac:spMkLst>
        </pc:spChg>
      </pc:sldChg>
      <pc:sldChg chg="modSp">
        <pc:chgData name="Meyer, Sasha" userId="S::sasha_meyer_cable.comcast.com#ext#@mhta.onmicrosoft.com::920ce597-ffb7-4761-a9d0-6e1321940030" providerId="AD" clId="Web-{9BFD7706-4820-4855-9400-3CCA88C5A14F}" dt="2021-09-20T22:31:47.772" v="91" actId="20577"/>
        <pc:sldMkLst>
          <pc:docMk/>
          <pc:sldMk cId="3377820861" sldId="263"/>
        </pc:sldMkLst>
        <pc:spChg chg="mod">
          <ac:chgData name="Meyer, Sasha" userId="S::sasha_meyer_cable.comcast.com#ext#@mhta.onmicrosoft.com::920ce597-ffb7-4761-a9d0-6e1321940030" providerId="AD" clId="Web-{9BFD7706-4820-4855-9400-3CCA88C5A14F}" dt="2021-09-20T22:31:47.772" v="91" actId="20577"/>
          <ac:spMkLst>
            <pc:docMk/>
            <pc:sldMk cId="3377820861" sldId="263"/>
            <ac:spMk id="3" creationId="{1338E8F7-18AD-4FC5-9396-B7986E7545E9}"/>
          </ac:spMkLst>
        </pc:spChg>
      </pc:sldChg>
      <pc:sldChg chg="modNotes">
        <pc:chgData name="Meyer, Sasha" userId="S::sasha_meyer_cable.comcast.com#ext#@mhta.onmicrosoft.com::920ce597-ffb7-4761-a9d0-6e1321940030" providerId="AD" clId="Web-{9BFD7706-4820-4855-9400-3CCA88C5A14F}" dt="2021-09-20T23:29:59.620" v="469"/>
        <pc:sldMkLst>
          <pc:docMk/>
          <pc:sldMk cId="2595114549" sldId="267"/>
        </pc:sldMkLst>
      </pc:sldChg>
      <pc:sldChg chg="modSp modNotes">
        <pc:chgData name="Meyer, Sasha" userId="S::sasha_meyer_cable.comcast.com#ext#@mhta.onmicrosoft.com::920ce597-ffb7-4761-a9d0-6e1321940030" providerId="AD" clId="Web-{9BFD7706-4820-4855-9400-3CCA88C5A14F}" dt="2021-09-20T23:28:08.884" v="418"/>
        <pc:sldMkLst>
          <pc:docMk/>
          <pc:sldMk cId="79283088" sldId="268"/>
        </pc:sldMkLst>
        <pc:graphicFrameChg chg="mod modGraphic">
          <ac:chgData name="Meyer, Sasha" userId="S::sasha_meyer_cable.comcast.com#ext#@mhta.onmicrosoft.com::920ce597-ffb7-4761-a9d0-6e1321940030" providerId="AD" clId="Web-{9BFD7706-4820-4855-9400-3CCA88C5A14F}" dt="2021-09-20T22:10:15.456" v="81"/>
          <ac:graphicFrameMkLst>
            <pc:docMk/>
            <pc:sldMk cId="79283088" sldId="268"/>
            <ac:graphicFrameMk id="5" creationId="{5055240D-B7D5-4D4E-8CBF-4B6FC20B9E95}"/>
          </ac:graphicFrameMkLst>
        </pc:graphicFrameChg>
      </pc:sldChg>
      <pc:sldChg chg="modSp">
        <pc:chgData name="Meyer, Sasha" userId="S::sasha_meyer_cable.comcast.com#ext#@mhta.onmicrosoft.com::920ce597-ffb7-4761-a9d0-6e1321940030" providerId="AD" clId="Web-{9BFD7706-4820-4855-9400-3CCA88C5A14F}" dt="2021-09-20T22:18:08.994" v="87" actId="20577"/>
        <pc:sldMkLst>
          <pc:docMk/>
          <pc:sldMk cId="283360157" sldId="269"/>
        </pc:sldMkLst>
        <pc:spChg chg="mod">
          <ac:chgData name="Meyer, Sasha" userId="S::sasha_meyer_cable.comcast.com#ext#@mhta.onmicrosoft.com::920ce597-ffb7-4761-a9d0-6e1321940030" providerId="AD" clId="Web-{9BFD7706-4820-4855-9400-3CCA88C5A14F}" dt="2021-09-20T22:18:08.994" v="87" actId="20577"/>
          <ac:spMkLst>
            <pc:docMk/>
            <pc:sldMk cId="283360157" sldId="269"/>
            <ac:spMk id="3" creationId="{72B81278-883A-4C33-A584-3070E692F110}"/>
          </ac:spMkLst>
        </pc:spChg>
      </pc:sldChg>
      <pc:sldChg chg="modSp">
        <pc:chgData name="Meyer, Sasha" userId="S::sasha_meyer_cable.comcast.com#ext#@mhta.onmicrosoft.com::920ce597-ffb7-4761-a9d0-6e1321940030" providerId="AD" clId="Web-{9BFD7706-4820-4855-9400-3CCA88C5A14F}" dt="2021-09-20T23:16:12.951" v="94"/>
        <pc:sldMkLst>
          <pc:docMk/>
          <pc:sldMk cId="1712641849" sldId="281"/>
        </pc:sldMkLst>
        <pc:graphicFrameChg chg="mod modGraphic">
          <ac:chgData name="Meyer, Sasha" userId="S::sasha_meyer_cable.comcast.com#ext#@mhta.onmicrosoft.com::920ce597-ffb7-4761-a9d0-6e1321940030" providerId="AD" clId="Web-{9BFD7706-4820-4855-9400-3CCA88C5A14F}" dt="2021-09-20T23:16:12.951" v="94"/>
          <ac:graphicFrameMkLst>
            <pc:docMk/>
            <pc:sldMk cId="1712641849" sldId="281"/>
            <ac:graphicFrameMk id="5" creationId="{7134B216-B61F-4B86-91AF-C2F56BBB3170}"/>
          </ac:graphicFrameMkLst>
        </pc:graphicFrameChg>
      </pc:sldChg>
    </pc:docChg>
  </pc:docChgLst>
  <pc:docChgLst>
    <pc:chgData name="Meyer, Sasha" userId="S::sasha_meyer_cable.comcast.com#ext#@mhta.onmicrosoft.com::920ce597-ffb7-4761-a9d0-6e1321940030" providerId="AD" clId="Web-{FA4EA410-0295-483D-BB9C-AF38F834AA27}"/>
    <pc:docChg chg="modSld">
      <pc:chgData name="Meyer, Sasha" userId="S::sasha_meyer_cable.comcast.com#ext#@mhta.onmicrosoft.com::920ce597-ffb7-4761-a9d0-6e1321940030" providerId="AD" clId="Web-{FA4EA410-0295-483D-BB9C-AF38F834AA27}" dt="2021-09-20T18:10:34.004" v="0" actId="1076"/>
      <pc:docMkLst>
        <pc:docMk/>
      </pc:docMkLst>
      <pc:sldChg chg="modSp">
        <pc:chgData name="Meyer, Sasha" userId="S::sasha_meyer_cable.comcast.com#ext#@mhta.onmicrosoft.com::920ce597-ffb7-4761-a9d0-6e1321940030" providerId="AD" clId="Web-{FA4EA410-0295-483D-BB9C-AF38F834AA27}" dt="2021-09-20T18:10:34.004" v="0" actId="1076"/>
        <pc:sldMkLst>
          <pc:docMk/>
          <pc:sldMk cId="3469029525" sldId="261"/>
        </pc:sldMkLst>
        <pc:picChg chg="mod">
          <ac:chgData name="Meyer, Sasha" userId="S::sasha_meyer_cable.comcast.com#ext#@mhta.onmicrosoft.com::920ce597-ffb7-4761-a9d0-6e1321940030" providerId="AD" clId="Web-{FA4EA410-0295-483D-BB9C-AF38F834AA27}" dt="2021-09-20T18:10:34.004" v="0" actId="1076"/>
          <ac:picMkLst>
            <pc:docMk/>
            <pc:sldMk cId="3469029525" sldId="261"/>
            <ac:picMk id="4" creationId="{95EAB18C-BE00-45D8-AE55-96EBEBFAB50A}"/>
          </ac:picMkLst>
        </pc:picChg>
      </pc:sldChg>
    </pc:docChg>
  </pc:docChgLst>
  <pc:docChgLst>
    <pc:chgData name="Martin, Taylor" userId="S::tbmartin_landolakes.com#ext#@mhta.onmicrosoft.com::34a0ac02-18dd-4e20-85e1-6a5ee0be35ee" providerId="AD" clId="Web-{DF19A9CA-1E60-4EC9-84C6-F15D4DC0F1ED}"/>
    <pc:docChg chg="modSld">
      <pc:chgData name="Martin, Taylor" userId="S::tbmartin_landolakes.com#ext#@mhta.onmicrosoft.com::34a0ac02-18dd-4e20-85e1-6a5ee0be35ee" providerId="AD" clId="Web-{DF19A9CA-1E60-4EC9-84C6-F15D4DC0F1ED}" dt="2021-09-27T23:08:30.352" v="11" actId="20577"/>
      <pc:docMkLst>
        <pc:docMk/>
      </pc:docMkLst>
      <pc:sldChg chg="modSp">
        <pc:chgData name="Martin, Taylor" userId="S::tbmartin_landolakes.com#ext#@mhta.onmicrosoft.com::34a0ac02-18dd-4e20-85e1-6a5ee0be35ee" providerId="AD" clId="Web-{DF19A9CA-1E60-4EC9-84C6-F15D4DC0F1ED}" dt="2021-09-27T23:08:30.352" v="11" actId="20577"/>
        <pc:sldMkLst>
          <pc:docMk/>
          <pc:sldMk cId="705539635" sldId="308"/>
        </pc:sldMkLst>
        <pc:spChg chg="mod">
          <ac:chgData name="Martin, Taylor" userId="S::tbmartin_landolakes.com#ext#@mhta.onmicrosoft.com::34a0ac02-18dd-4e20-85e1-6a5ee0be35ee" providerId="AD" clId="Web-{DF19A9CA-1E60-4EC9-84C6-F15D4DC0F1ED}" dt="2021-09-27T23:08:30.352" v="11" actId="20577"/>
          <ac:spMkLst>
            <pc:docMk/>
            <pc:sldMk cId="705539635" sldId="308"/>
            <ac:spMk id="3" creationId="{1F307050-D90E-4E15-8A7B-2CE91421D53C}"/>
          </ac:spMkLst>
        </pc:spChg>
      </pc:sldChg>
    </pc:docChg>
  </pc:docChgLst>
  <pc:docChgLst>
    <pc:chgData name="Sargent, Kaleb" userId="S::ksargent_landolakes.com#ext#@mhta.onmicrosoft.com::fcbbb2a9-c8e6-463e-a3ed-dced45064dfc" providerId="AD" clId="Web-{CB7B21C7-DF03-4FE4-AC91-5048B60FEB64}"/>
    <pc:docChg chg="addSld modSld">
      <pc:chgData name="Sargent, Kaleb" userId="S::ksargent_landolakes.com#ext#@mhta.onmicrosoft.com::fcbbb2a9-c8e6-463e-a3ed-dced45064dfc" providerId="AD" clId="Web-{CB7B21C7-DF03-4FE4-AC91-5048B60FEB64}" dt="2021-09-21T20:33:23.028" v="27" actId="20577"/>
      <pc:docMkLst>
        <pc:docMk/>
      </pc:docMkLst>
      <pc:sldChg chg="mod modShow">
        <pc:chgData name="Sargent, Kaleb" userId="S::ksargent_landolakes.com#ext#@mhta.onmicrosoft.com::fcbbb2a9-c8e6-463e-a3ed-dced45064dfc" providerId="AD" clId="Web-{CB7B21C7-DF03-4FE4-AC91-5048B60FEB64}" dt="2021-09-21T18:57:18.001" v="0"/>
        <pc:sldMkLst>
          <pc:docMk/>
          <pc:sldMk cId="3469029525" sldId="261"/>
        </pc:sldMkLst>
      </pc:sldChg>
      <pc:sldChg chg="addSp delSp mod modShow">
        <pc:chgData name="Sargent, Kaleb" userId="S::ksargent_landolakes.com#ext#@mhta.onmicrosoft.com::fcbbb2a9-c8e6-463e-a3ed-dced45064dfc" providerId="AD" clId="Web-{CB7B21C7-DF03-4FE4-AC91-5048B60FEB64}" dt="2021-09-21T20:09:09.803" v="4"/>
        <pc:sldMkLst>
          <pc:docMk/>
          <pc:sldMk cId="3128572798" sldId="276"/>
        </pc:sldMkLst>
        <pc:picChg chg="add del">
          <ac:chgData name="Sargent, Kaleb" userId="S::ksargent_landolakes.com#ext#@mhta.onmicrosoft.com::fcbbb2a9-c8e6-463e-a3ed-dced45064dfc" providerId="AD" clId="Web-{CB7B21C7-DF03-4FE4-AC91-5048B60FEB64}" dt="2021-09-21T20:09:09.803" v="4"/>
          <ac:picMkLst>
            <pc:docMk/>
            <pc:sldMk cId="3128572798" sldId="276"/>
            <ac:picMk id="4" creationId="{5BB8E306-34EA-40EC-9B61-117C58CCA3BF}"/>
          </ac:picMkLst>
        </pc:picChg>
      </pc:sldChg>
      <pc:sldChg chg="mod modShow">
        <pc:chgData name="Sargent, Kaleb" userId="S::ksargent_landolakes.com#ext#@mhta.onmicrosoft.com::fcbbb2a9-c8e6-463e-a3ed-dced45064dfc" providerId="AD" clId="Web-{CB7B21C7-DF03-4FE4-AC91-5048B60FEB64}" dt="2021-09-21T20:28:26.576" v="14"/>
        <pc:sldMkLst>
          <pc:docMk/>
          <pc:sldMk cId="3048524213" sldId="278"/>
        </pc:sldMkLst>
      </pc:sldChg>
      <pc:sldChg chg="addSp delSp modSp">
        <pc:chgData name="Sargent, Kaleb" userId="S::ksargent_landolakes.com#ext#@mhta.onmicrosoft.com::fcbbb2a9-c8e6-463e-a3ed-dced45064dfc" providerId="AD" clId="Web-{CB7B21C7-DF03-4FE4-AC91-5048B60FEB64}" dt="2021-09-21T20:25:25.874" v="12"/>
        <pc:sldMkLst>
          <pc:docMk/>
          <pc:sldMk cId="262870206" sldId="280"/>
        </pc:sldMkLst>
        <pc:spChg chg="mod">
          <ac:chgData name="Sargent, Kaleb" userId="S::ksargent_landolakes.com#ext#@mhta.onmicrosoft.com::fcbbb2a9-c8e6-463e-a3ed-dced45064dfc" providerId="AD" clId="Web-{CB7B21C7-DF03-4FE4-AC91-5048B60FEB64}" dt="2021-09-21T20:25:25.874" v="12"/>
          <ac:spMkLst>
            <pc:docMk/>
            <pc:sldMk cId="262870206" sldId="280"/>
            <ac:spMk id="2" creationId="{37FF02DB-9D5A-4C43-AAE1-D55378E5B78B}"/>
          </ac:spMkLst>
        </pc:spChg>
        <pc:spChg chg="mod">
          <ac:chgData name="Sargent, Kaleb" userId="S::ksargent_landolakes.com#ext#@mhta.onmicrosoft.com::fcbbb2a9-c8e6-463e-a3ed-dced45064dfc" providerId="AD" clId="Web-{CB7B21C7-DF03-4FE4-AC91-5048B60FEB64}" dt="2021-09-21T20:25:25.874" v="12"/>
          <ac:spMkLst>
            <pc:docMk/>
            <pc:sldMk cId="262870206" sldId="280"/>
            <ac:spMk id="3" creationId="{72B81278-883A-4C33-A584-3070E692F110}"/>
          </ac:spMkLst>
        </pc:spChg>
        <pc:spChg chg="del">
          <ac:chgData name="Sargent, Kaleb" userId="S::ksargent_landolakes.com#ext#@mhta.onmicrosoft.com::fcbbb2a9-c8e6-463e-a3ed-dced45064dfc" providerId="AD" clId="Web-{CB7B21C7-DF03-4FE4-AC91-5048B60FEB64}" dt="2021-09-21T20:25:25.874" v="12"/>
          <ac:spMkLst>
            <pc:docMk/>
            <pc:sldMk cId="262870206" sldId="280"/>
            <ac:spMk id="22" creationId="{DBF61EA3-B236-439E-9C0B-340980D56BEE}"/>
          </ac:spMkLst>
        </pc:spChg>
        <pc:spChg chg="del">
          <ac:chgData name="Sargent, Kaleb" userId="S::ksargent_landolakes.com#ext#@mhta.onmicrosoft.com::fcbbb2a9-c8e6-463e-a3ed-dced45064dfc" providerId="AD" clId="Web-{CB7B21C7-DF03-4FE4-AC91-5048B60FEB64}" dt="2021-09-21T20:25:25.874" v="12"/>
          <ac:spMkLst>
            <pc:docMk/>
            <pc:sldMk cId="262870206" sldId="280"/>
            <ac:spMk id="28" creationId="{E659831F-0D9A-4C63-9EBB-8435B85A440F}"/>
          </ac:spMkLst>
        </pc:spChg>
        <pc:spChg chg="add">
          <ac:chgData name="Sargent, Kaleb" userId="S::ksargent_landolakes.com#ext#@mhta.onmicrosoft.com::fcbbb2a9-c8e6-463e-a3ed-dced45064dfc" providerId="AD" clId="Web-{CB7B21C7-DF03-4FE4-AC91-5048B60FEB64}" dt="2021-09-21T20:25:25.874" v="12"/>
          <ac:spMkLst>
            <pc:docMk/>
            <pc:sldMk cId="262870206" sldId="280"/>
            <ac:spMk id="33" creationId="{B5FA7C47-B7C1-4D2E-AB49-ED23BA34BA83}"/>
          </ac:spMkLst>
        </pc:spChg>
        <pc:spChg chg="add">
          <ac:chgData name="Sargent, Kaleb" userId="S::ksargent_landolakes.com#ext#@mhta.onmicrosoft.com::fcbbb2a9-c8e6-463e-a3ed-dced45064dfc" providerId="AD" clId="Web-{CB7B21C7-DF03-4FE4-AC91-5048B60FEB64}" dt="2021-09-21T20:25:25.874" v="12"/>
          <ac:spMkLst>
            <pc:docMk/>
            <pc:sldMk cId="262870206" sldId="280"/>
            <ac:spMk id="35" creationId="{596EE156-ABF1-4329-A6BA-03B4254E0877}"/>
          </ac:spMkLst>
        </pc:spChg>
        <pc:spChg chg="add">
          <ac:chgData name="Sargent, Kaleb" userId="S::ksargent_landolakes.com#ext#@mhta.onmicrosoft.com::fcbbb2a9-c8e6-463e-a3ed-dced45064dfc" providerId="AD" clId="Web-{CB7B21C7-DF03-4FE4-AC91-5048B60FEB64}" dt="2021-09-21T20:25:25.874" v="12"/>
          <ac:spMkLst>
            <pc:docMk/>
            <pc:sldMk cId="262870206" sldId="280"/>
            <ac:spMk id="37" creationId="{19B9933F-AAB3-444A-8BB5-9CA194A8BC63}"/>
          </ac:spMkLst>
        </pc:spChg>
        <pc:spChg chg="add">
          <ac:chgData name="Sargent, Kaleb" userId="S::ksargent_landolakes.com#ext#@mhta.onmicrosoft.com::fcbbb2a9-c8e6-463e-a3ed-dced45064dfc" providerId="AD" clId="Web-{CB7B21C7-DF03-4FE4-AC91-5048B60FEB64}" dt="2021-09-21T20:25:25.874" v="12"/>
          <ac:spMkLst>
            <pc:docMk/>
            <pc:sldMk cId="262870206" sldId="280"/>
            <ac:spMk id="39" creationId="{7D20183A-0B1D-4A1F-89B1-ADBEDBC6E54E}"/>
          </ac:spMkLst>
        </pc:spChg>
        <pc:spChg chg="add">
          <ac:chgData name="Sargent, Kaleb" userId="S::ksargent_landolakes.com#ext#@mhta.onmicrosoft.com::fcbbb2a9-c8e6-463e-a3ed-dced45064dfc" providerId="AD" clId="Web-{CB7B21C7-DF03-4FE4-AC91-5048B60FEB64}" dt="2021-09-21T20:25:25.874" v="12"/>
          <ac:spMkLst>
            <pc:docMk/>
            <pc:sldMk cId="262870206" sldId="280"/>
            <ac:spMk id="41" creationId="{131031D3-26CD-4214-A9A4-5857EFA15A0C}"/>
          </ac:spMkLst>
        </pc:spChg>
        <pc:grpChg chg="del">
          <ac:chgData name="Sargent, Kaleb" userId="S::ksargent_landolakes.com#ext#@mhta.onmicrosoft.com::fcbbb2a9-c8e6-463e-a3ed-dced45064dfc" providerId="AD" clId="Web-{CB7B21C7-DF03-4FE4-AC91-5048B60FEB64}" dt="2021-09-21T20:25:25.874" v="12"/>
          <ac:grpSpMkLst>
            <pc:docMk/>
            <pc:sldMk cId="262870206" sldId="280"/>
            <ac:grpSpMk id="24" creationId="{28FAF094-D087-493F-8DF9-A486C2D6BBAA}"/>
          </ac:grpSpMkLst>
        </pc:grpChg>
        <pc:graphicFrameChg chg="mod modGraphic">
          <ac:chgData name="Sargent, Kaleb" userId="S::ksargent_landolakes.com#ext#@mhta.onmicrosoft.com::fcbbb2a9-c8e6-463e-a3ed-dced45064dfc" providerId="AD" clId="Web-{CB7B21C7-DF03-4FE4-AC91-5048B60FEB64}" dt="2021-09-21T20:25:25.874" v="12"/>
          <ac:graphicFrameMkLst>
            <pc:docMk/>
            <pc:sldMk cId="262870206" sldId="280"/>
            <ac:graphicFrameMk id="5" creationId="{B59A2E32-A96B-45F1-ABFC-45F7D7C3E609}"/>
          </ac:graphicFrameMkLst>
        </pc:graphicFrameChg>
      </pc:sldChg>
      <pc:sldChg chg="add replId">
        <pc:chgData name="Sargent, Kaleb" userId="S::ksargent_landolakes.com#ext#@mhta.onmicrosoft.com::fcbbb2a9-c8e6-463e-a3ed-dced45064dfc" providerId="AD" clId="Web-{CB7B21C7-DF03-4FE4-AC91-5048B60FEB64}" dt="2021-09-21T20:08:30.052" v="1"/>
        <pc:sldMkLst>
          <pc:docMk/>
          <pc:sldMk cId="1121120013" sldId="289"/>
        </pc:sldMkLst>
      </pc:sldChg>
      <pc:sldChg chg="addSp delSp modSp">
        <pc:chgData name="Sargent, Kaleb" userId="S::ksargent_landolakes.com#ext#@mhta.onmicrosoft.com::fcbbb2a9-c8e6-463e-a3ed-dced45064dfc" providerId="AD" clId="Web-{CB7B21C7-DF03-4FE4-AC91-5048B60FEB64}" dt="2021-09-21T20:11:24.770" v="11" actId="1076"/>
        <pc:sldMkLst>
          <pc:docMk/>
          <pc:sldMk cId="1121120013" sldId="295"/>
        </pc:sldMkLst>
        <pc:picChg chg="add mod">
          <ac:chgData name="Sargent, Kaleb" userId="S::ksargent_landolakes.com#ext#@mhta.onmicrosoft.com::fcbbb2a9-c8e6-463e-a3ed-dced45064dfc" providerId="AD" clId="Web-{CB7B21C7-DF03-4FE4-AC91-5048B60FEB64}" dt="2021-09-21T20:11:24.770" v="11" actId="1076"/>
          <ac:picMkLst>
            <pc:docMk/>
            <pc:sldMk cId="1121120013" sldId="295"/>
            <ac:picMk id="3" creationId="{99338598-070D-4E29-946C-420C53D45B72}"/>
          </ac:picMkLst>
        </pc:picChg>
        <pc:picChg chg="del">
          <ac:chgData name="Sargent, Kaleb" userId="S::ksargent_landolakes.com#ext#@mhta.onmicrosoft.com::fcbbb2a9-c8e6-463e-a3ed-dced45064dfc" providerId="AD" clId="Web-{CB7B21C7-DF03-4FE4-AC91-5048B60FEB64}" dt="2021-09-21T20:09:18.709" v="5"/>
          <ac:picMkLst>
            <pc:docMk/>
            <pc:sldMk cId="1121120013" sldId="295"/>
            <ac:picMk id="4" creationId="{5BB8E306-34EA-40EC-9B61-117C58CCA3BF}"/>
          </ac:picMkLst>
        </pc:picChg>
        <pc:picChg chg="del">
          <ac:chgData name="Sargent, Kaleb" userId="S::ksargent_landolakes.com#ext#@mhta.onmicrosoft.com::fcbbb2a9-c8e6-463e-a3ed-dced45064dfc" providerId="AD" clId="Web-{CB7B21C7-DF03-4FE4-AC91-5048B60FEB64}" dt="2021-09-21T20:09:21.677" v="6"/>
          <ac:picMkLst>
            <pc:docMk/>
            <pc:sldMk cId="1121120013" sldId="295"/>
            <ac:picMk id="1026" creationId="{D57F9D1F-B890-42AB-AD71-D9B10AF21061}"/>
          </ac:picMkLst>
        </pc:picChg>
      </pc:sldChg>
      <pc:sldChg chg="modSp add replId">
        <pc:chgData name="Sargent, Kaleb" userId="S::ksargent_landolakes.com#ext#@mhta.onmicrosoft.com::fcbbb2a9-c8e6-463e-a3ed-dced45064dfc" providerId="AD" clId="Web-{CB7B21C7-DF03-4FE4-AC91-5048B60FEB64}" dt="2021-09-21T20:33:23.028" v="27" actId="20577"/>
        <pc:sldMkLst>
          <pc:docMk/>
          <pc:sldMk cId="1763750686" sldId="297"/>
        </pc:sldMkLst>
        <pc:spChg chg="mod">
          <ac:chgData name="Sargent, Kaleb" userId="S::ksargent_landolakes.com#ext#@mhta.onmicrosoft.com::fcbbb2a9-c8e6-463e-a3ed-dced45064dfc" providerId="AD" clId="Web-{CB7B21C7-DF03-4FE4-AC91-5048B60FEB64}" dt="2021-09-21T20:33:23.028" v="27" actId="20577"/>
          <ac:spMkLst>
            <pc:docMk/>
            <pc:sldMk cId="1763750686" sldId="297"/>
            <ac:spMk id="10" creationId="{457F95E0-957F-4DF9-960E-986507793EFF}"/>
          </ac:spMkLst>
        </pc:spChg>
        <pc:picChg chg="mod">
          <ac:chgData name="Sargent, Kaleb" userId="S::ksargent_landolakes.com#ext#@mhta.onmicrosoft.com::fcbbb2a9-c8e6-463e-a3ed-dced45064dfc" providerId="AD" clId="Web-{CB7B21C7-DF03-4FE4-AC91-5048B60FEB64}" dt="2021-09-21T20:33:07.200" v="26" actId="1076"/>
          <ac:picMkLst>
            <pc:docMk/>
            <pc:sldMk cId="1763750686" sldId="297"/>
            <ac:picMk id="9" creationId="{2FB05572-0F77-4E1D-9E23-86CE44960FC1}"/>
          </ac:picMkLst>
        </pc:picChg>
      </pc:sldChg>
    </pc:docChg>
  </pc:docChgLst>
  <pc:docChgLst>
    <pc:chgData name="Meyer, Sasha" userId="S::sasha_meyer_cable.comcast.com#ext#@mhta.onmicrosoft.com::920ce597-ffb7-4761-a9d0-6e1321940030" providerId="AD" clId="Web-{AE6BC122-54AA-4D42-AFF4-3A93DF2A6F52}"/>
    <pc:docChg chg="addSld modSld">
      <pc:chgData name="Meyer, Sasha" userId="S::sasha_meyer_cable.comcast.com#ext#@mhta.onmicrosoft.com::920ce597-ffb7-4761-a9d0-6e1321940030" providerId="AD" clId="Web-{AE6BC122-54AA-4D42-AFF4-3A93DF2A6F52}" dt="2021-09-21T20:28:30.725" v="95" actId="1076"/>
      <pc:docMkLst>
        <pc:docMk/>
      </pc:docMkLst>
      <pc:sldChg chg="addSp delSp modSp add replId">
        <pc:chgData name="Meyer, Sasha" userId="S::sasha_meyer_cable.comcast.com#ext#@mhta.onmicrosoft.com::920ce597-ffb7-4761-a9d0-6e1321940030" providerId="AD" clId="Web-{AE6BC122-54AA-4D42-AFF4-3A93DF2A6F52}" dt="2021-09-21T20:28:30.725" v="95" actId="1076"/>
        <pc:sldMkLst>
          <pc:docMk/>
          <pc:sldMk cId="1147188064" sldId="296"/>
        </pc:sldMkLst>
        <pc:spChg chg="add mod">
          <ac:chgData name="Meyer, Sasha" userId="S::sasha_meyer_cable.comcast.com#ext#@mhta.onmicrosoft.com::920ce597-ffb7-4761-a9d0-6e1321940030" providerId="AD" clId="Web-{AE6BC122-54AA-4D42-AFF4-3A93DF2A6F52}" dt="2021-09-21T20:27:42.302" v="57" actId="1076"/>
          <ac:spMkLst>
            <pc:docMk/>
            <pc:sldMk cId="1147188064" sldId="296"/>
            <ac:spMk id="3" creationId="{15494E95-0F75-4621-8151-E5EF51426487}"/>
          </ac:spMkLst>
        </pc:spChg>
        <pc:spChg chg="add mod">
          <ac:chgData name="Meyer, Sasha" userId="S::sasha_meyer_cable.comcast.com#ext#@mhta.onmicrosoft.com::920ce597-ffb7-4761-a9d0-6e1321940030" providerId="AD" clId="Web-{AE6BC122-54AA-4D42-AFF4-3A93DF2A6F52}" dt="2021-09-21T20:27:50.583" v="59" actId="1076"/>
          <ac:spMkLst>
            <pc:docMk/>
            <pc:sldMk cId="1147188064" sldId="296"/>
            <ac:spMk id="4" creationId="{FD9450A2-ECC6-429A-86B4-AC718C7AAC80}"/>
          </ac:spMkLst>
        </pc:spChg>
        <pc:spChg chg="add mod">
          <ac:chgData name="Meyer, Sasha" userId="S::sasha_meyer_cable.comcast.com#ext#@mhta.onmicrosoft.com::920ce597-ffb7-4761-a9d0-6e1321940030" providerId="AD" clId="Web-{AE6BC122-54AA-4D42-AFF4-3A93DF2A6F52}" dt="2021-09-21T20:28:30.725" v="95" actId="1076"/>
          <ac:spMkLst>
            <pc:docMk/>
            <pc:sldMk cId="1147188064" sldId="296"/>
            <ac:spMk id="5" creationId="{D9787601-A0E0-4F23-9D59-D491659CE3DC}"/>
          </ac:spMkLst>
        </pc:spChg>
        <pc:spChg chg="del">
          <ac:chgData name="Meyer, Sasha" userId="S::sasha_meyer_cable.comcast.com#ext#@mhta.onmicrosoft.com::920ce597-ffb7-4761-a9d0-6e1321940030" providerId="AD" clId="Web-{AE6BC122-54AA-4D42-AFF4-3A93DF2A6F52}" dt="2021-09-21T20:25:12.875" v="21"/>
          <ac:spMkLst>
            <pc:docMk/>
            <pc:sldMk cId="1147188064" sldId="296"/>
            <ac:spMk id="13" creationId="{680D21CC-2F53-0C4C-894C-DE36121ED940}"/>
          </ac:spMkLst>
        </pc:spChg>
        <pc:spChg chg="del">
          <ac:chgData name="Meyer, Sasha" userId="S::sasha_meyer_cable.comcast.com#ext#@mhta.onmicrosoft.com::920ce597-ffb7-4761-a9d0-6e1321940030" providerId="AD" clId="Web-{AE6BC122-54AA-4D42-AFF4-3A93DF2A6F52}" dt="2021-09-21T20:25:11.516" v="20"/>
          <ac:spMkLst>
            <pc:docMk/>
            <pc:sldMk cId="1147188064" sldId="296"/>
            <ac:spMk id="15" creationId="{4423D616-7AD2-034A-B8D0-878692789808}"/>
          </ac:spMkLst>
        </pc:spChg>
        <pc:spChg chg="mod">
          <ac:chgData name="Meyer, Sasha" userId="S::sasha_meyer_cable.comcast.com#ext#@mhta.onmicrosoft.com::920ce597-ffb7-4761-a9d0-6e1321940030" providerId="AD" clId="Web-{AE6BC122-54AA-4D42-AFF4-3A93DF2A6F52}" dt="2021-09-21T20:27:36.380" v="55" actId="1076"/>
          <ac:spMkLst>
            <pc:docMk/>
            <pc:sldMk cId="1147188064" sldId="296"/>
            <ac:spMk id="16" creationId="{C63B486F-77A7-C24F-A2C3-F349CC5F8F84}"/>
          </ac:spMkLst>
        </pc:spChg>
        <pc:spChg chg="mod">
          <ac:chgData name="Meyer, Sasha" userId="S::sasha_meyer_cable.comcast.com#ext#@mhta.onmicrosoft.com::920ce597-ffb7-4761-a9d0-6e1321940030" providerId="AD" clId="Web-{AE6BC122-54AA-4D42-AFF4-3A93DF2A6F52}" dt="2021-09-21T20:27:33.473" v="54" actId="1076"/>
          <ac:spMkLst>
            <pc:docMk/>
            <pc:sldMk cId="1147188064" sldId="296"/>
            <ac:spMk id="17" creationId="{499E6FE9-23F9-1C4A-972B-A816F940A024}"/>
          </ac:spMkLst>
        </pc:spChg>
        <pc:spChg chg="mod">
          <ac:chgData name="Meyer, Sasha" userId="S::sasha_meyer_cable.comcast.com#ext#@mhta.onmicrosoft.com::920ce597-ffb7-4761-a9d0-6e1321940030" providerId="AD" clId="Web-{AE6BC122-54AA-4D42-AFF4-3A93DF2A6F52}" dt="2021-09-21T20:27:23.239" v="51" actId="1076"/>
          <ac:spMkLst>
            <pc:docMk/>
            <pc:sldMk cId="1147188064" sldId="296"/>
            <ac:spMk id="18" creationId="{3A75C4CD-1DD7-E14E-88E8-F51DC768C983}"/>
          </ac:spMkLst>
        </pc:spChg>
        <pc:spChg chg="mod">
          <ac:chgData name="Meyer, Sasha" userId="S::sasha_meyer_cable.comcast.com#ext#@mhta.onmicrosoft.com::920ce597-ffb7-4761-a9d0-6e1321940030" providerId="AD" clId="Web-{AE6BC122-54AA-4D42-AFF4-3A93DF2A6F52}" dt="2021-09-21T20:27:39.223" v="56" actId="1076"/>
          <ac:spMkLst>
            <pc:docMk/>
            <pc:sldMk cId="1147188064" sldId="296"/>
            <ac:spMk id="19" creationId="{C769BBA3-7591-5D48-95C4-36277E629563}"/>
          </ac:spMkLst>
        </pc:spChg>
        <pc:spChg chg="mod">
          <ac:chgData name="Meyer, Sasha" userId="S::sasha_meyer_cable.comcast.com#ext#@mhta.onmicrosoft.com::920ce597-ffb7-4761-a9d0-6e1321940030" providerId="AD" clId="Web-{AE6BC122-54AA-4D42-AFF4-3A93DF2A6F52}" dt="2021-09-21T20:27:21.317" v="50" actId="1076"/>
          <ac:spMkLst>
            <pc:docMk/>
            <pc:sldMk cId="1147188064" sldId="296"/>
            <ac:spMk id="20" creationId="{3F59FF42-7588-4E49-9D00-1696A956A1F7}"/>
          </ac:spMkLst>
        </pc:spChg>
        <pc:spChg chg="add mod">
          <ac:chgData name="Meyer, Sasha" userId="S::sasha_meyer_cable.comcast.com#ext#@mhta.onmicrosoft.com::920ce597-ffb7-4761-a9d0-6e1321940030" providerId="AD" clId="Web-{AE6BC122-54AA-4D42-AFF4-3A93DF2A6F52}" dt="2021-09-21T20:27:45.224" v="58" actId="1076"/>
          <ac:spMkLst>
            <pc:docMk/>
            <pc:sldMk cId="1147188064" sldId="296"/>
            <ac:spMk id="21" creationId="{A8EB05D0-40DD-4E3B-8C4C-881990515F51}"/>
          </ac:spMkLst>
        </pc:spChg>
        <pc:spChg chg="add del">
          <ac:chgData name="Meyer, Sasha" userId="S::sasha_meyer_cable.comcast.com#ext#@mhta.onmicrosoft.com::920ce597-ffb7-4761-a9d0-6e1321940030" providerId="AD" clId="Web-{AE6BC122-54AA-4D42-AFF4-3A93DF2A6F52}" dt="2021-09-21T20:26:28.487" v="37"/>
          <ac:spMkLst>
            <pc:docMk/>
            <pc:sldMk cId="1147188064" sldId="296"/>
            <ac:spMk id="22" creationId="{CBDE2D60-656F-47CE-86D3-4CD98C4483D6}"/>
          </ac:spMkLst>
        </pc:spChg>
        <pc:spChg chg="add mod">
          <ac:chgData name="Meyer, Sasha" userId="S::sasha_meyer_cable.comcast.com#ext#@mhta.onmicrosoft.com::920ce597-ffb7-4761-a9d0-6e1321940030" providerId="AD" clId="Web-{AE6BC122-54AA-4D42-AFF4-3A93DF2A6F52}" dt="2021-09-21T20:27:09.504" v="48" actId="1076"/>
          <ac:spMkLst>
            <pc:docMk/>
            <pc:sldMk cId="1147188064" sldId="296"/>
            <ac:spMk id="23" creationId="{52EA946A-DF7C-4D0F-A1DA-B92AD80612C1}"/>
          </ac:spMkLst>
        </pc:spChg>
        <pc:picChg chg="mod">
          <ac:chgData name="Meyer, Sasha" userId="S::sasha_meyer_cable.comcast.com#ext#@mhta.onmicrosoft.com::920ce597-ffb7-4761-a9d0-6e1321940030" providerId="AD" clId="Web-{AE6BC122-54AA-4D42-AFF4-3A93DF2A6F52}" dt="2021-09-21T20:27:11.941" v="49" actId="1076"/>
          <ac:picMkLst>
            <pc:docMk/>
            <pc:sldMk cId="1147188064" sldId="296"/>
            <ac:picMk id="6" creationId="{116590D8-AA93-F64F-A941-DA0B5B95EFD6}"/>
          </ac:picMkLst>
        </pc:picChg>
      </pc:sldChg>
    </pc:docChg>
  </pc:docChgLst>
  <pc:docChgLst>
    <pc:chgData name="Meyer, Sasha" userId="S::sasha_meyer_cable.comcast.com#ext#@mhta.onmicrosoft.com::920ce597-ffb7-4761-a9d0-6e1321940030" providerId="AD" clId="Web-{6C4E9279-78AC-4A7A-A056-89CF6CC47FF9}"/>
    <pc:docChg chg="addSld modSld sldOrd">
      <pc:chgData name="Meyer, Sasha" userId="S::sasha_meyer_cable.comcast.com#ext#@mhta.onmicrosoft.com::920ce597-ffb7-4761-a9d0-6e1321940030" providerId="AD" clId="Web-{6C4E9279-78AC-4A7A-A056-89CF6CC47FF9}" dt="2021-09-13T23:16:26.685" v="1038"/>
      <pc:docMkLst>
        <pc:docMk/>
      </pc:docMkLst>
      <pc:sldChg chg="modSp">
        <pc:chgData name="Meyer, Sasha" userId="S::sasha_meyer_cable.comcast.com#ext#@mhta.onmicrosoft.com::920ce597-ffb7-4761-a9d0-6e1321940030" providerId="AD" clId="Web-{6C4E9279-78AC-4A7A-A056-89CF6CC47FF9}" dt="2021-09-13T23:08:40.811" v="203" actId="20577"/>
        <pc:sldMkLst>
          <pc:docMk/>
          <pc:sldMk cId="2595114549" sldId="267"/>
        </pc:sldMkLst>
        <pc:spChg chg="mod">
          <ac:chgData name="Meyer, Sasha" userId="S::sasha_meyer_cable.comcast.com#ext#@mhta.onmicrosoft.com::920ce597-ffb7-4761-a9d0-6e1321940030" providerId="AD" clId="Web-{6C4E9279-78AC-4A7A-A056-89CF6CC47FF9}" dt="2021-09-13T23:08:40.811" v="203" actId="20577"/>
          <ac:spMkLst>
            <pc:docMk/>
            <pc:sldMk cId="2595114549" sldId="267"/>
            <ac:spMk id="5" creationId="{FB956445-9D74-4F89-AC1A-D0E9F36AACBC}"/>
          </ac:spMkLst>
        </pc:spChg>
      </pc:sldChg>
      <pc:sldChg chg="modSp add ord replId">
        <pc:chgData name="Meyer, Sasha" userId="S::sasha_meyer_cable.comcast.com#ext#@mhta.onmicrosoft.com::920ce597-ffb7-4761-a9d0-6e1321940030" providerId="AD" clId="Web-{6C4E9279-78AC-4A7A-A056-89CF6CC47FF9}" dt="2021-09-13T23:16:26.685" v="1038"/>
        <pc:sldMkLst>
          <pc:docMk/>
          <pc:sldMk cId="1712641849" sldId="281"/>
        </pc:sldMkLst>
        <pc:spChg chg="mod">
          <ac:chgData name="Meyer, Sasha" userId="S::sasha_meyer_cable.comcast.com#ext#@mhta.onmicrosoft.com::920ce597-ffb7-4761-a9d0-6e1321940030" providerId="AD" clId="Web-{6C4E9279-78AC-4A7A-A056-89CF6CC47FF9}" dt="2021-09-13T23:06:10.187" v="28" actId="20577"/>
          <ac:spMkLst>
            <pc:docMk/>
            <pc:sldMk cId="1712641849" sldId="281"/>
            <ac:spMk id="2" creationId="{CA799C58-2059-4F51-A9BF-B5069DD5AB10}"/>
          </ac:spMkLst>
        </pc:spChg>
        <pc:spChg chg="mod">
          <ac:chgData name="Meyer, Sasha" userId="S::sasha_meyer_cable.comcast.com#ext#@mhta.onmicrosoft.com::920ce597-ffb7-4761-a9d0-6e1321940030" providerId="AD" clId="Web-{6C4E9279-78AC-4A7A-A056-89CF6CC47FF9}" dt="2021-09-13T23:06:16.530" v="29" actId="20577"/>
          <ac:spMkLst>
            <pc:docMk/>
            <pc:sldMk cId="1712641849" sldId="281"/>
            <ac:spMk id="3" creationId="{986FB033-4861-4C23-83B5-751D1141F2E7}"/>
          </ac:spMkLst>
        </pc:spChg>
        <pc:graphicFrameChg chg="mod modGraphic">
          <ac:chgData name="Meyer, Sasha" userId="S::sasha_meyer_cable.comcast.com#ext#@mhta.onmicrosoft.com::920ce597-ffb7-4761-a9d0-6e1321940030" providerId="AD" clId="Web-{6C4E9279-78AC-4A7A-A056-89CF6CC47FF9}" dt="2021-09-13T23:16:26.685" v="1038"/>
          <ac:graphicFrameMkLst>
            <pc:docMk/>
            <pc:sldMk cId="1712641849" sldId="281"/>
            <ac:graphicFrameMk id="5" creationId="{7134B216-B61F-4B86-91AF-C2F56BBB3170}"/>
          </ac:graphicFrameMkLst>
        </pc:graphicFrameChg>
      </pc:sldChg>
    </pc:docChg>
  </pc:docChgLst>
  <pc:docChgLst>
    <pc:chgData name="Christine Perrey" userId="S::christine.r.perrey_seagate.com#ext#@mhta.onmicrosoft.com::f5f3c2ba-801c-47f3-9301-4c24a20c37fe" providerId="AD" clId="Web-{A21E9AD9-B99A-859D-3257-55CD83B38C0C}"/>
    <pc:docChg chg="addSld delSld modSld">
      <pc:chgData name="Christine Perrey" userId="S::christine.r.perrey_seagate.com#ext#@mhta.onmicrosoft.com::f5f3c2ba-801c-47f3-9301-4c24a20c37fe" providerId="AD" clId="Web-{A21E9AD9-B99A-859D-3257-55CD83B38C0C}" dt="2021-09-13T23:12:24.678" v="1813"/>
      <pc:docMkLst>
        <pc:docMk/>
      </pc:docMkLst>
      <pc:sldChg chg="modSp">
        <pc:chgData name="Christine Perrey" userId="S::christine.r.perrey_seagate.com#ext#@mhta.onmicrosoft.com::f5f3c2ba-801c-47f3-9301-4c24a20c37fe" providerId="AD" clId="Web-{A21E9AD9-B99A-859D-3257-55CD83B38C0C}" dt="2021-09-13T22:29:30.970" v="1735" actId="20577"/>
        <pc:sldMkLst>
          <pc:docMk/>
          <pc:sldMk cId="1073131566" sldId="259"/>
        </pc:sldMkLst>
        <pc:spChg chg="mod">
          <ac:chgData name="Christine Perrey" userId="S::christine.r.perrey_seagate.com#ext#@mhta.onmicrosoft.com::f5f3c2ba-801c-47f3-9301-4c24a20c37fe" providerId="AD" clId="Web-{A21E9AD9-B99A-859D-3257-55CD83B38C0C}" dt="2021-09-13T22:29:30.970" v="1735" actId="20577"/>
          <ac:spMkLst>
            <pc:docMk/>
            <pc:sldMk cId="1073131566" sldId="259"/>
            <ac:spMk id="3" creationId="{986FB033-4861-4C23-83B5-751D1141F2E7}"/>
          </ac:spMkLst>
        </pc:spChg>
      </pc:sldChg>
      <pc:sldChg chg="modSp">
        <pc:chgData name="Christine Perrey" userId="S::christine.r.perrey_seagate.com#ext#@mhta.onmicrosoft.com::f5f3c2ba-801c-47f3-9301-4c24a20c37fe" providerId="AD" clId="Web-{A21E9AD9-B99A-859D-3257-55CD83B38C0C}" dt="2021-09-13T22:06:01.317" v="1689"/>
        <pc:sldMkLst>
          <pc:docMk/>
          <pc:sldMk cId="79283088" sldId="268"/>
        </pc:sldMkLst>
        <pc:graphicFrameChg chg="mod modGraphic">
          <ac:chgData name="Christine Perrey" userId="S::christine.r.perrey_seagate.com#ext#@mhta.onmicrosoft.com::f5f3c2ba-801c-47f3-9301-4c24a20c37fe" providerId="AD" clId="Web-{A21E9AD9-B99A-859D-3257-55CD83B38C0C}" dt="2021-09-13T22:06:01.317" v="1689"/>
          <ac:graphicFrameMkLst>
            <pc:docMk/>
            <pc:sldMk cId="79283088" sldId="268"/>
            <ac:graphicFrameMk id="5" creationId="{5055240D-B7D5-4D4E-8CBF-4B6FC20B9E95}"/>
          </ac:graphicFrameMkLst>
        </pc:graphicFrameChg>
      </pc:sldChg>
      <pc:sldChg chg="addSp modSp add replId">
        <pc:chgData name="Christine Perrey" userId="S::christine.r.perrey_seagate.com#ext#@mhta.onmicrosoft.com::f5f3c2ba-801c-47f3-9301-4c24a20c37fe" providerId="AD" clId="Web-{A21E9AD9-B99A-859D-3257-55CD83B38C0C}" dt="2021-09-13T23:12:24.678" v="1813"/>
        <pc:sldMkLst>
          <pc:docMk/>
          <pc:sldMk cId="140131060" sldId="279"/>
        </pc:sldMkLst>
        <pc:spChg chg="mod">
          <ac:chgData name="Christine Perrey" userId="S::christine.r.perrey_seagate.com#ext#@mhta.onmicrosoft.com::f5f3c2ba-801c-47f3-9301-4c24a20c37fe" providerId="AD" clId="Web-{A21E9AD9-B99A-859D-3257-55CD83B38C0C}" dt="2021-09-13T21:02:52.135" v="3" actId="20577"/>
          <ac:spMkLst>
            <pc:docMk/>
            <pc:sldMk cId="140131060" sldId="279"/>
            <ac:spMk id="2" creationId="{CA799C58-2059-4F51-A9BF-B5069DD5AB10}"/>
          </ac:spMkLst>
        </pc:spChg>
        <pc:spChg chg="mod">
          <ac:chgData name="Christine Perrey" userId="S::christine.r.perrey_seagate.com#ext#@mhta.onmicrosoft.com::f5f3c2ba-801c-47f3-9301-4c24a20c37fe" providerId="AD" clId="Web-{A21E9AD9-B99A-859D-3257-55CD83B38C0C}" dt="2021-09-13T22:11:26.190" v="1734" actId="1076"/>
          <ac:spMkLst>
            <pc:docMk/>
            <pc:sldMk cId="140131060" sldId="279"/>
            <ac:spMk id="3" creationId="{986FB033-4861-4C23-83B5-751D1141F2E7}"/>
          </ac:spMkLst>
        </pc:spChg>
        <pc:graphicFrameChg chg="add mod modGraphic">
          <ac:chgData name="Christine Perrey" userId="S::christine.r.perrey_seagate.com#ext#@mhta.onmicrosoft.com::f5f3c2ba-801c-47f3-9301-4c24a20c37fe" providerId="AD" clId="Web-{A21E9AD9-B99A-859D-3257-55CD83B38C0C}" dt="2021-09-13T23:12:24.678" v="1813"/>
          <ac:graphicFrameMkLst>
            <pc:docMk/>
            <pc:sldMk cId="140131060" sldId="279"/>
            <ac:graphicFrameMk id="5" creationId="{7134B216-B61F-4B86-91AF-C2F56BBB3170}"/>
          </ac:graphicFrameMkLst>
        </pc:graphicFrameChg>
      </pc:sldChg>
      <pc:sldChg chg="add del replId">
        <pc:chgData name="Christine Perrey" userId="S::christine.r.perrey_seagate.com#ext#@mhta.onmicrosoft.com::f5f3c2ba-801c-47f3-9301-4c24a20c37fe" providerId="AD" clId="Web-{A21E9AD9-B99A-859D-3257-55CD83B38C0C}" dt="2021-09-13T22:39:19.486" v="1800"/>
        <pc:sldMkLst>
          <pc:docMk/>
          <pc:sldMk cId="68726237" sldId="28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00204-1483-4F6C-B608-E74F0C97335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B7B7E10-96C1-46E6-9651-EF10C433217C}">
      <dgm:prSet phldrT="[Text]" custT="1"/>
      <dgm:spPr/>
      <dgm:t>
        <a:bodyPr/>
        <a:lstStyle/>
        <a:p>
          <a:pPr>
            <a:lnSpc>
              <a:spcPct val="100000"/>
            </a:lnSpc>
          </a:pPr>
          <a:r>
            <a:rPr lang="en-US" sz="3200">
              <a:latin typeface="Calibri Light" panose="020F0302020204030204"/>
            </a:rPr>
            <a:t>Identify Corporate Partners</a:t>
          </a:r>
          <a:endParaRPr lang="en-US" sz="3200"/>
        </a:p>
      </dgm:t>
    </dgm:pt>
    <dgm:pt modelId="{22435DA4-8C5E-44A2-9DBC-798CDBAF6542}" type="parTrans" cxnId="{0EBFC157-C988-4697-829F-468528F77E65}">
      <dgm:prSet/>
      <dgm:spPr/>
      <dgm:t>
        <a:bodyPr/>
        <a:lstStyle/>
        <a:p>
          <a:endParaRPr lang="en-US"/>
        </a:p>
      </dgm:t>
    </dgm:pt>
    <dgm:pt modelId="{7FF2F2B9-0410-4091-874A-2F19CC0DD1EF}" type="sibTrans" cxnId="{0EBFC157-C988-4697-829F-468528F77E65}">
      <dgm:prSet/>
      <dgm:spPr/>
      <dgm:t>
        <a:bodyPr/>
        <a:lstStyle/>
        <a:p>
          <a:endParaRPr lang="en-US"/>
        </a:p>
      </dgm:t>
    </dgm:pt>
    <dgm:pt modelId="{A92FDCF3-C0FF-4596-95E4-BB7AF9C3BF57}">
      <dgm:prSet phldrT="[Text]" custT="1"/>
      <dgm:spPr/>
      <dgm:t>
        <a:bodyPr anchor="ctr"/>
        <a:lstStyle/>
        <a:p>
          <a:pPr>
            <a:lnSpc>
              <a:spcPct val="100000"/>
            </a:lnSpc>
          </a:pPr>
          <a:r>
            <a:rPr lang="en-US" sz="2400">
              <a:latin typeface="Calibri Light" panose="020F0302020204030204"/>
            </a:rPr>
            <a:t>MnTech Board</a:t>
          </a:r>
          <a:endParaRPr lang="en-US" sz="2400"/>
        </a:p>
      </dgm:t>
    </dgm:pt>
    <dgm:pt modelId="{79A9D407-ED08-4A46-8A17-3A8CCCA23C10}" type="parTrans" cxnId="{5E455486-C983-41C3-B7FD-C55F7C676FDA}">
      <dgm:prSet/>
      <dgm:spPr/>
      <dgm:t>
        <a:bodyPr/>
        <a:lstStyle/>
        <a:p>
          <a:endParaRPr lang="en-US"/>
        </a:p>
      </dgm:t>
    </dgm:pt>
    <dgm:pt modelId="{42DA8EFF-9A40-4127-898E-DBC2E96B3BB0}" type="sibTrans" cxnId="{5E455486-C983-41C3-B7FD-C55F7C676FDA}">
      <dgm:prSet/>
      <dgm:spPr/>
      <dgm:t>
        <a:bodyPr/>
        <a:lstStyle/>
        <a:p>
          <a:endParaRPr lang="en-US"/>
        </a:p>
      </dgm:t>
    </dgm:pt>
    <dgm:pt modelId="{4A94E932-BDA9-4D29-B2FE-C577431DFD1B}">
      <dgm:prSet phldrT="[Text]" custT="1"/>
      <dgm:spPr/>
      <dgm:t>
        <a:bodyPr/>
        <a:lstStyle/>
        <a:p>
          <a:pPr>
            <a:lnSpc>
              <a:spcPct val="100000"/>
            </a:lnSpc>
          </a:pPr>
          <a:r>
            <a:rPr lang="en-US" sz="3200">
              <a:latin typeface="Calibri Light" panose="020F0302020204030204"/>
            </a:rPr>
            <a:t>Timeline for Workshops</a:t>
          </a:r>
          <a:endParaRPr lang="en-US" sz="3200"/>
        </a:p>
      </dgm:t>
    </dgm:pt>
    <dgm:pt modelId="{187D8A43-AB2E-46D1-9673-40D9DDFC3659}" type="parTrans" cxnId="{7C98A52E-2C14-4347-86E4-6447592EA476}">
      <dgm:prSet/>
      <dgm:spPr/>
      <dgm:t>
        <a:bodyPr/>
        <a:lstStyle/>
        <a:p>
          <a:endParaRPr lang="en-US"/>
        </a:p>
      </dgm:t>
    </dgm:pt>
    <dgm:pt modelId="{05D3FEB2-911F-4711-813B-C7A7DEDC6366}" type="sibTrans" cxnId="{7C98A52E-2C14-4347-86E4-6447592EA476}">
      <dgm:prSet/>
      <dgm:spPr/>
      <dgm:t>
        <a:bodyPr/>
        <a:lstStyle/>
        <a:p>
          <a:endParaRPr lang="en-US"/>
        </a:p>
      </dgm:t>
    </dgm:pt>
    <dgm:pt modelId="{40157F93-29A8-41FA-A580-07BD428ED44D}">
      <dgm:prSet phldrT="[Text]" custT="1"/>
      <dgm:spPr/>
      <dgm:t>
        <a:bodyPr anchor="ctr"/>
        <a:lstStyle/>
        <a:p>
          <a:pPr>
            <a:lnSpc>
              <a:spcPct val="100000"/>
            </a:lnSpc>
          </a:pPr>
          <a:r>
            <a:rPr lang="en-US" sz="2400"/>
            <a:t>Code Savvy</a:t>
          </a:r>
          <a:r>
            <a:rPr lang="en-US" sz="2400">
              <a:latin typeface="Calibri Light" panose="020F0302020204030204"/>
            </a:rPr>
            <a:t> &amp; MnTech</a:t>
          </a:r>
          <a:endParaRPr lang="en-US" sz="2400"/>
        </a:p>
      </dgm:t>
    </dgm:pt>
    <dgm:pt modelId="{412E28A4-F43D-4DF9-848C-BC83350E80E6}" type="parTrans" cxnId="{50BEFFA5-B002-46B3-B66E-AF843E61F69F}">
      <dgm:prSet/>
      <dgm:spPr/>
      <dgm:t>
        <a:bodyPr/>
        <a:lstStyle/>
        <a:p>
          <a:endParaRPr lang="en-US"/>
        </a:p>
      </dgm:t>
    </dgm:pt>
    <dgm:pt modelId="{8AD76936-A604-4505-BAC7-F7D139709939}" type="sibTrans" cxnId="{50BEFFA5-B002-46B3-B66E-AF843E61F69F}">
      <dgm:prSet/>
      <dgm:spPr/>
      <dgm:t>
        <a:bodyPr/>
        <a:lstStyle/>
        <a:p>
          <a:endParaRPr lang="en-US"/>
        </a:p>
      </dgm:t>
    </dgm:pt>
    <dgm:pt modelId="{C58C2C52-BD27-498F-BE5E-E0913B6E9746}" type="pres">
      <dgm:prSet presAssocID="{3FD00204-1483-4F6C-B608-E74F0C973351}" presName="root" presStyleCnt="0">
        <dgm:presLayoutVars>
          <dgm:dir/>
          <dgm:resizeHandles val="exact"/>
        </dgm:presLayoutVars>
      </dgm:prSet>
      <dgm:spPr/>
    </dgm:pt>
    <dgm:pt modelId="{4A92BF6F-B4C9-4335-9DE8-FBA5D6F544BD}" type="pres">
      <dgm:prSet presAssocID="{4B7B7E10-96C1-46E6-9651-EF10C433217C}" presName="compNode" presStyleCnt="0"/>
      <dgm:spPr/>
    </dgm:pt>
    <dgm:pt modelId="{F2F9EDD4-C10D-4FBA-A27E-B5E437A77A91}" type="pres">
      <dgm:prSet presAssocID="{4B7B7E10-96C1-46E6-9651-EF10C433217C}" presName="bgRect" presStyleLbl="bgShp" presStyleIdx="0" presStyleCnt="2" custScaleX="99086"/>
      <dgm:spPr>
        <a:prstGeom prst="homePlate">
          <a:avLst/>
        </a:prstGeom>
        <a:solidFill>
          <a:schemeClr val="accent4">
            <a:lumMod val="60000"/>
            <a:lumOff val="40000"/>
          </a:schemeClr>
        </a:solidFill>
      </dgm:spPr>
    </dgm:pt>
    <dgm:pt modelId="{D3C3B2C1-884D-4E46-AD98-C76AA9E22CB0}" type="pres">
      <dgm:prSet presAssocID="{4B7B7E10-96C1-46E6-9651-EF10C433217C}" presName="iconRect" presStyleLbl="node1" presStyleIdx="0" presStyleCnt="2"/>
      <dgm:spPr>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with solid fill"/>
        </a:ext>
      </dgm:extLst>
    </dgm:pt>
    <dgm:pt modelId="{C58844AC-FDDE-4197-B02E-54FEB87FB2AA}" type="pres">
      <dgm:prSet presAssocID="{4B7B7E10-96C1-46E6-9651-EF10C433217C}" presName="spaceRect" presStyleCnt="0"/>
      <dgm:spPr/>
    </dgm:pt>
    <dgm:pt modelId="{F019F992-4E86-421C-BF86-28281F2067B6}" type="pres">
      <dgm:prSet presAssocID="{4B7B7E10-96C1-46E6-9651-EF10C433217C}" presName="parTx" presStyleLbl="revTx" presStyleIdx="0" presStyleCnt="4" custScaleX="105212" custLinFactNeighborX="-8320" custLinFactNeighborY="592">
        <dgm:presLayoutVars>
          <dgm:chMax val="0"/>
          <dgm:chPref val="0"/>
        </dgm:presLayoutVars>
      </dgm:prSet>
      <dgm:spPr/>
    </dgm:pt>
    <dgm:pt modelId="{F5A6D258-82B5-49C4-9C16-90E801B4B631}" type="pres">
      <dgm:prSet presAssocID="{4B7B7E10-96C1-46E6-9651-EF10C433217C}" presName="desTx" presStyleLbl="revTx" presStyleIdx="1" presStyleCnt="4" custLinFactNeighborX="-29778" custLinFactNeighborY="592">
        <dgm:presLayoutVars/>
      </dgm:prSet>
      <dgm:spPr/>
    </dgm:pt>
    <dgm:pt modelId="{77B03E09-BD6D-409B-9B8A-8B8ECFBA1626}" type="pres">
      <dgm:prSet presAssocID="{7FF2F2B9-0410-4091-874A-2F19CC0DD1EF}" presName="sibTrans" presStyleCnt="0"/>
      <dgm:spPr/>
    </dgm:pt>
    <dgm:pt modelId="{5A48A79D-878D-4B81-9710-87E2BD0287AF}" type="pres">
      <dgm:prSet presAssocID="{4A94E932-BDA9-4D29-B2FE-C577431DFD1B}" presName="compNode" presStyleCnt="0"/>
      <dgm:spPr/>
    </dgm:pt>
    <dgm:pt modelId="{D1EC4837-E0DC-496E-8CD2-4437CF606107}" type="pres">
      <dgm:prSet presAssocID="{4A94E932-BDA9-4D29-B2FE-C577431DFD1B}" presName="bgRect" presStyleLbl="bgShp" presStyleIdx="1" presStyleCnt="2" custScaleX="98548"/>
      <dgm:spPr>
        <a:prstGeom prst="homePlate">
          <a:avLst/>
        </a:prstGeom>
        <a:solidFill>
          <a:schemeClr val="accent4">
            <a:lumMod val="60000"/>
            <a:lumOff val="40000"/>
          </a:schemeClr>
        </a:solidFill>
      </dgm:spPr>
    </dgm:pt>
    <dgm:pt modelId="{D36E0431-FE92-4277-9DBF-A68A084A7499}" type="pres">
      <dgm:prSet presAssocID="{4A94E932-BDA9-4D29-B2FE-C577431DFD1B}" presName="iconRect" presStyleLbl="node1" presStyleIdx="1" presStyleCnt="2"/>
      <dgm:spPr>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0A093477-A0A6-4704-9F35-D0EFAFCAED0A}" type="pres">
      <dgm:prSet presAssocID="{4A94E932-BDA9-4D29-B2FE-C577431DFD1B}" presName="spaceRect" presStyleCnt="0"/>
      <dgm:spPr/>
    </dgm:pt>
    <dgm:pt modelId="{69BFF916-A742-45C5-B6E2-C21516D49CEA}" type="pres">
      <dgm:prSet presAssocID="{4A94E932-BDA9-4D29-B2FE-C577431DFD1B}" presName="parTx" presStyleLbl="revTx" presStyleIdx="2" presStyleCnt="4" custScaleX="83722" custLinFactNeighborX="-19412" custLinFactNeighborY="-1260">
        <dgm:presLayoutVars>
          <dgm:chMax val="0"/>
          <dgm:chPref val="0"/>
        </dgm:presLayoutVars>
      </dgm:prSet>
      <dgm:spPr/>
    </dgm:pt>
    <dgm:pt modelId="{DCE07BD4-BE14-4E00-A542-0B6DE7EED7A0}" type="pres">
      <dgm:prSet presAssocID="{4A94E932-BDA9-4D29-B2FE-C577431DFD1B}" presName="desTx" presStyleLbl="revTx" presStyleIdx="3" presStyleCnt="4" custScaleX="97391" custLinFactNeighborX="-29778" custLinFactNeighborY="-668">
        <dgm:presLayoutVars/>
      </dgm:prSet>
      <dgm:spPr/>
    </dgm:pt>
  </dgm:ptLst>
  <dgm:cxnLst>
    <dgm:cxn modelId="{99D96B02-AF3B-4400-B301-96DF20ADC75D}" type="presOf" srcId="{3FD00204-1483-4F6C-B608-E74F0C973351}" destId="{C58C2C52-BD27-498F-BE5E-E0913B6E9746}" srcOrd="0" destOrd="0" presId="urn:microsoft.com/office/officeart/2018/2/layout/IconVerticalSolidList"/>
    <dgm:cxn modelId="{48FB421E-A7DB-4623-B11D-7C4A5A621F07}" type="presOf" srcId="{40157F93-29A8-41FA-A580-07BD428ED44D}" destId="{DCE07BD4-BE14-4E00-A542-0B6DE7EED7A0}" srcOrd="0" destOrd="0" presId="urn:microsoft.com/office/officeart/2018/2/layout/IconVerticalSolidList"/>
    <dgm:cxn modelId="{7C98A52E-2C14-4347-86E4-6447592EA476}" srcId="{3FD00204-1483-4F6C-B608-E74F0C973351}" destId="{4A94E932-BDA9-4D29-B2FE-C577431DFD1B}" srcOrd="1" destOrd="0" parTransId="{187D8A43-AB2E-46D1-9673-40D9DDFC3659}" sibTransId="{05D3FEB2-911F-4711-813B-C7A7DEDC6366}"/>
    <dgm:cxn modelId="{F1F8C64A-2E88-4195-81E6-2E35CB1D0DBD}" type="presOf" srcId="{4A94E932-BDA9-4D29-B2FE-C577431DFD1B}" destId="{69BFF916-A742-45C5-B6E2-C21516D49CEA}" srcOrd="0" destOrd="0" presId="urn:microsoft.com/office/officeart/2018/2/layout/IconVerticalSolidList"/>
    <dgm:cxn modelId="{F9A39F70-FB7E-4E97-87AE-1A7B36AC0A15}" type="presOf" srcId="{4B7B7E10-96C1-46E6-9651-EF10C433217C}" destId="{F019F992-4E86-421C-BF86-28281F2067B6}" srcOrd="0" destOrd="0" presId="urn:microsoft.com/office/officeart/2018/2/layout/IconVerticalSolidList"/>
    <dgm:cxn modelId="{0EBFC157-C988-4697-829F-468528F77E65}" srcId="{3FD00204-1483-4F6C-B608-E74F0C973351}" destId="{4B7B7E10-96C1-46E6-9651-EF10C433217C}" srcOrd="0" destOrd="0" parTransId="{22435DA4-8C5E-44A2-9DBC-798CDBAF6542}" sibTransId="{7FF2F2B9-0410-4091-874A-2F19CC0DD1EF}"/>
    <dgm:cxn modelId="{5E455486-C983-41C3-B7FD-C55F7C676FDA}" srcId="{4B7B7E10-96C1-46E6-9651-EF10C433217C}" destId="{A92FDCF3-C0FF-4596-95E4-BB7AF9C3BF57}" srcOrd="0" destOrd="0" parTransId="{79A9D407-ED08-4A46-8A17-3A8CCCA23C10}" sibTransId="{42DA8EFF-9A40-4127-898E-DBC2E96B3BB0}"/>
    <dgm:cxn modelId="{50BEFFA5-B002-46B3-B66E-AF843E61F69F}" srcId="{4A94E932-BDA9-4D29-B2FE-C577431DFD1B}" destId="{40157F93-29A8-41FA-A580-07BD428ED44D}" srcOrd="0" destOrd="0" parTransId="{412E28A4-F43D-4DF9-848C-BC83350E80E6}" sibTransId="{8AD76936-A604-4505-BAC7-F7D139709939}"/>
    <dgm:cxn modelId="{437FDBFB-1268-4C36-BF53-1D9A6F9649AC}" type="presOf" srcId="{A92FDCF3-C0FF-4596-95E4-BB7AF9C3BF57}" destId="{F5A6D258-82B5-49C4-9C16-90E801B4B631}" srcOrd="0" destOrd="0" presId="urn:microsoft.com/office/officeart/2018/2/layout/IconVerticalSolidList"/>
    <dgm:cxn modelId="{76F2E2AC-24B9-4DB0-9DEF-98FC60D6C073}" type="presParOf" srcId="{C58C2C52-BD27-498F-BE5E-E0913B6E9746}" destId="{4A92BF6F-B4C9-4335-9DE8-FBA5D6F544BD}" srcOrd="0" destOrd="0" presId="urn:microsoft.com/office/officeart/2018/2/layout/IconVerticalSolidList"/>
    <dgm:cxn modelId="{BF83D5E4-8E09-4478-A05B-12AC3EEBDBDB}" type="presParOf" srcId="{4A92BF6F-B4C9-4335-9DE8-FBA5D6F544BD}" destId="{F2F9EDD4-C10D-4FBA-A27E-B5E437A77A91}" srcOrd="0" destOrd="0" presId="urn:microsoft.com/office/officeart/2018/2/layout/IconVerticalSolidList"/>
    <dgm:cxn modelId="{CBFE0A8F-14D2-4BCD-8FEC-63E7A754BD18}" type="presParOf" srcId="{4A92BF6F-B4C9-4335-9DE8-FBA5D6F544BD}" destId="{D3C3B2C1-884D-4E46-AD98-C76AA9E22CB0}" srcOrd="1" destOrd="0" presId="urn:microsoft.com/office/officeart/2018/2/layout/IconVerticalSolidList"/>
    <dgm:cxn modelId="{2A5947A6-DA6A-4738-9C24-D7616F477F18}" type="presParOf" srcId="{4A92BF6F-B4C9-4335-9DE8-FBA5D6F544BD}" destId="{C58844AC-FDDE-4197-B02E-54FEB87FB2AA}" srcOrd="2" destOrd="0" presId="urn:microsoft.com/office/officeart/2018/2/layout/IconVerticalSolidList"/>
    <dgm:cxn modelId="{79AD353F-C381-44B7-AC39-F38E647410F2}" type="presParOf" srcId="{4A92BF6F-B4C9-4335-9DE8-FBA5D6F544BD}" destId="{F019F992-4E86-421C-BF86-28281F2067B6}" srcOrd="3" destOrd="0" presId="urn:microsoft.com/office/officeart/2018/2/layout/IconVerticalSolidList"/>
    <dgm:cxn modelId="{B9445886-3C7C-43F0-804E-2256DF2195C1}" type="presParOf" srcId="{4A92BF6F-B4C9-4335-9DE8-FBA5D6F544BD}" destId="{F5A6D258-82B5-49C4-9C16-90E801B4B631}" srcOrd="4" destOrd="0" presId="urn:microsoft.com/office/officeart/2018/2/layout/IconVerticalSolidList"/>
    <dgm:cxn modelId="{04F30CF0-E118-4325-A0AF-EED6517C85B0}" type="presParOf" srcId="{C58C2C52-BD27-498F-BE5E-E0913B6E9746}" destId="{77B03E09-BD6D-409B-9B8A-8B8ECFBA1626}" srcOrd="1" destOrd="0" presId="urn:microsoft.com/office/officeart/2018/2/layout/IconVerticalSolidList"/>
    <dgm:cxn modelId="{63E05756-655E-420F-886C-CE4B26BD1F4D}" type="presParOf" srcId="{C58C2C52-BD27-498F-BE5E-E0913B6E9746}" destId="{5A48A79D-878D-4B81-9710-87E2BD0287AF}" srcOrd="2" destOrd="0" presId="urn:microsoft.com/office/officeart/2018/2/layout/IconVerticalSolidList"/>
    <dgm:cxn modelId="{EFC76954-E5D5-473F-B02B-4842C3FBB654}" type="presParOf" srcId="{5A48A79D-878D-4B81-9710-87E2BD0287AF}" destId="{D1EC4837-E0DC-496E-8CD2-4437CF606107}" srcOrd="0" destOrd="0" presId="urn:microsoft.com/office/officeart/2018/2/layout/IconVerticalSolidList"/>
    <dgm:cxn modelId="{0B9EC4FF-0CB8-4658-A1F9-CAFE3CFC1026}" type="presParOf" srcId="{5A48A79D-878D-4B81-9710-87E2BD0287AF}" destId="{D36E0431-FE92-4277-9DBF-A68A084A7499}" srcOrd="1" destOrd="0" presId="urn:microsoft.com/office/officeart/2018/2/layout/IconVerticalSolidList"/>
    <dgm:cxn modelId="{9A060635-0289-4FDF-9F25-1804CAC3E2F4}" type="presParOf" srcId="{5A48A79D-878D-4B81-9710-87E2BD0287AF}" destId="{0A093477-A0A6-4704-9F35-D0EFAFCAED0A}" srcOrd="2" destOrd="0" presId="urn:microsoft.com/office/officeart/2018/2/layout/IconVerticalSolidList"/>
    <dgm:cxn modelId="{EDC5AF6E-7D63-434A-919E-A795FFEEB4DB}" type="presParOf" srcId="{5A48A79D-878D-4B81-9710-87E2BD0287AF}" destId="{69BFF916-A742-45C5-B6E2-C21516D49CEA}" srcOrd="3" destOrd="0" presId="urn:microsoft.com/office/officeart/2018/2/layout/IconVerticalSolidList"/>
    <dgm:cxn modelId="{4743B270-881F-4F26-B250-F124146D39EA}" type="presParOf" srcId="{5A48A79D-878D-4B81-9710-87E2BD0287AF}" destId="{DCE07BD4-BE14-4E00-A542-0B6DE7EED7A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9AD91-9054-44D8-A5D4-4A5DCE5BA2E3}"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EB9DD3CC-A840-46D5-A9D6-95ED1D6D6935}">
      <dgm:prSet/>
      <dgm:spPr/>
      <dgm:t>
        <a:bodyPr/>
        <a:lstStyle/>
        <a:p>
          <a:pPr>
            <a:lnSpc>
              <a:spcPct val="100000"/>
            </a:lnSpc>
          </a:pPr>
          <a:r>
            <a:rPr lang="en-US"/>
            <a:t>Educators</a:t>
          </a:r>
        </a:p>
      </dgm:t>
    </dgm:pt>
    <dgm:pt modelId="{F9ED8801-F043-410E-86B9-B081C4C66D7E}" type="parTrans" cxnId="{2017C91A-76F3-4CB7-8426-9F242F493D55}">
      <dgm:prSet/>
      <dgm:spPr/>
      <dgm:t>
        <a:bodyPr/>
        <a:lstStyle/>
        <a:p>
          <a:endParaRPr lang="en-US"/>
        </a:p>
      </dgm:t>
    </dgm:pt>
    <dgm:pt modelId="{DD6B6620-A3D8-490B-82D3-D75E78B8A7D6}" type="sibTrans" cxnId="{2017C91A-76F3-4CB7-8426-9F242F493D55}">
      <dgm:prSet/>
      <dgm:spPr/>
      <dgm:t>
        <a:bodyPr/>
        <a:lstStyle/>
        <a:p>
          <a:endParaRPr lang="en-US"/>
        </a:p>
      </dgm:t>
    </dgm:pt>
    <dgm:pt modelId="{294146A9-6645-4B0C-8BAB-02F1708FF9AF}">
      <dgm:prSet/>
      <dgm:spPr/>
      <dgm:t>
        <a:bodyPr/>
        <a:lstStyle/>
        <a:p>
          <a:pPr>
            <a:lnSpc>
              <a:spcPct val="100000"/>
            </a:lnSpc>
          </a:pPr>
          <a:r>
            <a:rPr lang="en-US"/>
            <a:t>Industry</a:t>
          </a:r>
        </a:p>
      </dgm:t>
    </dgm:pt>
    <dgm:pt modelId="{3F79F03A-BDCC-4E99-8F6A-3FBE1167048E}" type="parTrans" cxnId="{639BA6CC-F04D-407E-9367-070F5BA1FF82}">
      <dgm:prSet/>
      <dgm:spPr/>
      <dgm:t>
        <a:bodyPr/>
        <a:lstStyle/>
        <a:p>
          <a:endParaRPr lang="en-US"/>
        </a:p>
      </dgm:t>
    </dgm:pt>
    <dgm:pt modelId="{332BCAEF-6667-4C68-9959-C022724D6DD0}" type="sibTrans" cxnId="{639BA6CC-F04D-407E-9367-070F5BA1FF82}">
      <dgm:prSet/>
      <dgm:spPr/>
      <dgm:t>
        <a:bodyPr/>
        <a:lstStyle/>
        <a:p>
          <a:endParaRPr lang="en-US"/>
        </a:p>
      </dgm:t>
    </dgm:pt>
    <dgm:pt modelId="{C3E07FA2-C2D2-452E-B57B-8B93C832D447}">
      <dgm:prSet/>
      <dgm:spPr/>
      <dgm:t>
        <a:bodyPr/>
        <a:lstStyle/>
        <a:p>
          <a:pPr>
            <a:lnSpc>
              <a:spcPct val="100000"/>
            </a:lnSpc>
          </a:pPr>
          <a:r>
            <a:rPr lang="en-US"/>
            <a:t>Overarching Opportunity</a:t>
          </a:r>
        </a:p>
      </dgm:t>
    </dgm:pt>
    <dgm:pt modelId="{9ED6449C-3C3D-401C-A6E4-0474CEF617AD}" type="parTrans" cxnId="{1EA145FC-52A5-4E3B-8E33-A7B4DBF845DB}">
      <dgm:prSet/>
      <dgm:spPr/>
      <dgm:t>
        <a:bodyPr/>
        <a:lstStyle/>
        <a:p>
          <a:endParaRPr lang="en-US"/>
        </a:p>
      </dgm:t>
    </dgm:pt>
    <dgm:pt modelId="{8713E596-5F70-4535-A476-C677A90EF6E5}" type="sibTrans" cxnId="{1EA145FC-52A5-4E3B-8E33-A7B4DBF845DB}">
      <dgm:prSet/>
      <dgm:spPr/>
      <dgm:t>
        <a:bodyPr/>
        <a:lstStyle/>
        <a:p>
          <a:endParaRPr lang="en-US"/>
        </a:p>
      </dgm:t>
    </dgm:pt>
    <dgm:pt modelId="{9C155940-2B5D-4F65-BA9D-9F61E5ED9183}" type="pres">
      <dgm:prSet presAssocID="{0B19AD91-9054-44D8-A5D4-4A5DCE5BA2E3}" presName="vert0" presStyleCnt="0">
        <dgm:presLayoutVars>
          <dgm:dir/>
          <dgm:animOne val="branch"/>
          <dgm:animLvl val="lvl"/>
        </dgm:presLayoutVars>
      </dgm:prSet>
      <dgm:spPr/>
    </dgm:pt>
    <dgm:pt modelId="{DD2F6053-12FE-44B1-8CCC-3AF34A6A6BA0}" type="pres">
      <dgm:prSet presAssocID="{EB9DD3CC-A840-46D5-A9D6-95ED1D6D6935}" presName="thickLine" presStyleLbl="alignNode1" presStyleIdx="0" presStyleCnt="3"/>
      <dgm:spPr/>
    </dgm:pt>
    <dgm:pt modelId="{D9DED57E-61E4-4654-8896-75AA4A809FF1}" type="pres">
      <dgm:prSet presAssocID="{EB9DD3CC-A840-46D5-A9D6-95ED1D6D6935}" presName="horz1" presStyleCnt="0"/>
      <dgm:spPr/>
    </dgm:pt>
    <dgm:pt modelId="{43EF1337-3A2A-43FC-A931-76413310BFFE}" type="pres">
      <dgm:prSet presAssocID="{EB9DD3CC-A840-46D5-A9D6-95ED1D6D6935}" presName="tx1" presStyleLbl="revTx" presStyleIdx="0" presStyleCnt="3"/>
      <dgm:spPr/>
    </dgm:pt>
    <dgm:pt modelId="{70EAD364-A0F2-4511-BB57-4E3B42F586BF}" type="pres">
      <dgm:prSet presAssocID="{EB9DD3CC-A840-46D5-A9D6-95ED1D6D6935}" presName="vert1" presStyleCnt="0"/>
      <dgm:spPr/>
    </dgm:pt>
    <dgm:pt modelId="{1570D7BD-8FC2-4605-B2C9-B23EE6F98837}" type="pres">
      <dgm:prSet presAssocID="{294146A9-6645-4B0C-8BAB-02F1708FF9AF}" presName="thickLine" presStyleLbl="alignNode1" presStyleIdx="1" presStyleCnt="3"/>
      <dgm:spPr/>
    </dgm:pt>
    <dgm:pt modelId="{2AB6AE0D-0433-4084-A262-FC3254BA9E66}" type="pres">
      <dgm:prSet presAssocID="{294146A9-6645-4B0C-8BAB-02F1708FF9AF}" presName="horz1" presStyleCnt="0"/>
      <dgm:spPr/>
    </dgm:pt>
    <dgm:pt modelId="{F218F491-A7EB-4773-828E-6BC0D767D52E}" type="pres">
      <dgm:prSet presAssocID="{294146A9-6645-4B0C-8BAB-02F1708FF9AF}" presName="tx1" presStyleLbl="revTx" presStyleIdx="1" presStyleCnt="3"/>
      <dgm:spPr/>
    </dgm:pt>
    <dgm:pt modelId="{94142119-D9FE-4B87-A283-94E02E97427A}" type="pres">
      <dgm:prSet presAssocID="{294146A9-6645-4B0C-8BAB-02F1708FF9AF}" presName="vert1" presStyleCnt="0"/>
      <dgm:spPr/>
    </dgm:pt>
    <dgm:pt modelId="{6FED08E5-9D70-43FC-9398-D0F16C4240CB}" type="pres">
      <dgm:prSet presAssocID="{C3E07FA2-C2D2-452E-B57B-8B93C832D447}" presName="thickLine" presStyleLbl="alignNode1" presStyleIdx="2" presStyleCnt="3"/>
      <dgm:spPr/>
    </dgm:pt>
    <dgm:pt modelId="{342E1FA9-003A-4B97-88C1-D519197C4406}" type="pres">
      <dgm:prSet presAssocID="{C3E07FA2-C2D2-452E-B57B-8B93C832D447}" presName="horz1" presStyleCnt="0"/>
      <dgm:spPr/>
    </dgm:pt>
    <dgm:pt modelId="{4A0E884C-D729-48A3-B8E4-D952B9D07D56}" type="pres">
      <dgm:prSet presAssocID="{C3E07FA2-C2D2-452E-B57B-8B93C832D447}" presName="tx1" presStyleLbl="revTx" presStyleIdx="2" presStyleCnt="3"/>
      <dgm:spPr/>
    </dgm:pt>
    <dgm:pt modelId="{067FE938-0D2F-41C3-A03C-3AB54484DC08}" type="pres">
      <dgm:prSet presAssocID="{C3E07FA2-C2D2-452E-B57B-8B93C832D447}" presName="vert1" presStyleCnt="0"/>
      <dgm:spPr/>
    </dgm:pt>
  </dgm:ptLst>
  <dgm:cxnLst>
    <dgm:cxn modelId="{16A5511A-2179-4DDC-A18A-10AB3E32F910}" type="presOf" srcId="{0B19AD91-9054-44D8-A5D4-4A5DCE5BA2E3}" destId="{9C155940-2B5D-4F65-BA9D-9F61E5ED9183}" srcOrd="0" destOrd="0" presId="urn:microsoft.com/office/officeart/2008/layout/LinedList"/>
    <dgm:cxn modelId="{2017C91A-76F3-4CB7-8426-9F242F493D55}" srcId="{0B19AD91-9054-44D8-A5D4-4A5DCE5BA2E3}" destId="{EB9DD3CC-A840-46D5-A9D6-95ED1D6D6935}" srcOrd="0" destOrd="0" parTransId="{F9ED8801-F043-410E-86B9-B081C4C66D7E}" sibTransId="{DD6B6620-A3D8-490B-82D3-D75E78B8A7D6}"/>
    <dgm:cxn modelId="{B9434B36-399A-4062-BDCB-EB83D6D63658}" type="presOf" srcId="{EB9DD3CC-A840-46D5-A9D6-95ED1D6D6935}" destId="{43EF1337-3A2A-43FC-A931-76413310BFFE}" srcOrd="0" destOrd="0" presId="urn:microsoft.com/office/officeart/2008/layout/LinedList"/>
    <dgm:cxn modelId="{5BACE742-7B80-4D05-A8B7-A19FB6FB9EAF}" type="presOf" srcId="{294146A9-6645-4B0C-8BAB-02F1708FF9AF}" destId="{F218F491-A7EB-4773-828E-6BC0D767D52E}" srcOrd="0" destOrd="0" presId="urn:microsoft.com/office/officeart/2008/layout/LinedList"/>
    <dgm:cxn modelId="{071B5C84-5739-4860-BCC5-4C2EC28CEDBF}" type="presOf" srcId="{C3E07FA2-C2D2-452E-B57B-8B93C832D447}" destId="{4A0E884C-D729-48A3-B8E4-D952B9D07D56}" srcOrd="0" destOrd="0" presId="urn:microsoft.com/office/officeart/2008/layout/LinedList"/>
    <dgm:cxn modelId="{639BA6CC-F04D-407E-9367-070F5BA1FF82}" srcId="{0B19AD91-9054-44D8-A5D4-4A5DCE5BA2E3}" destId="{294146A9-6645-4B0C-8BAB-02F1708FF9AF}" srcOrd="1" destOrd="0" parTransId="{3F79F03A-BDCC-4E99-8F6A-3FBE1167048E}" sibTransId="{332BCAEF-6667-4C68-9959-C022724D6DD0}"/>
    <dgm:cxn modelId="{1EA145FC-52A5-4E3B-8E33-A7B4DBF845DB}" srcId="{0B19AD91-9054-44D8-A5D4-4A5DCE5BA2E3}" destId="{C3E07FA2-C2D2-452E-B57B-8B93C832D447}" srcOrd="2" destOrd="0" parTransId="{9ED6449C-3C3D-401C-A6E4-0474CEF617AD}" sibTransId="{8713E596-5F70-4535-A476-C677A90EF6E5}"/>
    <dgm:cxn modelId="{79A2D970-C43E-4FA9-AA9D-6E121EE71016}" type="presParOf" srcId="{9C155940-2B5D-4F65-BA9D-9F61E5ED9183}" destId="{DD2F6053-12FE-44B1-8CCC-3AF34A6A6BA0}" srcOrd="0" destOrd="0" presId="urn:microsoft.com/office/officeart/2008/layout/LinedList"/>
    <dgm:cxn modelId="{233B9DD8-246A-4732-A877-182B62B90588}" type="presParOf" srcId="{9C155940-2B5D-4F65-BA9D-9F61E5ED9183}" destId="{D9DED57E-61E4-4654-8896-75AA4A809FF1}" srcOrd="1" destOrd="0" presId="urn:microsoft.com/office/officeart/2008/layout/LinedList"/>
    <dgm:cxn modelId="{8B8249C5-4E11-400C-9834-5E99B54E02F7}" type="presParOf" srcId="{D9DED57E-61E4-4654-8896-75AA4A809FF1}" destId="{43EF1337-3A2A-43FC-A931-76413310BFFE}" srcOrd="0" destOrd="0" presId="urn:microsoft.com/office/officeart/2008/layout/LinedList"/>
    <dgm:cxn modelId="{059996B5-E849-4672-96A5-3015F8F303ED}" type="presParOf" srcId="{D9DED57E-61E4-4654-8896-75AA4A809FF1}" destId="{70EAD364-A0F2-4511-BB57-4E3B42F586BF}" srcOrd="1" destOrd="0" presId="urn:microsoft.com/office/officeart/2008/layout/LinedList"/>
    <dgm:cxn modelId="{D4C1D612-2EA9-499B-8C58-2D2903144361}" type="presParOf" srcId="{9C155940-2B5D-4F65-BA9D-9F61E5ED9183}" destId="{1570D7BD-8FC2-4605-B2C9-B23EE6F98837}" srcOrd="2" destOrd="0" presId="urn:microsoft.com/office/officeart/2008/layout/LinedList"/>
    <dgm:cxn modelId="{104612EA-8F1E-4947-97C6-B2A4844B9D0F}" type="presParOf" srcId="{9C155940-2B5D-4F65-BA9D-9F61E5ED9183}" destId="{2AB6AE0D-0433-4084-A262-FC3254BA9E66}" srcOrd="3" destOrd="0" presId="urn:microsoft.com/office/officeart/2008/layout/LinedList"/>
    <dgm:cxn modelId="{07ED0B1E-5BCD-4DF0-945D-4608658C0109}" type="presParOf" srcId="{2AB6AE0D-0433-4084-A262-FC3254BA9E66}" destId="{F218F491-A7EB-4773-828E-6BC0D767D52E}" srcOrd="0" destOrd="0" presId="urn:microsoft.com/office/officeart/2008/layout/LinedList"/>
    <dgm:cxn modelId="{0D669FC8-F74A-42B3-A048-CA3F1271582B}" type="presParOf" srcId="{2AB6AE0D-0433-4084-A262-FC3254BA9E66}" destId="{94142119-D9FE-4B87-A283-94E02E97427A}" srcOrd="1" destOrd="0" presId="urn:microsoft.com/office/officeart/2008/layout/LinedList"/>
    <dgm:cxn modelId="{2AEF11AD-E3BB-408E-9333-96C172342912}" type="presParOf" srcId="{9C155940-2B5D-4F65-BA9D-9F61E5ED9183}" destId="{6FED08E5-9D70-43FC-9398-D0F16C4240CB}" srcOrd="4" destOrd="0" presId="urn:microsoft.com/office/officeart/2008/layout/LinedList"/>
    <dgm:cxn modelId="{526EF576-B16E-40E8-91B4-C16EC0F83937}" type="presParOf" srcId="{9C155940-2B5D-4F65-BA9D-9F61E5ED9183}" destId="{342E1FA9-003A-4B97-88C1-D519197C4406}" srcOrd="5" destOrd="0" presId="urn:microsoft.com/office/officeart/2008/layout/LinedList"/>
    <dgm:cxn modelId="{8997DADD-5084-4C79-99A2-E27204BFFBB7}" type="presParOf" srcId="{342E1FA9-003A-4B97-88C1-D519197C4406}" destId="{4A0E884C-D729-48A3-B8E4-D952B9D07D56}" srcOrd="0" destOrd="0" presId="urn:microsoft.com/office/officeart/2008/layout/LinedList"/>
    <dgm:cxn modelId="{1123DE06-A507-467B-9901-27B1A0EE2E2C}" type="presParOf" srcId="{342E1FA9-003A-4B97-88C1-D519197C4406}" destId="{067FE938-0D2F-41C3-A03C-3AB54484DC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D00204-1483-4F6C-B608-E74F0C97335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B7B7E10-96C1-46E6-9651-EF10C433217C}">
      <dgm:prSet phldrT="[Text]" custT="1"/>
      <dgm:spPr/>
      <dgm:t>
        <a:bodyPr/>
        <a:lstStyle/>
        <a:p>
          <a:pPr>
            <a:lnSpc>
              <a:spcPct val="100000"/>
            </a:lnSpc>
          </a:pPr>
          <a:r>
            <a:rPr lang="en-US" sz="3200"/>
            <a:t>Industry Symposium Connection</a:t>
          </a:r>
        </a:p>
      </dgm:t>
    </dgm:pt>
    <dgm:pt modelId="{22435DA4-8C5E-44A2-9DBC-798CDBAF6542}" type="parTrans" cxnId="{0EBFC157-C988-4697-829F-468528F77E65}">
      <dgm:prSet/>
      <dgm:spPr/>
      <dgm:t>
        <a:bodyPr/>
        <a:lstStyle/>
        <a:p>
          <a:endParaRPr lang="en-US"/>
        </a:p>
      </dgm:t>
    </dgm:pt>
    <dgm:pt modelId="{7FF2F2B9-0410-4091-874A-2F19CC0DD1EF}" type="sibTrans" cxnId="{0EBFC157-C988-4697-829F-468528F77E65}">
      <dgm:prSet/>
      <dgm:spPr/>
      <dgm:t>
        <a:bodyPr/>
        <a:lstStyle/>
        <a:p>
          <a:endParaRPr lang="en-US"/>
        </a:p>
      </dgm:t>
    </dgm:pt>
    <dgm:pt modelId="{A92FDCF3-C0FF-4596-95E4-BB7AF9C3BF57}">
      <dgm:prSet phldrT="[Text]" custT="1"/>
      <dgm:spPr/>
      <dgm:t>
        <a:bodyPr anchor="ctr"/>
        <a:lstStyle/>
        <a:p>
          <a:pPr>
            <a:lnSpc>
              <a:spcPct val="100000"/>
            </a:lnSpc>
          </a:pPr>
          <a:r>
            <a:rPr lang="en-US" sz="2400"/>
            <a:t>Code Savvy</a:t>
          </a:r>
        </a:p>
      </dgm:t>
    </dgm:pt>
    <dgm:pt modelId="{79A9D407-ED08-4A46-8A17-3A8CCCA23C10}" type="parTrans" cxnId="{5E455486-C983-41C3-B7FD-C55F7C676FDA}">
      <dgm:prSet/>
      <dgm:spPr/>
      <dgm:t>
        <a:bodyPr/>
        <a:lstStyle/>
        <a:p>
          <a:endParaRPr lang="en-US"/>
        </a:p>
      </dgm:t>
    </dgm:pt>
    <dgm:pt modelId="{42DA8EFF-9A40-4127-898E-DBC2E96B3BB0}" type="sibTrans" cxnId="{5E455486-C983-41C3-B7FD-C55F7C676FDA}">
      <dgm:prSet/>
      <dgm:spPr/>
      <dgm:t>
        <a:bodyPr/>
        <a:lstStyle/>
        <a:p>
          <a:endParaRPr lang="en-US"/>
        </a:p>
      </dgm:t>
    </dgm:pt>
    <dgm:pt modelId="{4A94E932-BDA9-4D29-B2FE-C577431DFD1B}">
      <dgm:prSet phldrT="[Text]" custT="1"/>
      <dgm:spPr/>
      <dgm:t>
        <a:bodyPr/>
        <a:lstStyle/>
        <a:p>
          <a:pPr>
            <a:lnSpc>
              <a:spcPct val="100000"/>
            </a:lnSpc>
          </a:pPr>
          <a:r>
            <a:rPr lang="en-US" sz="3200"/>
            <a:t>Workshop for Externship Framework</a:t>
          </a:r>
        </a:p>
      </dgm:t>
    </dgm:pt>
    <dgm:pt modelId="{187D8A43-AB2E-46D1-9673-40D9DDFC3659}" type="parTrans" cxnId="{7C98A52E-2C14-4347-86E4-6447592EA476}">
      <dgm:prSet/>
      <dgm:spPr/>
      <dgm:t>
        <a:bodyPr/>
        <a:lstStyle/>
        <a:p>
          <a:endParaRPr lang="en-US"/>
        </a:p>
      </dgm:t>
    </dgm:pt>
    <dgm:pt modelId="{05D3FEB2-911F-4711-813B-C7A7DEDC6366}" type="sibTrans" cxnId="{7C98A52E-2C14-4347-86E4-6447592EA476}">
      <dgm:prSet/>
      <dgm:spPr/>
      <dgm:t>
        <a:bodyPr/>
        <a:lstStyle/>
        <a:p>
          <a:endParaRPr lang="en-US"/>
        </a:p>
      </dgm:t>
    </dgm:pt>
    <dgm:pt modelId="{40157F93-29A8-41FA-A580-07BD428ED44D}">
      <dgm:prSet phldrT="[Text]" custT="1"/>
      <dgm:spPr/>
      <dgm:t>
        <a:bodyPr anchor="ctr"/>
        <a:lstStyle/>
        <a:p>
          <a:pPr>
            <a:lnSpc>
              <a:spcPct val="100000"/>
            </a:lnSpc>
          </a:pPr>
          <a:r>
            <a:rPr lang="en-US" sz="2400"/>
            <a:t>Code Savvy / MnTech</a:t>
          </a:r>
        </a:p>
      </dgm:t>
    </dgm:pt>
    <dgm:pt modelId="{412E28A4-F43D-4DF9-848C-BC83350E80E6}" type="parTrans" cxnId="{50BEFFA5-B002-46B3-B66E-AF843E61F69F}">
      <dgm:prSet/>
      <dgm:spPr/>
      <dgm:t>
        <a:bodyPr/>
        <a:lstStyle/>
        <a:p>
          <a:endParaRPr lang="en-US"/>
        </a:p>
      </dgm:t>
    </dgm:pt>
    <dgm:pt modelId="{8AD76936-A604-4505-BAC7-F7D139709939}" type="sibTrans" cxnId="{50BEFFA5-B002-46B3-B66E-AF843E61F69F}">
      <dgm:prSet/>
      <dgm:spPr/>
      <dgm:t>
        <a:bodyPr/>
        <a:lstStyle/>
        <a:p>
          <a:endParaRPr lang="en-US"/>
        </a:p>
      </dgm:t>
    </dgm:pt>
    <dgm:pt modelId="{C58C2C52-BD27-498F-BE5E-E0913B6E9746}" type="pres">
      <dgm:prSet presAssocID="{3FD00204-1483-4F6C-B608-E74F0C973351}" presName="root" presStyleCnt="0">
        <dgm:presLayoutVars>
          <dgm:dir/>
          <dgm:resizeHandles val="exact"/>
        </dgm:presLayoutVars>
      </dgm:prSet>
      <dgm:spPr/>
    </dgm:pt>
    <dgm:pt modelId="{4A92BF6F-B4C9-4335-9DE8-FBA5D6F544BD}" type="pres">
      <dgm:prSet presAssocID="{4B7B7E10-96C1-46E6-9651-EF10C433217C}" presName="compNode" presStyleCnt="0"/>
      <dgm:spPr/>
    </dgm:pt>
    <dgm:pt modelId="{F2F9EDD4-C10D-4FBA-A27E-B5E437A77A91}" type="pres">
      <dgm:prSet presAssocID="{4B7B7E10-96C1-46E6-9651-EF10C433217C}" presName="bgRect" presStyleLbl="bgShp" presStyleIdx="0" presStyleCnt="2" custScaleX="98333" custScaleY="100000"/>
      <dgm:spPr>
        <a:prstGeom prst="homePlate">
          <a:avLst/>
        </a:prstGeom>
        <a:solidFill>
          <a:schemeClr val="accent4">
            <a:lumMod val="60000"/>
            <a:lumOff val="40000"/>
          </a:schemeClr>
        </a:solidFill>
      </dgm:spPr>
    </dgm:pt>
    <dgm:pt modelId="{D3C3B2C1-884D-4E46-AD98-C76AA9E22CB0}" type="pres">
      <dgm:prSet presAssocID="{4B7B7E10-96C1-46E6-9651-EF10C433217C}" presName="iconRect" presStyleLbl="node1" presStyleIdx="0" presStyleCnt="2"/>
      <dgm:spPr>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with solid fill"/>
        </a:ext>
      </dgm:extLst>
    </dgm:pt>
    <dgm:pt modelId="{C58844AC-FDDE-4197-B02E-54FEB87FB2AA}" type="pres">
      <dgm:prSet presAssocID="{4B7B7E10-96C1-46E6-9651-EF10C433217C}" presName="spaceRect" presStyleCnt="0"/>
      <dgm:spPr/>
    </dgm:pt>
    <dgm:pt modelId="{F019F992-4E86-421C-BF86-28281F2067B6}" type="pres">
      <dgm:prSet presAssocID="{4B7B7E10-96C1-46E6-9651-EF10C433217C}" presName="parTx" presStyleLbl="revTx" presStyleIdx="0" presStyleCnt="4" custScaleX="105212" custLinFactNeighborX="-8320" custLinFactNeighborY="592">
        <dgm:presLayoutVars>
          <dgm:chMax val="0"/>
          <dgm:chPref val="0"/>
        </dgm:presLayoutVars>
      </dgm:prSet>
      <dgm:spPr/>
    </dgm:pt>
    <dgm:pt modelId="{F5A6D258-82B5-49C4-9C16-90E801B4B631}" type="pres">
      <dgm:prSet presAssocID="{4B7B7E10-96C1-46E6-9651-EF10C433217C}" presName="desTx" presStyleLbl="revTx" presStyleIdx="1" presStyleCnt="4" custScaleX="100000" custLinFactNeighborX="-3391" custLinFactNeighborY="-1785">
        <dgm:presLayoutVars/>
      </dgm:prSet>
      <dgm:spPr/>
    </dgm:pt>
    <dgm:pt modelId="{77B03E09-BD6D-409B-9B8A-8B8ECFBA1626}" type="pres">
      <dgm:prSet presAssocID="{7FF2F2B9-0410-4091-874A-2F19CC0DD1EF}" presName="sibTrans" presStyleCnt="0"/>
      <dgm:spPr/>
    </dgm:pt>
    <dgm:pt modelId="{5A48A79D-878D-4B81-9710-87E2BD0287AF}" type="pres">
      <dgm:prSet presAssocID="{4A94E932-BDA9-4D29-B2FE-C577431DFD1B}" presName="compNode" presStyleCnt="0"/>
      <dgm:spPr/>
    </dgm:pt>
    <dgm:pt modelId="{D1EC4837-E0DC-496E-8CD2-4437CF606107}" type="pres">
      <dgm:prSet presAssocID="{4A94E932-BDA9-4D29-B2FE-C577431DFD1B}" presName="bgRect" presStyleLbl="bgShp" presStyleIdx="1" presStyleCnt="2" custScaleX="98548"/>
      <dgm:spPr>
        <a:prstGeom prst="homePlate">
          <a:avLst/>
        </a:prstGeom>
        <a:solidFill>
          <a:schemeClr val="accent4">
            <a:lumMod val="60000"/>
            <a:lumOff val="40000"/>
          </a:schemeClr>
        </a:solidFill>
      </dgm:spPr>
    </dgm:pt>
    <dgm:pt modelId="{D36E0431-FE92-4277-9DBF-A68A084A7499}" type="pres">
      <dgm:prSet presAssocID="{4A94E932-BDA9-4D29-B2FE-C577431DFD1B}" presName="iconRect" presStyleLbl="node1" presStyleIdx="1" presStyleCnt="2"/>
      <dgm:spPr>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0A093477-A0A6-4704-9F35-D0EFAFCAED0A}" type="pres">
      <dgm:prSet presAssocID="{4A94E932-BDA9-4D29-B2FE-C577431DFD1B}" presName="spaceRect" presStyleCnt="0"/>
      <dgm:spPr/>
    </dgm:pt>
    <dgm:pt modelId="{69BFF916-A742-45C5-B6E2-C21516D49CEA}" type="pres">
      <dgm:prSet presAssocID="{4A94E932-BDA9-4D29-B2FE-C577431DFD1B}" presName="parTx" presStyleLbl="revTx" presStyleIdx="2" presStyleCnt="4" custScaleX="108822" custLinFactNeighborX="-6341" custLinFactNeighborY="-1698">
        <dgm:presLayoutVars>
          <dgm:chMax val="0"/>
          <dgm:chPref val="0"/>
        </dgm:presLayoutVars>
      </dgm:prSet>
      <dgm:spPr/>
    </dgm:pt>
    <dgm:pt modelId="{DCE07BD4-BE14-4E00-A542-0B6DE7EED7A0}" type="pres">
      <dgm:prSet presAssocID="{4A94E932-BDA9-4D29-B2FE-C577431DFD1B}" presName="desTx" presStyleLbl="revTx" presStyleIdx="3" presStyleCnt="4" custScaleX="100000" custLinFactNeighborX="4972" custLinFactNeighborY="-1698">
        <dgm:presLayoutVars/>
      </dgm:prSet>
      <dgm:spPr/>
    </dgm:pt>
  </dgm:ptLst>
  <dgm:cxnLst>
    <dgm:cxn modelId="{99D96B02-AF3B-4400-B301-96DF20ADC75D}" type="presOf" srcId="{3FD00204-1483-4F6C-B608-E74F0C973351}" destId="{C58C2C52-BD27-498F-BE5E-E0913B6E9746}" srcOrd="0" destOrd="0" presId="urn:microsoft.com/office/officeart/2018/2/layout/IconVerticalSolidList"/>
    <dgm:cxn modelId="{48FB421E-A7DB-4623-B11D-7C4A5A621F07}" type="presOf" srcId="{40157F93-29A8-41FA-A580-07BD428ED44D}" destId="{DCE07BD4-BE14-4E00-A542-0B6DE7EED7A0}" srcOrd="0" destOrd="0" presId="urn:microsoft.com/office/officeart/2018/2/layout/IconVerticalSolidList"/>
    <dgm:cxn modelId="{7C98A52E-2C14-4347-86E4-6447592EA476}" srcId="{3FD00204-1483-4F6C-B608-E74F0C973351}" destId="{4A94E932-BDA9-4D29-B2FE-C577431DFD1B}" srcOrd="1" destOrd="0" parTransId="{187D8A43-AB2E-46D1-9673-40D9DDFC3659}" sibTransId="{05D3FEB2-911F-4711-813B-C7A7DEDC6366}"/>
    <dgm:cxn modelId="{F1F8C64A-2E88-4195-81E6-2E35CB1D0DBD}" type="presOf" srcId="{4A94E932-BDA9-4D29-B2FE-C577431DFD1B}" destId="{69BFF916-A742-45C5-B6E2-C21516D49CEA}" srcOrd="0" destOrd="0" presId="urn:microsoft.com/office/officeart/2018/2/layout/IconVerticalSolidList"/>
    <dgm:cxn modelId="{F9A39F70-FB7E-4E97-87AE-1A7B36AC0A15}" type="presOf" srcId="{4B7B7E10-96C1-46E6-9651-EF10C433217C}" destId="{F019F992-4E86-421C-BF86-28281F2067B6}" srcOrd="0" destOrd="0" presId="urn:microsoft.com/office/officeart/2018/2/layout/IconVerticalSolidList"/>
    <dgm:cxn modelId="{0EBFC157-C988-4697-829F-468528F77E65}" srcId="{3FD00204-1483-4F6C-B608-E74F0C973351}" destId="{4B7B7E10-96C1-46E6-9651-EF10C433217C}" srcOrd="0" destOrd="0" parTransId="{22435DA4-8C5E-44A2-9DBC-798CDBAF6542}" sibTransId="{7FF2F2B9-0410-4091-874A-2F19CC0DD1EF}"/>
    <dgm:cxn modelId="{5E455486-C983-41C3-B7FD-C55F7C676FDA}" srcId="{4B7B7E10-96C1-46E6-9651-EF10C433217C}" destId="{A92FDCF3-C0FF-4596-95E4-BB7AF9C3BF57}" srcOrd="0" destOrd="0" parTransId="{79A9D407-ED08-4A46-8A17-3A8CCCA23C10}" sibTransId="{42DA8EFF-9A40-4127-898E-DBC2E96B3BB0}"/>
    <dgm:cxn modelId="{50BEFFA5-B002-46B3-B66E-AF843E61F69F}" srcId="{4A94E932-BDA9-4D29-B2FE-C577431DFD1B}" destId="{40157F93-29A8-41FA-A580-07BD428ED44D}" srcOrd="0" destOrd="0" parTransId="{412E28A4-F43D-4DF9-848C-BC83350E80E6}" sibTransId="{8AD76936-A604-4505-BAC7-F7D139709939}"/>
    <dgm:cxn modelId="{437FDBFB-1268-4C36-BF53-1D9A6F9649AC}" type="presOf" srcId="{A92FDCF3-C0FF-4596-95E4-BB7AF9C3BF57}" destId="{F5A6D258-82B5-49C4-9C16-90E801B4B631}" srcOrd="0" destOrd="0" presId="urn:microsoft.com/office/officeart/2018/2/layout/IconVerticalSolidList"/>
    <dgm:cxn modelId="{76F2E2AC-24B9-4DB0-9DEF-98FC60D6C073}" type="presParOf" srcId="{C58C2C52-BD27-498F-BE5E-E0913B6E9746}" destId="{4A92BF6F-B4C9-4335-9DE8-FBA5D6F544BD}" srcOrd="0" destOrd="0" presId="urn:microsoft.com/office/officeart/2018/2/layout/IconVerticalSolidList"/>
    <dgm:cxn modelId="{BF83D5E4-8E09-4478-A05B-12AC3EEBDBDB}" type="presParOf" srcId="{4A92BF6F-B4C9-4335-9DE8-FBA5D6F544BD}" destId="{F2F9EDD4-C10D-4FBA-A27E-B5E437A77A91}" srcOrd="0" destOrd="0" presId="urn:microsoft.com/office/officeart/2018/2/layout/IconVerticalSolidList"/>
    <dgm:cxn modelId="{CBFE0A8F-14D2-4BCD-8FEC-63E7A754BD18}" type="presParOf" srcId="{4A92BF6F-B4C9-4335-9DE8-FBA5D6F544BD}" destId="{D3C3B2C1-884D-4E46-AD98-C76AA9E22CB0}" srcOrd="1" destOrd="0" presId="urn:microsoft.com/office/officeart/2018/2/layout/IconVerticalSolidList"/>
    <dgm:cxn modelId="{2A5947A6-DA6A-4738-9C24-D7616F477F18}" type="presParOf" srcId="{4A92BF6F-B4C9-4335-9DE8-FBA5D6F544BD}" destId="{C58844AC-FDDE-4197-B02E-54FEB87FB2AA}" srcOrd="2" destOrd="0" presId="urn:microsoft.com/office/officeart/2018/2/layout/IconVerticalSolidList"/>
    <dgm:cxn modelId="{79AD353F-C381-44B7-AC39-F38E647410F2}" type="presParOf" srcId="{4A92BF6F-B4C9-4335-9DE8-FBA5D6F544BD}" destId="{F019F992-4E86-421C-BF86-28281F2067B6}" srcOrd="3" destOrd="0" presId="urn:microsoft.com/office/officeart/2018/2/layout/IconVerticalSolidList"/>
    <dgm:cxn modelId="{B9445886-3C7C-43F0-804E-2256DF2195C1}" type="presParOf" srcId="{4A92BF6F-B4C9-4335-9DE8-FBA5D6F544BD}" destId="{F5A6D258-82B5-49C4-9C16-90E801B4B631}" srcOrd="4" destOrd="0" presId="urn:microsoft.com/office/officeart/2018/2/layout/IconVerticalSolidList"/>
    <dgm:cxn modelId="{04F30CF0-E118-4325-A0AF-EED6517C85B0}" type="presParOf" srcId="{C58C2C52-BD27-498F-BE5E-E0913B6E9746}" destId="{77B03E09-BD6D-409B-9B8A-8B8ECFBA1626}" srcOrd="1" destOrd="0" presId="urn:microsoft.com/office/officeart/2018/2/layout/IconVerticalSolidList"/>
    <dgm:cxn modelId="{63E05756-655E-420F-886C-CE4B26BD1F4D}" type="presParOf" srcId="{C58C2C52-BD27-498F-BE5E-E0913B6E9746}" destId="{5A48A79D-878D-4B81-9710-87E2BD0287AF}" srcOrd="2" destOrd="0" presId="urn:microsoft.com/office/officeart/2018/2/layout/IconVerticalSolidList"/>
    <dgm:cxn modelId="{EFC76954-E5D5-473F-B02B-4842C3FBB654}" type="presParOf" srcId="{5A48A79D-878D-4B81-9710-87E2BD0287AF}" destId="{D1EC4837-E0DC-496E-8CD2-4437CF606107}" srcOrd="0" destOrd="0" presId="urn:microsoft.com/office/officeart/2018/2/layout/IconVerticalSolidList"/>
    <dgm:cxn modelId="{0B9EC4FF-0CB8-4658-A1F9-CAFE3CFC1026}" type="presParOf" srcId="{5A48A79D-878D-4B81-9710-87E2BD0287AF}" destId="{D36E0431-FE92-4277-9DBF-A68A084A7499}" srcOrd="1" destOrd="0" presId="urn:microsoft.com/office/officeart/2018/2/layout/IconVerticalSolidList"/>
    <dgm:cxn modelId="{9A060635-0289-4FDF-9F25-1804CAC3E2F4}" type="presParOf" srcId="{5A48A79D-878D-4B81-9710-87E2BD0287AF}" destId="{0A093477-A0A6-4704-9F35-D0EFAFCAED0A}" srcOrd="2" destOrd="0" presId="urn:microsoft.com/office/officeart/2018/2/layout/IconVerticalSolidList"/>
    <dgm:cxn modelId="{EDC5AF6E-7D63-434A-919E-A795FFEEB4DB}" type="presParOf" srcId="{5A48A79D-878D-4B81-9710-87E2BD0287AF}" destId="{69BFF916-A742-45C5-B6E2-C21516D49CEA}" srcOrd="3" destOrd="0" presId="urn:microsoft.com/office/officeart/2018/2/layout/IconVerticalSolidList"/>
    <dgm:cxn modelId="{4743B270-881F-4F26-B250-F124146D39EA}" type="presParOf" srcId="{5A48A79D-878D-4B81-9710-87E2BD0287AF}" destId="{DCE07BD4-BE14-4E00-A542-0B6DE7EED7A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9EDD4-C10D-4FBA-A27E-B5E437A77A91}">
      <dsp:nvSpPr>
        <dsp:cNvPr id="0" name=""/>
        <dsp:cNvSpPr/>
      </dsp:nvSpPr>
      <dsp:spPr>
        <a:xfrm>
          <a:off x="19321" y="880533"/>
          <a:ext cx="8378675" cy="1625600"/>
        </a:xfrm>
        <a:prstGeom prst="homePlate">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D3C3B2C1-884D-4E46-AD98-C76AA9E22CB0}">
      <dsp:nvSpPr>
        <dsp:cNvPr id="0" name=""/>
        <dsp:cNvSpPr/>
      </dsp:nvSpPr>
      <dsp:spPr>
        <a:xfrm>
          <a:off x="472422" y="1246293"/>
          <a:ext cx="894080" cy="894080"/>
        </a:xfrm>
        <a:prstGeom prst="rect">
          <a:avLst/>
        </a:prstGeom>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9F992-4E86-421C-BF86-28281F2067B6}">
      <dsp:nvSpPr>
        <dsp:cNvPr id="0" name=""/>
        <dsp:cNvSpPr/>
      </dsp:nvSpPr>
      <dsp:spPr>
        <a:xfrm>
          <a:off x="1442491" y="890156"/>
          <a:ext cx="400350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43" tIns="172043" rIns="172043" bIns="172043" numCol="1" spcCol="1270" anchor="ctr" anchorCtr="0">
          <a:noAutofit/>
        </a:bodyPr>
        <a:lstStyle/>
        <a:p>
          <a:pPr marL="0" lvl="0" indent="0" algn="l" defTabSz="1422400">
            <a:lnSpc>
              <a:spcPct val="100000"/>
            </a:lnSpc>
            <a:spcBef>
              <a:spcPct val="0"/>
            </a:spcBef>
            <a:spcAft>
              <a:spcPct val="35000"/>
            </a:spcAft>
            <a:buNone/>
          </a:pPr>
          <a:r>
            <a:rPr lang="en-US" sz="3200" kern="1200">
              <a:latin typeface="Calibri Light" panose="020F0302020204030204"/>
            </a:rPr>
            <a:t>Identify Corporate Partners</a:t>
          </a:r>
          <a:endParaRPr lang="en-US" sz="3200" kern="1200"/>
        </a:p>
      </dsp:txBody>
      <dsp:txXfrm>
        <a:off x="1442491" y="890156"/>
        <a:ext cx="4003509" cy="1625600"/>
      </dsp:txXfrm>
    </dsp:sp>
    <dsp:sp modelId="{F5A6D258-82B5-49C4-9C16-90E801B4B631}">
      <dsp:nvSpPr>
        <dsp:cNvPr id="0" name=""/>
        <dsp:cNvSpPr/>
      </dsp:nvSpPr>
      <dsp:spPr>
        <a:xfrm>
          <a:off x="4837622" y="890156"/>
          <a:ext cx="277321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43" tIns="172043" rIns="172043" bIns="172043" numCol="1" spcCol="1270" anchor="ctr" anchorCtr="0">
          <a:noAutofit/>
        </a:bodyPr>
        <a:lstStyle/>
        <a:p>
          <a:pPr marL="0" lvl="0" indent="0" algn="l" defTabSz="1066800">
            <a:lnSpc>
              <a:spcPct val="100000"/>
            </a:lnSpc>
            <a:spcBef>
              <a:spcPct val="0"/>
            </a:spcBef>
            <a:spcAft>
              <a:spcPct val="35000"/>
            </a:spcAft>
            <a:buNone/>
          </a:pPr>
          <a:r>
            <a:rPr lang="en-US" sz="2400" kern="1200">
              <a:latin typeface="Calibri Light" panose="020F0302020204030204"/>
            </a:rPr>
            <a:t>MnTech Board</a:t>
          </a:r>
          <a:endParaRPr lang="en-US" sz="2400" kern="1200"/>
        </a:p>
      </dsp:txBody>
      <dsp:txXfrm>
        <a:off x="4837622" y="890156"/>
        <a:ext cx="2773211" cy="1625600"/>
      </dsp:txXfrm>
    </dsp:sp>
    <dsp:sp modelId="{D1EC4837-E0DC-496E-8CD2-4437CF606107}">
      <dsp:nvSpPr>
        <dsp:cNvPr id="0" name=""/>
        <dsp:cNvSpPr/>
      </dsp:nvSpPr>
      <dsp:spPr>
        <a:xfrm>
          <a:off x="19321" y="2912533"/>
          <a:ext cx="8333182" cy="1625600"/>
        </a:xfrm>
        <a:prstGeom prst="homePlate">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D36E0431-FE92-4277-9DBF-A68A084A7499}">
      <dsp:nvSpPr>
        <dsp:cNvPr id="0" name=""/>
        <dsp:cNvSpPr/>
      </dsp:nvSpPr>
      <dsp:spPr>
        <a:xfrm>
          <a:off x="449675" y="3278293"/>
          <a:ext cx="894080" cy="894080"/>
        </a:xfrm>
        <a:prstGeom prst="rect">
          <a:avLst/>
        </a:prstGeom>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FF916-A742-45C5-B6E2-C21516D49CEA}">
      <dsp:nvSpPr>
        <dsp:cNvPr id="0" name=""/>
        <dsp:cNvSpPr/>
      </dsp:nvSpPr>
      <dsp:spPr>
        <a:xfrm>
          <a:off x="1406541" y="2892050"/>
          <a:ext cx="318577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43" tIns="172043" rIns="172043" bIns="172043" numCol="1" spcCol="1270" anchor="ctr" anchorCtr="0">
          <a:noAutofit/>
        </a:bodyPr>
        <a:lstStyle/>
        <a:p>
          <a:pPr marL="0" lvl="0" indent="0" algn="l" defTabSz="1422400">
            <a:lnSpc>
              <a:spcPct val="100000"/>
            </a:lnSpc>
            <a:spcBef>
              <a:spcPct val="0"/>
            </a:spcBef>
            <a:spcAft>
              <a:spcPct val="35000"/>
            </a:spcAft>
            <a:buNone/>
          </a:pPr>
          <a:r>
            <a:rPr lang="en-US" sz="3200" kern="1200">
              <a:latin typeface="Calibri Light" panose="020F0302020204030204"/>
            </a:rPr>
            <a:t>Timeline for Workshops</a:t>
          </a:r>
          <a:endParaRPr lang="en-US" sz="3200" kern="1200"/>
        </a:p>
      </dsp:txBody>
      <dsp:txXfrm>
        <a:off x="1406541" y="2892050"/>
        <a:ext cx="3185775" cy="1625600"/>
      </dsp:txXfrm>
    </dsp:sp>
    <dsp:sp modelId="{DCE07BD4-BE14-4E00-A542-0B6DE7EED7A0}">
      <dsp:nvSpPr>
        <dsp:cNvPr id="0" name=""/>
        <dsp:cNvSpPr/>
      </dsp:nvSpPr>
      <dsp:spPr>
        <a:xfrm>
          <a:off x="4851052" y="2901674"/>
          <a:ext cx="270085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43" tIns="172043" rIns="172043" bIns="172043" numCol="1" spcCol="1270" anchor="ctr" anchorCtr="0">
          <a:noAutofit/>
        </a:bodyPr>
        <a:lstStyle/>
        <a:p>
          <a:pPr marL="0" lvl="0" indent="0" algn="l" defTabSz="1066800">
            <a:lnSpc>
              <a:spcPct val="100000"/>
            </a:lnSpc>
            <a:spcBef>
              <a:spcPct val="0"/>
            </a:spcBef>
            <a:spcAft>
              <a:spcPct val="35000"/>
            </a:spcAft>
            <a:buNone/>
          </a:pPr>
          <a:r>
            <a:rPr lang="en-US" sz="2400" kern="1200"/>
            <a:t>Code Savvy</a:t>
          </a:r>
          <a:r>
            <a:rPr lang="en-US" sz="2400" kern="1200">
              <a:latin typeface="Calibri Light" panose="020F0302020204030204"/>
            </a:rPr>
            <a:t> &amp; MnTech</a:t>
          </a:r>
          <a:endParaRPr lang="en-US" sz="2400" kern="1200"/>
        </a:p>
      </dsp:txBody>
      <dsp:txXfrm>
        <a:off x="4851052" y="2901674"/>
        <a:ext cx="2700858" cy="1625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F6053-12FE-44B1-8CCC-3AF34A6A6BA0}">
      <dsp:nvSpPr>
        <dsp:cNvPr id="0" name=""/>
        <dsp:cNvSpPr/>
      </dsp:nvSpPr>
      <dsp:spPr>
        <a:xfrm>
          <a:off x="0" y="2307"/>
          <a:ext cx="57446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F1337-3A2A-43FC-A931-76413310BFFE}">
      <dsp:nvSpPr>
        <dsp:cNvPr id="0" name=""/>
        <dsp:cNvSpPr/>
      </dsp:nvSpPr>
      <dsp:spPr>
        <a:xfrm>
          <a:off x="0" y="2307"/>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100000"/>
            </a:lnSpc>
            <a:spcBef>
              <a:spcPct val="0"/>
            </a:spcBef>
            <a:spcAft>
              <a:spcPct val="35000"/>
            </a:spcAft>
            <a:buNone/>
          </a:pPr>
          <a:r>
            <a:rPr lang="en-US" sz="4200" kern="1200"/>
            <a:t>Educators</a:t>
          </a:r>
        </a:p>
      </dsp:txBody>
      <dsp:txXfrm>
        <a:off x="0" y="2307"/>
        <a:ext cx="5744684" cy="1573886"/>
      </dsp:txXfrm>
    </dsp:sp>
    <dsp:sp modelId="{1570D7BD-8FC2-4605-B2C9-B23EE6F98837}">
      <dsp:nvSpPr>
        <dsp:cNvPr id="0" name=""/>
        <dsp:cNvSpPr/>
      </dsp:nvSpPr>
      <dsp:spPr>
        <a:xfrm>
          <a:off x="0" y="1576194"/>
          <a:ext cx="57446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8F491-A7EB-4773-828E-6BC0D767D52E}">
      <dsp:nvSpPr>
        <dsp:cNvPr id="0" name=""/>
        <dsp:cNvSpPr/>
      </dsp:nvSpPr>
      <dsp:spPr>
        <a:xfrm>
          <a:off x="0" y="1576194"/>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100000"/>
            </a:lnSpc>
            <a:spcBef>
              <a:spcPct val="0"/>
            </a:spcBef>
            <a:spcAft>
              <a:spcPct val="35000"/>
            </a:spcAft>
            <a:buNone/>
          </a:pPr>
          <a:r>
            <a:rPr lang="en-US" sz="4200" kern="1200"/>
            <a:t>Industry</a:t>
          </a:r>
        </a:p>
      </dsp:txBody>
      <dsp:txXfrm>
        <a:off x="0" y="1576194"/>
        <a:ext cx="5744684" cy="1573886"/>
      </dsp:txXfrm>
    </dsp:sp>
    <dsp:sp modelId="{6FED08E5-9D70-43FC-9398-D0F16C4240CB}">
      <dsp:nvSpPr>
        <dsp:cNvPr id="0" name=""/>
        <dsp:cNvSpPr/>
      </dsp:nvSpPr>
      <dsp:spPr>
        <a:xfrm>
          <a:off x="0" y="3150081"/>
          <a:ext cx="57446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E884C-D729-48A3-B8E4-D952B9D07D56}">
      <dsp:nvSpPr>
        <dsp:cNvPr id="0" name=""/>
        <dsp:cNvSpPr/>
      </dsp:nvSpPr>
      <dsp:spPr>
        <a:xfrm>
          <a:off x="0" y="3150081"/>
          <a:ext cx="5744684"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100000"/>
            </a:lnSpc>
            <a:spcBef>
              <a:spcPct val="0"/>
            </a:spcBef>
            <a:spcAft>
              <a:spcPct val="35000"/>
            </a:spcAft>
            <a:buNone/>
          </a:pPr>
          <a:r>
            <a:rPr lang="en-US" sz="4200" kern="1200"/>
            <a:t>Overarching Opportunity</a:t>
          </a:r>
        </a:p>
      </dsp:txBody>
      <dsp:txXfrm>
        <a:off x="0" y="3150081"/>
        <a:ext cx="5744684" cy="1573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9EDD4-C10D-4FBA-A27E-B5E437A77A91}">
      <dsp:nvSpPr>
        <dsp:cNvPr id="0" name=""/>
        <dsp:cNvSpPr/>
      </dsp:nvSpPr>
      <dsp:spPr>
        <a:xfrm>
          <a:off x="30699" y="831568"/>
          <a:ext cx="8176391" cy="1674762"/>
        </a:xfrm>
        <a:prstGeom prst="homePlate">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D3C3B2C1-884D-4E46-AD98-C76AA9E22CB0}">
      <dsp:nvSpPr>
        <dsp:cNvPr id="0" name=""/>
        <dsp:cNvSpPr/>
      </dsp:nvSpPr>
      <dsp:spPr>
        <a:xfrm>
          <a:off x="468009" y="1208390"/>
          <a:ext cx="921119" cy="921119"/>
        </a:xfrm>
        <a:prstGeom prst="rect">
          <a:avLst/>
        </a:prstGeom>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9F992-4E86-421C-BF86-28281F2067B6}">
      <dsp:nvSpPr>
        <dsp:cNvPr id="0" name=""/>
        <dsp:cNvSpPr/>
      </dsp:nvSpPr>
      <dsp:spPr>
        <a:xfrm>
          <a:off x="1479991" y="841483"/>
          <a:ext cx="4003509"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46" tIns="177246" rIns="177246" bIns="177246" numCol="1" spcCol="1270" anchor="ctr" anchorCtr="0">
          <a:noAutofit/>
        </a:bodyPr>
        <a:lstStyle/>
        <a:p>
          <a:pPr marL="0" lvl="0" indent="0" algn="l" defTabSz="1422400">
            <a:lnSpc>
              <a:spcPct val="100000"/>
            </a:lnSpc>
            <a:spcBef>
              <a:spcPct val="0"/>
            </a:spcBef>
            <a:spcAft>
              <a:spcPct val="35000"/>
            </a:spcAft>
            <a:buNone/>
          </a:pPr>
          <a:r>
            <a:rPr lang="en-US" sz="3200" kern="1200"/>
            <a:t>Industry Symposium Connection</a:t>
          </a:r>
        </a:p>
      </dsp:txBody>
      <dsp:txXfrm>
        <a:off x="1479991" y="841483"/>
        <a:ext cx="4003509" cy="1674762"/>
      </dsp:txXfrm>
    </dsp:sp>
    <dsp:sp modelId="{F5A6D258-82B5-49C4-9C16-90E801B4B631}">
      <dsp:nvSpPr>
        <dsp:cNvPr id="0" name=""/>
        <dsp:cNvSpPr/>
      </dsp:nvSpPr>
      <dsp:spPr>
        <a:xfrm>
          <a:off x="5608845" y="801674"/>
          <a:ext cx="2715527"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46" tIns="177246" rIns="177246" bIns="177246" numCol="1" spcCol="1270" anchor="ctr" anchorCtr="0">
          <a:noAutofit/>
        </a:bodyPr>
        <a:lstStyle/>
        <a:p>
          <a:pPr marL="0" lvl="0" indent="0" algn="l" defTabSz="1066800">
            <a:lnSpc>
              <a:spcPct val="100000"/>
            </a:lnSpc>
            <a:spcBef>
              <a:spcPct val="0"/>
            </a:spcBef>
            <a:spcAft>
              <a:spcPct val="35000"/>
            </a:spcAft>
            <a:buNone/>
          </a:pPr>
          <a:r>
            <a:rPr lang="en-US" sz="2400" kern="1200"/>
            <a:t>Code Savvy</a:t>
          </a:r>
        </a:p>
      </dsp:txBody>
      <dsp:txXfrm>
        <a:off x="5608845" y="801674"/>
        <a:ext cx="2715527" cy="1674762"/>
      </dsp:txXfrm>
    </dsp:sp>
    <dsp:sp modelId="{D1EC4837-E0DC-496E-8CD2-4437CF606107}">
      <dsp:nvSpPr>
        <dsp:cNvPr id="0" name=""/>
        <dsp:cNvSpPr/>
      </dsp:nvSpPr>
      <dsp:spPr>
        <a:xfrm>
          <a:off x="30699" y="2912335"/>
          <a:ext cx="8212184" cy="1674762"/>
        </a:xfrm>
        <a:prstGeom prst="homePlate">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D36E0431-FE92-4277-9DBF-A68A084A7499}">
      <dsp:nvSpPr>
        <dsp:cNvPr id="0" name=""/>
        <dsp:cNvSpPr/>
      </dsp:nvSpPr>
      <dsp:spPr>
        <a:xfrm>
          <a:off x="476816" y="3289156"/>
          <a:ext cx="921119" cy="921119"/>
        </a:xfrm>
        <a:prstGeom prst="rect">
          <a:avLst/>
        </a:prstGeom>
        <a:blipFill>
          <a:blip xmlns:r="http://schemas.openxmlformats.org/officeDocument/2006/relationships" r:embed="rId3">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FF916-A742-45C5-B6E2-C21516D49CEA}">
      <dsp:nvSpPr>
        <dsp:cNvPr id="0" name=""/>
        <dsp:cNvSpPr/>
      </dsp:nvSpPr>
      <dsp:spPr>
        <a:xfrm>
          <a:off x="1495418" y="2883897"/>
          <a:ext cx="4140876"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46" tIns="177246" rIns="177246" bIns="177246" numCol="1" spcCol="1270" anchor="ctr" anchorCtr="0">
          <a:noAutofit/>
        </a:bodyPr>
        <a:lstStyle/>
        <a:p>
          <a:pPr marL="0" lvl="0" indent="0" algn="l" defTabSz="1422400">
            <a:lnSpc>
              <a:spcPct val="100000"/>
            </a:lnSpc>
            <a:spcBef>
              <a:spcPct val="0"/>
            </a:spcBef>
            <a:spcAft>
              <a:spcPct val="35000"/>
            </a:spcAft>
            <a:buNone/>
          </a:pPr>
          <a:r>
            <a:rPr lang="en-US" sz="3200" kern="1200"/>
            <a:t>Workshop for Externship Framework</a:t>
          </a:r>
        </a:p>
      </dsp:txBody>
      <dsp:txXfrm>
        <a:off x="1495418" y="2883897"/>
        <a:ext cx="4140876" cy="1674762"/>
      </dsp:txXfrm>
    </dsp:sp>
    <dsp:sp modelId="{DCE07BD4-BE14-4E00-A542-0B6DE7EED7A0}">
      <dsp:nvSpPr>
        <dsp:cNvPr id="0" name=""/>
        <dsp:cNvSpPr/>
      </dsp:nvSpPr>
      <dsp:spPr>
        <a:xfrm>
          <a:off x="5740435" y="2883897"/>
          <a:ext cx="2715527" cy="16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46" tIns="177246" rIns="177246" bIns="177246" numCol="1" spcCol="1270" anchor="ctr" anchorCtr="0">
          <a:noAutofit/>
        </a:bodyPr>
        <a:lstStyle/>
        <a:p>
          <a:pPr marL="0" lvl="0" indent="0" algn="l" defTabSz="1066800">
            <a:lnSpc>
              <a:spcPct val="100000"/>
            </a:lnSpc>
            <a:spcBef>
              <a:spcPct val="0"/>
            </a:spcBef>
            <a:spcAft>
              <a:spcPct val="35000"/>
            </a:spcAft>
            <a:buNone/>
          </a:pPr>
          <a:r>
            <a:rPr lang="en-US" sz="2400" kern="1200"/>
            <a:t>Code Savvy / MnTech</a:t>
          </a:r>
        </a:p>
      </dsp:txBody>
      <dsp:txXfrm>
        <a:off x="5740435" y="2883897"/>
        <a:ext cx="2715527" cy="16747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AC17B-191B-9E4D-8914-8C4ABEF3427A}"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EC0D-AA74-4D4E-9275-26E131E0EB9F}" type="slidenum">
              <a:rPr lang="en-US" smtClean="0"/>
              <a:t>‹#›</a:t>
            </a:fld>
            <a:endParaRPr lang="en-US"/>
          </a:p>
        </p:txBody>
      </p:sp>
    </p:spTree>
    <p:extLst>
      <p:ext uri="{BB962C8B-B14F-4D97-AF65-F5344CB8AC3E}">
        <p14:creationId xmlns:p14="http://schemas.microsoft.com/office/powerpoint/2010/main" val="265681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iscoveryeducation.com/info/2021-virtual-field-tri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Code Savvy is a Minnesota based non-profit operating as the centerpiece aimed at cultivating our kids and educators, helping to prepare and empower them to leverage computer science to support and promote an increased technological importance. Foundational to this approach, Code Savvy focuses on young people with backgrounds underrepresented in computer science.</a:t>
            </a:r>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2</a:t>
            </a:fld>
            <a:endParaRPr lang="en-US"/>
          </a:p>
        </p:txBody>
      </p:sp>
    </p:spTree>
    <p:extLst>
      <p:ext uri="{BB962C8B-B14F-4D97-AF65-F5344CB8AC3E}">
        <p14:creationId xmlns:p14="http://schemas.microsoft.com/office/powerpoint/2010/main" val="199580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Code Savvy is a Minnesota based non-profit operating as the centerpiece aimed at cultivating our kids and educators, helping to prepare and empower them to leverage computer science to support and promote an increased technological importance. Foundational to this approach, Code Savvy focuses on young people with backgrounds underrepresented in computer science. </a:t>
            </a:r>
            <a:endParaRPr lang="en-US"/>
          </a:p>
          <a:p>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11</a:t>
            </a:fld>
            <a:endParaRPr lang="en-US"/>
          </a:p>
        </p:txBody>
      </p:sp>
    </p:spTree>
    <p:extLst>
      <p:ext uri="{BB962C8B-B14F-4D97-AF65-F5344CB8AC3E}">
        <p14:creationId xmlns:p14="http://schemas.microsoft.com/office/powerpoint/2010/main" val="311555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from </a:t>
            </a:r>
            <a:r>
              <a:rPr lang="en-US">
                <a:hlinkClick r:id="rId3"/>
              </a:rPr>
              <a:t>https://www.discoveryeducation.com/info/2021-virtual-field-trips/</a:t>
            </a:r>
            <a:r>
              <a:rPr lang="en-US"/>
              <a:t> </a:t>
            </a:r>
          </a:p>
          <a:p>
            <a:r>
              <a:rPr lang="en-US">
                <a:cs typeface="Calibri"/>
              </a:rPr>
              <a:t>Corporate led online-only field trip experiences curated by Discovery.</a:t>
            </a:r>
          </a:p>
        </p:txBody>
      </p:sp>
      <p:sp>
        <p:nvSpPr>
          <p:cNvPr id="4" name="Slide Number Placeholder 3"/>
          <p:cNvSpPr>
            <a:spLocks noGrp="1"/>
          </p:cNvSpPr>
          <p:nvPr>
            <p:ph type="sldNum" sz="quarter" idx="5"/>
          </p:nvPr>
        </p:nvSpPr>
        <p:spPr/>
        <p:txBody>
          <a:bodyPr/>
          <a:lstStyle/>
          <a:p>
            <a:fld id="{E278EC0D-AA74-4D4E-9275-26E131E0EB9F}" type="slidenum">
              <a:rPr lang="en-US" smtClean="0"/>
              <a:t>12</a:t>
            </a:fld>
            <a:endParaRPr lang="en-US"/>
          </a:p>
        </p:txBody>
      </p:sp>
    </p:spTree>
    <p:extLst>
      <p:ext uri="{BB962C8B-B14F-4D97-AF65-F5344CB8AC3E}">
        <p14:creationId xmlns:p14="http://schemas.microsoft.com/office/powerpoint/2010/main" val="75101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13</a:t>
            </a:fld>
            <a:endParaRPr lang="en-US"/>
          </a:p>
        </p:txBody>
      </p:sp>
    </p:spTree>
    <p:extLst>
      <p:ext uri="{BB962C8B-B14F-4D97-AF65-F5344CB8AC3E}">
        <p14:creationId xmlns:p14="http://schemas.microsoft.com/office/powerpoint/2010/main" val="286211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a:p>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Thanks Dom!</a:t>
            </a:r>
          </a:p>
          <a:p>
            <a:pPr marL="0" marR="0">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Our 2</a:t>
            </a:r>
            <a:r>
              <a:rPr lang="en-US" sz="1600" baseline="30000">
                <a:effectLst/>
                <a:latin typeface="Calibri" panose="020F0502020204030204" pitchFamily="34" charset="0"/>
                <a:ea typeface="Calibri" panose="020F0502020204030204" pitchFamily="34" charset="0"/>
                <a:cs typeface="Times New Roman" panose="02020603050405020304" pitchFamily="18" charset="0"/>
              </a:rPr>
              <a:t>nd</a:t>
            </a:r>
            <a:r>
              <a:rPr lang="en-US" sz="1600">
                <a:effectLst/>
                <a:latin typeface="Calibri" panose="020F0502020204030204" pitchFamily="34" charset="0"/>
                <a:ea typeface="Calibri" panose="020F0502020204030204" pitchFamily="34" charset="0"/>
                <a:cs typeface="Times New Roman" panose="02020603050405020304" pitchFamily="18" charset="0"/>
              </a:rPr>
              <a:t> area of Recommendations to meet </a:t>
            </a:r>
            <a:r>
              <a:rPr lang="en-US" sz="1600" err="1">
                <a:effectLst/>
                <a:latin typeface="Calibri" panose="020F0502020204030204" pitchFamily="34" charset="0"/>
                <a:ea typeface="Calibri" panose="020F0502020204030204" pitchFamily="34" charset="0"/>
                <a:cs typeface="Times New Roman" panose="02020603050405020304" pitchFamily="18" charset="0"/>
              </a:rPr>
              <a:t>CodeSavvy’s</a:t>
            </a:r>
            <a:r>
              <a:rPr lang="en-US" sz="1600">
                <a:effectLst/>
                <a:latin typeface="Calibri" panose="020F0502020204030204" pitchFamily="34" charset="0"/>
                <a:ea typeface="Calibri" panose="020F0502020204030204" pitchFamily="34" charset="0"/>
                <a:cs typeface="Times New Roman" panose="02020603050405020304" pitchFamily="18" charset="0"/>
              </a:rPr>
              <a:t> Challenge is around Educator Externships.</a:t>
            </a:r>
          </a:p>
          <a:p>
            <a:pPr marL="0" marR="0">
              <a:lnSpc>
                <a:spcPct val="107000"/>
              </a:lnSpc>
              <a:spcBef>
                <a:spcPts val="0"/>
              </a:spcBef>
              <a:spcAft>
                <a:spcPts val="80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For an </a:t>
            </a:r>
            <a:r>
              <a:rPr lang="en-US" sz="1600" b="1">
                <a:effectLst/>
                <a:latin typeface="Calibri" panose="020F0502020204030204" pitchFamily="34" charset="0"/>
                <a:ea typeface="Calibri" panose="020F0502020204030204" pitchFamily="34" charset="0"/>
                <a:cs typeface="Times New Roman" panose="02020603050405020304" pitchFamily="18" charset="0"/>
              </a:rPr>
              <a:t>Educator,</a:t>
            </a:r>
            <a:r>
              <a:rPr lang="en-US" sz="1600">
                <a:effectLst/>
                <a:latin typeface="Calibri" panose="020F0502020204030204" pitchFamily="34" charset="0"/>
                <a:ea typeface="Calibri" panose="020F0502020204030204" pitchFamily="34" charset="0"/>
                <a:cs typeface="Times New Roman" panose="02020603050405020304" pitchFamily="18" charset="0"/>
              </a:rPr>
              <a:t> providing context; a way to connect theory to practical application…. can be invaluable.</a:t>
            </a:r>
          </a:p>
          <a:p>
            <a:pPr marL="0" marR="0">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Improving </a:t>
            </a:r>
            <a:r>
              <a:rPr lang="en-US" sz="1600" b="1">
                <a:effectLst/>
                <a:latin typeface="Calibri" panose="020F0502020204030204" pitchFamily="34" charset="0"/>
                <a:ea typeface="Calibri" panose="020F0502020204030204" pitchFamily="34" charset="0"/>
                <a:cs typeface="Times New Roman" panose="02020603050405020304" pitchFamily="18" charset="0"/>
              </a:rPr>
              <a:t>practical</a:t>
            </a:r>
            <a:r>
              <a:rPr lang="en-US" sz="1600">
                <a:effectLst/>
                <a:latin typeface="Calibri" panose="020F0502020204030204" pitchFamily="34" charset="0"/>
                <a:ea typeface="Calibri" panose="020F0502020204030204" pitchFamily="34" charset="0"/>
                <a:cs typeface="Times New Roman" panose="02020603050405020304" pitchFamily="18" charset="0"/>
              </a:rPr>
              <a:t> awareness, in turn, will help educators keep and improve </a:t>
            </a:r>
            <a:r>
              <a:rPr lang="en-US" sz="1600" b="1">
                <a:effectLst/>
                <a:latin typeface="Calibri" panose="020F0502020204030204" pitchFamily="34" charset="0"/>
                <a:ea typeface="Calibri" panose="020F0502020204030204" pitchFamily="34" charset="0"/>
                <a:cs typeface="Times New Roman" panose="02020603050405020304" pitchFamily="18" charset="0"/>
              </a:rPr>
              <a:t>curriculum relevance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b="1">
              <a:solidFill>
                <a:srgbClr val="232323"/>
              </a:solidFill>
              <a:latin typeface="Calibri" panose="020F0502020204030204" pitchFamily="34" charset="0"/>
            </a:endParaRPr>
          </a:p>
          <a:p>
            <a:pPr marL="0" marR="0">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But Externships do not just benefit Educators.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Recall,</a:t>
            </a:r>
            <a:r>
              <a:rPr lang="en-US" sz="1600">
                <a:effectLst/>
                <a:latin typeface="Calibri" panose="020F0502020204030204" pitchFamily="34" charset="0"/>
                <a:ea typeface="Calibri" panose="020F0502020204030204" pitchFamily="34" charset="0"/>
                <a:cs typeface="Times New Roman" panose="02020603050405020304" pitchFamily="18" charset="0"/>
              </a:rPr>
              <a:t> today’s students are tomorrow’s potential employees. </a:t>
            </a:r>
          </a:p>
          <a:p>
            <a:pPr marL="0" marR="0">
              <a:lnSpc>
                <a:spcPct val="107000"/>
              </a:lnSpc>
              <a:spcBef>
                <a:spcPts val="0"/>
              </a:spcBef>
              <a:spcAft>
                <a:spcPts val="80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It is therefore in </a:t>
            </a:r>
            <a:r>
              <a:rPr lang="en-US" sz="1600" b="1">
                <a:effectLst/>
                <a:latin typeface="Calibri" panose="020F0502020204030204" pitchFamily="34" charset="0"/>
                <a:ea typeface="Calibri" panose="020F0502020204030204" pitchFamily="34" charset="0"/>
                <a:cs typeface="Times New Roman" panose="02020603050405020304" pitchFamily="18" charset="0"/>
              </a:rPr>
              <a:t>Industry’s</a:t>
            </a:r>
            <a:r>
              <a:rPr lang="en-US" sz="1600">
                <a:effectLst/>
                <a:latin typeface="Calibri" panose="020F0502020204030204" pitchFamily="34" charset="0"/>
                <a:ea typeface="Calibri" panose="020F0502020204030204" pitchFamily="34" charset="0"/>
                <a:cs typeface="Times New Roman" panose="02020603050405020304" pitchFamily="18" charset="0"/>
              </a:rPr>
              <a:t> long-term BEST interest ----- to invest in helping to push today’s students’ thinking. </a:t>
            </a:r>
          </a:p>
          <a:p>
            <a:pPr marL="342900" marR="0" lvl="0" indent="-342900">
              <a:lnSpc>
                <a:spcPct val="107000"/>
              </a:lnSpc>
              <a:spcBef>
                <a:spcPts val="0"/>
              </a:spcBef>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Providing relevant problems and projects, as well as adding an additional perspective for educators to draw from, will do…just…that.</a:t>
            </a:r>
          </a:p>
          <a:p>
            <a:pPr marL="0" marR="0">
              <a:lnSpc>
                <a:spcPct val="107000"/>
              </a:lnSpc>
              <a:spcBef>
                <a:spcPts val="0"/>
              </a:spcBef>
              <a:spcAft>
                <a:spcPts val="800"/>
              </a:spcAft>
            </a:pPr>
            <a:r>
              <a:rPr lang="en-US" sz="1600">
                <a:effectLst/>
                <a:latin typeface="Calibri" panose="020F0502020204030204" pitchFamily="34" charset="0"/>
                <a:ea typeface="Calibri" panose="020F0502020204030204" pitchFamily="34" charset="0"/>
                <a:cs typeface="Times New Roman" panose="02020603050405020304" pitchFamily="18" charset="0"/>
              </a:rPr>
              <a:t>Externships also provide a unique opportunity to Industry for Community involvement. </a:t>
            </a:r>
          </a:p>
          <a:p>
            <a:pPr marL="342900" marR="0" lvl="0" indent="-342900">
              <a:lnSpc>
                <a:spcPct val="107000"/>
              </a:lnSpc>
              <a:spcBef>
                <a:spcPts val="0"/>
              </a:spcBef>
              <a:spcAft>
                <a:spcPts val="800"/>
              </a:spcAft>
              <a:buFont typeface="Symbol" panose="05050102010706020507" pitchFamily="18" charset="2"/>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If tied to Internship programs, there’s an additional benefit of providing valuable insight from those closest to their education, as well as building into the Industry partner’s culture the importance of community involvement.</a:t>
            </a:r>
          </a:p>
          <a:p>
            <a:pPr marL="0" marR="0">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Finally, </a:t>
            </a:r>
            <a:r>
              <a:rPr lang="en-US" sz="1600">
                <a:effectLst/>
                <a:latin typeface="Calibri" panose="020F0502020204030204" pitchFamily="34" charset="0"/>
                <a:ea typeface="Calibri" panose="020F0502020204030204" pitchFamily="34" charset="0"/>
                <a:cs typeface="Times New Roman" panose="02020603050405020304" pitchFamily="18" charset="0"/>
              </a:rPr>
              <a:t>Externships provide an </a:t>
            </a:r>
            <a:r>
              <a:rPr lang="en-US" sz="1600" b="1">
                <a:effectLst/>
                <a:latin typeface="Calibri" panose="020F0502020204030204" pitchFamily="34" charset="0"/>
                <a:ea typeface="Calibri" panose="020F0502020204030204" pitchFamily="34" charset="0"/>
                <a:cs typeface="Times New Roman" panose="02020603050405020304" pitchFamily="18" charset="0"/>
              </a:rPr>
              <a:t>Overarching Opportunity</a:t>
            </a:r>
            <a:r>
              <a:rPr lang="en-US" sz="1600">
                <a:effectLst/>
                <a:latin typeface="Calibri" panose="020F0502020204030204" pitchFamily="34" charset="0"/>
                <a:ea typeface="Calibri" panose="020F0502020204030204" pitchFamily="34" charset="0"/>
                <a:cs typeface="Times New Roman" panose="02020603050405020304" pitchFamily="18" charset="0"/>
              </a:rPr>
              <a:t>; Providing a connection point for two key CS for all MN Networks: Educators and Industry.  This connection can enable discovering </a:t>
            </a:r>
            <a:r>
              <a:rPr lang="en-US" sz="1600" b="1">
                <a:effectLst/>
                <a:latin typeface="Calibri" panose="020F0502020204030204" pitchFamily="34" charset="0"/>
                <a:ea typeface="Calibri" panose="020F0502020204030204" pitchFamily="34" charset="0"/>
                <a:cs typeface="Times New Roman" panose="02020603050405020304" pitchFamily="18" charset="0"/>
              </a:rPr>
              <a:t>together</a:t>
            </a:r>
            <a:r>
              <a:rPr lang="en-US" sz="1600">
                <a:effectLst/>
                <a:latin typeface="Calibri" panose="020F0502020204030204" pitchFamily="34" charset="0"/>
                <a:ea typeface="Calibri" panose="020F0502020204030204" pitchFamily="34" charset="0"/>
                <a:cs typeface="Times New Roman" panose="02020603050405020304" pitchFamily="18" charset="0"/>
              </a:rPr>
              <a:t> new potential ways to partner.</a:t>
            </a:r>
            <a:endParaRPr lang="en-US" sz="2400" b="1">
              <a:solidFill>
                <a:srgbClr val="232323"/>
              </a:solidFill>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a:solidFill>
                <a:srgbClr val="232323"/>
              </a:solidFill>
              <a:latin typeface="Calibri" panose="020F0502020204030204" pitchFamily="34" charset="0"/>
            </a:endParaRPr>
          </a:p>
          <a:p>
            <a:pPr marL="0" marR="0">
              <a:lnSpc>
                <a:spcPct val="107000"/>
              </a:lnSpc>
              <a:spcBef>
                <a:spcPts val="0"/>
              </a:spcBef>
              <a:spcAft>
                <a:spcPts val="800"/>
              </a:spcAft>
            </a:pPr>
            <a:r>
              <a:rPr lang="en-US" sz="1800" b="1">
                <a:solidFill>
                  <a:srgbClr val="232323"/>
                </a:solidFill>
                <a:latin typeface="Calibri" panose="020F0502020204030204" pitchFamily="34" charset="0"/>
              </a:rPr>
              <a:t>NEXT Slide please</a:t>
            </a:r>
            <a:endParaRPr lang="en-US" sz="1800" b="1"/>
          </a:p>
          <a:p>
            <a:pPr marL="0" marR="0">
              <a:lnSpc>
                <a:spcPct val="107000"/>
              </a:lnSpc>
              <a:spcBef>
                <a:spcPts val="0"/>
              </a:spcBef>
              <a:spcAft>
                <a:spcPts val="800"/>
              </a:spcAft>
            </a:pPr>
            <a:endParaRPr lang="en-US" sz="1600" b="1"/>
          </a:p>
        </p:txBody>
      </p:sp>
      <p:sp>
        <p:nvSpPr>
          <p:cNvPr id="4" name="Slide Number Placeholder 3"/>
          <p:cNvSpPr>
            <a:spLocks noGrp="1"/>
          </p:cNvSpPr>
          <p:nvPr>
            <p:ph type="sldNum" sz="quarter" idx="5"/>
          </p:nvPr>
        </p:nvSpPr>
        <p:spPr/>
        <p:txBody>
          <a:bodyPr/>
          <a:lstStyle/>
          <a:p>
            <a:fld id="{E278EC0D-AA74-4D4E-9275-26E131E0EB9F}" type="slidenum">
              <a:rPr lang="en-US" smtClean="0"/>
              <a:t>14</a:t>
            </a:fld>
            <a:endParaRPr lang="en-US"/>
          </a:p>
        </p:txBody>
      </p:sp>
    </p:spTree>
    <p:extLst>
      <p:ext uri="{BB962C8B-B14F-4D97-AF65-F5344CB8AC3E}">
        <p14:creationId xmlns:p14="http://schemas.microsoft.com/office/powerpoint/2010/main" val="3460443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Calls to Action are next steps to support Educator Externships and Code Savvy’s need for Expanded Network, Increased Scalability and Improved Visibility</a:t>
            </a:r>
          </a:p>
          <a:p>
            <a:endParaRPr lang="en-US"/>
          </a:p>
          <a:p>
            <a:r>
              <a:rPr lang="en-US"/>
              <a:t>1</a:t>
            </a:r>
            <a:r>
              <a:rPr lang="en-US" baseline="30000"/>
              <a:t>st </a:t>
            </a:r>
            <a:r>
              <a:rPr lang="en-US" sz="1800">
                <a:solidFill>
                  <a:srgbClr val="232323"/>
                </a:solidFill>
                <a:effectLst/>
                <a:latin typeface="Calibri" panose="020F0502020204030204" pitchFamily="34" charset="0"/>
                <a:ea typeface="Calibri" panose="020F0502020204030204" pitchFamily="34" charset="0"/>
              </a:rPr>
              <a:t>Code Savvy should </a:t>
            </a:r>
            <a:r>
              <a:rPr lang="en-US"/>
              <a:t>Initiate an </a:t>
            </a:r>
            <a:r>
              <a:rPr lang="en-US" b="1"/>
              <a:t>Industry Symposium Connection</a:t>
            </a:r>
          </a:p>
          <a:p>
            <a:pPr marL="285750" indent="-285750">
              <a:buFont typeface="Arial" panose="020B0604020202020204" pitchFamily="34" charset="0"/>
              <a:buChar char="•"/>
            </a:pPr>
            <a:r>
              <a:rPr lang="en-US" sz="1800">
                <a:solidFill>
                  <a:srgbClr val="232323"/>
                </a:solidFill>
                <a:effectLst/>
                <a:latin typeface="Calibri" panose="020F0502020204030204" pitchFamily="34" charset="0"/>
                <a:ea typeface="Calibri" panose="020F0502020204030204" pitchFamily="34" charset="0"/>
              </a:rPr>
              <a:t>They should reach out to Industry </a:t>
            </a:r>
            <a:r>
              <a:rPr lang="en-US" sz="1800" b="1">
                <a:solidFill>
                  <a:srgbClr val="232323"/>
                </a:solidFill>
                <a:effectLst/>
                <a:latin typeface="Calibri" panose="020F0502020204030204" pitchFamily="34" charset="0"/>
                <a:ea typeface="Calibri" panose="020F0502020204030204" pitchFamily="34" charset="0"/>
              </a:rPr>
              <a:t>In</a:t>
            </a:r>
            <a:r>
              <a:rPr lang="en-US" sz="1800">
                <a:solidFill>
                  <a:srgbClr val="232323"/>
                </a:solidFill>
                <a:effectLst/>
                <a:latin typeface="Calibri" panose="020F0502020204030204" pitchFamily="34" charset="0"/>
                <a:ea typeface="Calibri" panose="020F0502020204030204" pitchFamily="34" charset="0"/>
              </a:rPr>
              <a:t>ternship or Young Professionals programs for potential opportunities for </a:t>
            </a:r>
            <a:r>
              <a:rPr lang="en-US">
                <a:solidFill>
                  <a:srgbClr val="232323"/>
                </a:solidFill>
                <a:latin typeface="Calibri" panose="020F0502020204030204" pitchFamily="34" charset="0"/>
                <a:ea typeface="Calibri" panose="020F0502020204030204" pitchFamily="34" charset="0"/>
              </a:rPr>
              <a:t>symposium sessions </a:t>
            </a:r>
            <a:r>
              <a:rPr lang="en-US" sz="1800">
                <a:solidFill>
                  <a:srgbClr val="232323"/>
                </a:solidFill>
                <a:effectLst/>
                <a:latin typeface="Calibri" panose="020F0502020204030204" pitchFamily="34" charset="0"/>
                <a:ea typeface="Calibri" panose="020F0502020204030204" pitchFamily="34" charset="0"/>
              </a:rPr>
              <a:t>with their </a:t>
            </a:r>
            <a:r>
              <a:rPr lang="en-US" sz="1800" err="1">
                <a:solidFill>
                  <a:srgbClr val="232323"/>
                </a:solidFill>
                <a:effectLst/>
                <a:latin typeface="Calibri" panose="020F0502020204030204" pitchFamily="34" charset="0"/>
                <a:ea typeface="Calibri" panose="020F0502020204030204" pitchFamily="34" charset="0"/>
              </a:rPr>
              <a:t>MNCodes</a:t>
            </a:r>
            <a:r>
              <a:rPr lang="en-US" sz="1800">
                <a:solidFill>
                  <a:srgbClr val="232323"/>
                </a:solidFill>
                <a:effectLst/>
                <a:latin typeface="Calibri" panose="020F0502020204030204" pitchFamily="34" charset="0"/>
                <a:ea typeface="Calibri" panose="020F0502020204030204" pitchFamily="34" charset="0"/>
              </a:rPr>
              <a:t> educator cohorts</a:t>
            </a:r>
            <a:endParaRPr lang="en-US"/>
          </a:p>
          <a:p>
            <a:pPr marL="285750" indent="-285750">
              <a:buFont typeface="Arial" panose="020B0604020202020204" pitchFamily="34" charset="0"/>
              <a:buChar char="•"/>
            </a:pPr>
            <a:endParaRPr lang="en-US"/>
          </a:p>
          <a:p>
            <a:r>
              <a:rPr lang="en-US" sz="1800">
                <a:solidFill>
                  <a:srgbClr val="000000"/>
                </a:solidFill>
                <a:effectLst/>
                <a:latin typeface="Calibri" panose="020F0502020204030204" pitchFamily="34" charset="0"/>
                <a:ea typeface="Calibri" panose="020F0502020204030204" pitchFamily="34" charset="0"/>
              </a:rPr>
              <a:t>2</a:t>
            </a:r>
            <a:r>
              <a:rPr lang="en-US" sz="1800" baseline="30000">
                <a:solidFill>
                  <a:srgbClr val="000000"/>
                </a:solidFill>
                <a:effectLst/>
                <a:latin typeface="Calibri" panose="020F0502020204030204" pitchFamily="34" charset="0"/>
                <a:ea typeface="Calibri" panose="020F0502020204030204" pitchFamily="34" charset="0"/>
              </a:rPr>
              <a:t>nd</a:t>
            </a:r>
            <a:r>
              <a:rPr lang="en-US" sz="1800">
                <a:solidFill>
                  <a:srgbClr val="000000"/>
                </a:solidFill>
                <a:effectLst/>
                <a:latin typeface="Calibri" panose="020F0502020204030204" pitchFamily="34" charset="0"/>
                <a:ea typeface="Calibri" panose="020F0502020204030204" pitchFamily="34" charset="0"/>
              </a:rPr>
              <a:t>, </a:t>
            </a:r>
            <a:r>
              <a:rPr lang="en-US" sz="1800" err="1">
                <a:solidFill>
                  <a:srgbClr val="000000"/>
                </a:solidFill>
                <a:effectLst/>
                <a:latin typeface="Calibri" panose="020F0502020204030204" pitchFamily="34" charset="0"/>
                <a:ea typeface="Calibri" panose="020F0502020204030204" pitchFamily="34" charset="0"/>
              </a:rPr>
              <a:t>MnTech</a:t>
            </a:r>
            <a:r>
              <a:rPr lang="en-US">
                <a:solidFill>
                  <a:srgbClr val="000000"/>
                </a:solidFill>
                <a:latin typeface="Calibri" panose="020F0502020204030204" pitchFamily="34" charset="0"/>
                <a:ea typeface="Calibri" panose="020F0502020204030204" pitchFamily="34" charset="0"/>
              </a:rPr>
              <a:t> or an </a:t>
            </a:r>
            <a:r>
              <a:rPr lang="en-US" sz="1800">
                <a:solidFill>
                  <a:srgbClr val="000000"/>
                </a:solidFill>
                <a:effectLst/>
                <a:latin typeface="Calibri" panose="020F0502020204030204" pitchFamily="34" charset="0"/>
                <a:ea typeface="Calibri" panose="020F0502020204030204" pitchFamily="34" charset="0"/>
              </a:rPr>
              <a:t>Industry Partner and Code Savvy is asked to Co-</a:t>
            </a:r>
            <a:r>
              <a:rPr lang="en-US" sz="1800">
                <a:effectLst/>
                <a:latin typeface="Calibri" panose="020F0502020204030204" pitchFamily="34" charset="0"/>
                <a:ea typeface="Calibri" panose="020F0502020204030204" pitchFamily="34" charset="0"/>
                <a:cs typeface="Arial" panose="020B0604020202020204" pitchFamily="34" charset="0"/>
              </a:rPr>
              <a:t>host</a:t>
            </a:r>
            <a:r>
              <a:rPr lang="en-US" sz="1800">
                <a:solidFill>
                  <a:srgbClr val="000000"/>
                </a:solidFill>
                <a:effectLst/>
                <a:latin typeface="Calibri" panose="020F0502020204030204" pitchFamily="34" charset="0"/>
                <a:ea typeface="Calibri" panose="020F0502020204030204" pitchFamily="34" charset="0"/>
              </a:rPr>
              <a:t> an </a:t>
            </a:r>
            <a:r>
              <a:rPr lang="en-US" sz="1800" b="1">
                <a:solidFill>
                  <a:srgbClr val="000000"/>
                </a:solidFill>
                <a:effectLst/>
                <a:latin typeface="Calibri" panose="020F0502020204030204" pitchFamily="34" charset="0"/>
                <a:ea typeface="Calibri" panose="020F0502020204030204" pitchFamily="34" charset="0"/>
              </a:rPr>
              <a:t>Externship Framework Workshop</a:t>
            </a:r>
            <a:r>
              <a:rPr lang="en-US" sz="1800">
                <a:solidFill>
                  <a:srgbClr val="000000"/>
                </a:solidFill>
                <a:effectLst/>
                <a:latin typeface="Calibri" panose="020F0502020204030204" pitchFamily="34" charset="0"/>
                <a:ea typeface="Calibri" panose="020F0502020204030204" pitchFamily="34" charset="0"/>
              </a:rPr>
              <a:t>. This could be a session as part of the upcoming </a:t>
            </a:r>
            <a:r>
              <a:rPr lang="en-US" sz="1800" err="1">
                <a:solidFill>
                  <a:srgbClr val="000000"/>
                </a:solidFill>
                <a:effectLst/>
                <a:latin typeface="Calibri" panose="020F0502020204030204" pitchFamily="34" charset="0"/>
                <a:ea typeface="Calibri" panose="020F0502020204030204" pitchFamily="34" charset="0"/>
              </a:rPr>
              <a:t>MNCodes</a:t>
            </a:r>
            <a:r>
              <a:rPr lang="en-US" sz="1800">
                <a:solidFill>
                  <a:srgbClr val="000000"/>
                </a:solidFill>
                <a:effectLst/>
                <a:latin typeface="Calibri" panose="020F0502020204030204" pitchFamily="34" charset="0"/>
                <a:ea typeface="Calibri" panose="020F0502020204030204" pitchFamily="34" charset="0"/>
              </a:rPr>
              <a:t> Summit in Nov or as a standalone workshop</a:t>
            </a:r>
            <a:endParaRPr lang="en-US"/>
          </a:p>
          <a:p>
            <a:pPr marL="342900" marR="0" lvl="0" indent="-342900">
              <a:lnSpc>
                <a:spcPct val="107000"/>
              </a:lnSpc>
              <a:spcBef>
                <a:spcPts val="0"/>
              </a:spcBef>
              <a:spcAft>
                <a:spcPts val="0"/>
              </a:spcAft>
              <a:buFont typeface="Symbol" panose="05050102010706020507" pitchFamily="18" charset="2"/>
              <a:buChar char=""/>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 of the Workshop could include:</a:t>
            </a:r>
            <a:endParaRPr lang="en-US">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ts val="1350"/>
              </a:lnSpc>
              <a:spcBef>
                <a:spcPts val="0"/>
              </a:spcBef>
              <a:spcAft>
                <a:spcPts val="0"/>
              </a:spcAft>
              <a:buFont typeface="Symbol" panose="05050102010706020507" pitchFamily="18" charset="2"/>
              <a:buChar char=""/>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Suggested Guidelines for content…. with a range of options</a:t>
            </a:r>
          </a:p>
          <a:p>
            <a:pPr marL="742950" marR="0" lvl="1" indent="-285750">
              <a:lnSpc>
                <a:spcPts val="1350"/>
              </a:lnSpc>
              <a:spcBef>
                <a:spcPts val="0"/>
              </a:spcBef>
              <a:spcAft>
                <a:spcPts val="0"/>
              </a:spcAft>
              <a:buFont typeface="Symbol" panose="05050102010706020507" pitchFamily="18" charset="2"/>
              <a:buChar char=""/>
            </a:pP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And an outline of Website content for both </a:t>
            </a:r>
            <a:r>
              <a:rPr lang="en-US" err="1">
                <a:solidFill>
                  <a:srgbClr val="000000"/>
                </a:solidFill>
                <a:effectLst/>
                <a:latin typeface="Calibri" panose="020F0502020204030204" pitchFamily="34" charset="0"/>
                <a:ea typeface="Calibri" panose="020F0502020204030204" pitchFamily="34" charset="0"/>
                <a:cs typeface="Calibri" panose="020F0502020204030204" pitchFamily="34" charset="0"/>
              </a:rPr>
              <a:t>MnTech</a:t>
            </a:r>
            <a:r>
              <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rPr>
              <a:t> and Code Savvy for connection points</a:t>
            </a:r>
          </a:p>
          <a:p>
            <a:pPr marL="742950" marR="0" lvl="1" indent="-285750">
              <a:lnSpc>
                <a:spcPts val="1350"/>
              </a:lnSpc>
              <a:spcBef>
                <a:spcPts val="0"/>
              </a:spcBef>
              <a:spcAft>
                <a:spcPts val="800"/>
              </a:spcAft>
              <a:buFont typeface="Symbol" panose="05050102010706020507" pitchFamily="18" charset="2"/>
              <a:buChar char=""/>
            </a:pP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ts val="1350"/>
              </a:lnSpc>
              <a:spcAft>
                <a:spcPts val="800"/>
              </a:spcAft>
            </a:pPr>
            <a:r>
              <a:rPr lang="en-US" b="1">
                <a:solidFill>
                  <a:srgbClr val="000000"/>
                </a:solidFill>
                <a:effectLst/>
                <a:latin typeface="Calibri" panose="020F0502020204030204" pitchFamily="34" charset="0"/>
                <a:ea typeface="Calibri" panose="020F0502020204030204" pitchFamily="34" charset="0"/>
                <a:cs typeface="Calibri" panose="020F0502020204030204" pitchFamily="34" charset="0"/>
              </a:rPr>
              <a:t>NEXT SLIDE please</a:t>
            </a:r>
            <a:endParaRPr lang="en-US" b="1">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15</a:t>
            </a:fld>
            <a:endParaRPr lang="en-US"/>
          </a:p>
        </p:txBody>
      </p:sp>
    </p:spTree>
    <p:extLst>
      <p:ext uri="{BB962C8B-B14F-4D97-AF65-F5344CB8AC3E}">
        <p14:creationId xmlns:p14="http://schemas.microsoft.com/office/powerpoint/2010/main" val="213045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ctr">
              <a:lnSpc>
                <a:spcPct val="107000"/>
              </a:lnSpc>
              <a:spcBef>
                <a:spcPts val="0"/>
              </a:spcBef>
              <a:spcAft>
                <a:spcPts val="0"/>
              </a:spcAft>
            </a:pPr>
            <a:r>
              <a:rPr lang="en-US">
                <a:latin typeface="Calibri" panose="020F0502020204030204" pitchFamily="34" charset="0"/>
                <a:ea typeface="Times New Roman" panose="02020603050405020304" pitchFamily="18" charset="0"/>
                <a:cs typeface="Calibri" panose="020F0502020204030204" pitchFamily="34" charset="0"/>
              </a:rPr>
              <a:t>In summary, with </a:t>
            </a:r>
            <a:r>
              <a:rPr lang="en-US" sz="1200">
                <a:effectLst/>
                <a:latin typeface="Calibri" panose="020F0502020204030204" pitchFamily="34" charset="0"/>
                <a:ea typeface="Times New Roman" panose="02020603050405020304" pitchFamily="18" charset="0"/>
                <a:cs typeface="Calibri" panose="020F0502020204030204" pitchFamily="34" charset="0"/>
              </a:rPr>
              <a:t>their established educator training cohorts, Code Savvy is positioned to be a bridge between two key networks:… educators and industry. </a:t>
            </a:r>
          </a:p>
          <a:p>
            <a:pPr marL="0" marR="0" fontAlgn="ctr">
              <a:lnSpc>
                <a:spcPct val="107000"/>
              </a:lnSpc>
              <a:spcBef>
                <a:spcPts val="0"/>
              </a:spcBef>
              <a:spcAft>
                <a:spcPts val="0"/>
              </a:spcAft>
            </a:pPr>
            <a:r>
              <a:rPr lang="en-US">
                <a:cs typeface="Calibri"/>
              </a:rPr>
              <a:t>We propose, </a:t>
            </a:r>
            <a:r>
              <a:rPr lang="en-US">
                <a:latin typeface="Calibri" panose="020F0502020204030204" pitchFamily="34" charset="0"/>
                <a:ea typeface="Times New Roman" panose="02020603050405020304" pitchFamily="18" charset="0"/>
                <a:cs typeface="Calibri" panose="020F0502020204030204" pitchFamily="34" charset="0"/>
              </a:rPr>
              <a:t>e</a:t>
            </a:r>
            <a:r>
              <a:rPr lang="en-US">
                <a:cs typeface="Calibri"/>
              </a:rPr>
              <a:t>stablishing partnerships between Code Savvy and </a:t>
            </a:r>
            <a:r>
              <a:rPr lang="en-US" err="1">
                <a:cs typeface="Calibri"/>
              </a:rPr>
              <a:t>MnTech</a:t>
            </a:r>
            <a:r>
              <a:rPr lang="en-US">
                <a:cs typeface="Calibri"/>
              </a:rPr>
              <a:t> members, to provide field trips and externships will be the </a:t>
            </a:r>
            <a:r>
              <a:rPr lang="en-US" b="1">
                <a:cs typeface="Calibri"/>
              </a:rPr>
              <a:t>MOST</a:t>
            </a:r>
            <a:r>
              <a:rPr lang="en-US">
                <a:cs typeface="Calibri"/>
              </a:rPr>
              <a:t> effective way to </a:t>
            </a:r>
            <a:r>
              <a:rPr lang="en-US" sz="1200">
                <a:effectLst/>
                <a:latin typeface="Calibri" panose="020F0502020204030204" pitchFamily="34" charset="0"/>
                <a:ea typeface="Times New Roman" panose="02020603050405020304" pitchFamily="18" charset="0"/>
                <a:cs typeface="Calibri" panose="020F0502020204030204" pitchFamily="34" charset="0"/>
              </a:rPr>
              <a:t>accomplish Code Savvy’s challenge and position them for the future</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ctr">
              <a:lnSpc>
                <a:spcPct val="107000"/>
              </a:lnSpc>
              <a:spcBef>
                <a:spcPts val="0"/>
              </a:spcBef>
              <a:spcAft>
                <a:spcPts val="0"/>
              </a:spcAft>
              <a:buFont typeface="Symbol" panose="05050102010706020507" pitchFamily="18" charset="2"/>
              <a:buChar char=""/>
            </a:pPr>
            <a:r>
              <a:rPr lang="en-US" sz="1200" strike="sngStrike">
                <a:effectLst/>
                <a:latin typeface="Calibri" panose="020F0502020204030204" pitchFamily="34" charset="0"/>
                <a:ea typeface="Times New Roman" panose="02020603050405020304" pitchFamily="18" charset="0"/>
                <a:cs typeface="Calibri" panose="020F0502020204030204" pitchFamily="34" charset="0"/>
              </a:rPr>
              <a:t>Improved visibility to the industry</a:t>
            </a:r>
            <a:endParaRPr lang="en-US" sz="1200" strike="sngStrik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ctr">
              <a:lnSpc>
                <a:spcPct val="107000"/>
              </a:lnSpc>
              <a:spcBef>
                <a:spcPts val="0"/>
              </a:spcBef>
              <a:spcAft>
                <a:spcPts val="0"/>
              </a:spcAft>
              <a:buFont typeface="Symbol" panose="05050102010706020507" pitchFamily="18" charset="2"/>
              <a:buChar char=""/>
            </a:pPr>
            <a:r>
              <a:rPr lang="en-US" sz="1200" strike="sngStrike">
                <a:effectLst/>
                <a:latin typeface="Calibri" panose="020F0502020204030204" pitchFamily="34" charset="0"/>
                <a:ea typeface="Times New Roman" panose="02020603050405020304" pitchFamily="18" charset="0"/>
                <a:cs typeface="Calibri" panose="020F0502020204030204" pitchFamily="34" charset="0"/>
              </a:rPr>
              <a:t>Expanded network between educators and industry</a:t>
            </a:r>
            <a:endParaRPr lang="en-US" sz="1200" strike="sngStrik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ctr">
              <a:lnSpc>
                <a:spcPct val="107000"/>
              </a:lnSpc>
              <a:spcBef>
                <a:spcPts val="0"/>
              </a:spcBef>
              <a:spcAft>
                <a:spcPts val="0"/>
              </a:spcAft>
              <a:buFont typeface="Symbol" panose="05050102010706020507" pitchFamily="18" charset="2"/>
              <a:buChar char=""/>
            </a:pPr>
            <a:r>
              <a:rPr lang="en-US" sz="1200" strike="sngStrike">
                <a:effectLst/>
                <a:latin typeface="Calibri" panose="020F0502020204030204" pitchFamily="34" charset="0"/>
                <a:ea typeface="Times New Roman" panose="02020603050405020304" pitchFamily="18" charset="0"/>
                <a:cs typeface="Calibri" panose="020F0502020204030204" pitchFamily="34" charset="0"/>
              </a:rPr>
              <a:t>Improved scalability of Code Savvy programs</a:t>
            </a:r>
            <a:endParaRPr lang="en-US" sz="1200" strike="sngStrike">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ctr">
              <a:lnSpc>
                <a:spcPct val="107000"/>
              </a:lnSpc>
              <a:spcBef>
                <a:spcPts val="0"/>
              </a:spcBef>
              <a:spcAft>
                <a:spcPts val="0"/>
              </a:spcAft>
              <a:buFont typeface="Symbol" panose="05050102010706020507" pitchFamily="18" charset="2"/>
              <a:buChar char=""/>
            </a:pPr>
            <a:r>
              <a:rPr lang="en-US" sz="1200" strike="sngStrike">
                <a:effectLst/>
                <a:latin typeface="Calibri" panose="020F0502020204030204" pitchFamily="34" charset="0"/>
                <a:ea typeface="Times New Roman" panose="02020603050405020304" pitchFamily="18" charset="0"/>
                <a:cs typeface="Calibri" panose="020F0502020204030204" pitchFamily="34" charset="0"/>
              </a:rPr>
              <a:t>Position Code Savvy for future funding (foundations and eventual legislative)</a:t>
            </a:r>
            <a:endParaRPr lang="en-US" sz="1200" strike="sngStrike">
              <a:effectLst/>
              <a:latin typeface="Calibri" panose="020F0502020204030204" pitchFamily="34" charset="0"/>
              <a:ea typeface="Calibri" panose="020F0502020204030204" pitchFamily="34" charset="0"/>
              <a:cs typeface="Arial" panose="020B0604020202020204" pitchFamily="34" charset="0"/>
            </a:endParaRPr>
          </a:p>
          <a:p>
            <a:pPr marL="0" marR="0" fontAlgn="ctr">
              <a:lnSpc>
                <a:spcPct val="107000"/>
              </a:lnSpc>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 </a:t>
            </a:r>
            <a:endParaRPr lang="en-US">
              <a:cs typeface="Calibri"/>
            </a:endParaRPr>
          </a:p>
          <a:p>
            <a:r>
              <a:rPr lang="en-US" b="1">
                <a:cs typeface="Calibri"/>
              </a:rPr>
              <a:t>Next Slide</a:t>
            </a:r>
          </a:p>
        </p:txBody>
      </p:sp>
      <p:sp>
        <p:nvSpPr>
          <p:cNvPr id="4" name="Slide Number Placeholder 3"/>
          <p:cNvSpPr>
            <a:spLocks noGrp="1"/>
          </p:cNvSpPr>
          <p:nvPr>
            <p:ph type="sldNum" sz="quarter" idx="5"/>
          </p:nvPr>
        </p:nvSpPr>
        <p:spPr/>
        <p:txBody>
          <a:bodyPr/>
          <a:lstStyle/>
          <a:p>
            <a:fld id="{E278EC0D-AA74-4D4E-9275-26E131E0EB9F}" type="slidenum">
              <a:rPr lang="en-US" smtClean="0"/>
              <a:t>16</a:t>
            </a:fld>
            <a:endParaRPr lang="en-US"/>
          </a:p>
        </p:txBody>
      </p:sp>
    </p:spTree>
    <p:extLst>
      <p:ext uri="{BB962C8B-B14F-4D97-AF65-F5344CB8AC3E}">
        <p14:creationId xmlns:p14="http://schemas.microsoft.com/office/powerpoint/2010/main" val="283669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like to thank you for your time today. </a:t>
            </a:r>
          </a:p>
          <a:p>
            <a:r>
              <a:rPr lang="en-US">
                <a:cs typeface="Calibri"/>
              </a:rPr>
              <a:t>At this point, we would be happy to answer any questions you might have. </a:t>
            </a:r>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17</a:t>
            </a:fld>
            <a:endParaRPr lang="en-US"/>
          </a:p>
        </p:txBody>
      </p:sp>
    </p:spTree>
    <p:extLst>
      <p:ext uri="{BB962C8B-B14F-4D97-AF65-F5344CB8AC3E}">
        <p14:creationId xmlns:p14="http://schemas.microsoft.com/office/powerpoint/2010/main" val="376587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a:cs typeface="Calibri"/>
              </a:rPr>
              <a:t>Code Savvy is a Minnesota based non-profit operating as the centerpiece aimed at cultivating our kids and educators, helping to prepare and empower them to leverage computer science to support and promote an increased technological importance. Foundational to this approach, Code Savvy focuses on young people with backgrounds underrepresented in computer science.</a:t>
            </a:r>
          </a:p>
          <a:p>
            <a:endParaRPr lang="en-US">
              <a:cs typeface="Calibri"/>
            </a:endParaRPr>
          </a:p>
          <a:p>
            <a:r>
              <a:rPr lang="en-US"/>
              <a:t>Mission: We interrupt and counteract existing gender, racial, and economic gaps in computing by equipping youth and educators with the knowledge, skills, and support to create with technology</a:t>
            </a:r>
            <a:br>
              <a:rPr lang="en-US">
                <a:cs typeface="+mn-lt"/>
              </a:rPr>
            </a:br>
            <a:r>
              <a:rPr lang="en-US"/>
              <a:t>Vision: Inspire equitable computer science learning to transform the future for good.</a:t>
            </a:r>
          </a:p>
          <a:p>
            <a:endParaRPr lang="en-US">
              <a:cs typeface="Calibri"/>
            </a:endParaRPr>
          </a:p>
        </p:txBody>
      </p:sp>
      <p:sp>
        <p:nvSpPr>
          <p:cNvPr id="4" name="Slide Number Placeholder 3"/>
          <p:cNvSpPr>
            <a:spLocks noGrp="1"/>
          </p:cNvSpPr>
          <p:nvPr>
            <p:ph type="sldNum" sz="quarter" idx="5"/>
          </p:nvPr>
        </p:nvSpPr>
        <p:spPr/>
        <p:txBody>
          <a:bodyPr/>
          <a:lstStyle/>
          <a:p>
            <a:fld id="{E278EC0D-AA74-4D4E-9275-26E131E0EB9F}" type="slidenum">
              <a:rPr lang="en-US" smtClean="0"/>
              <a:t>3</a:t>
            </a:fld>
            <a:endParaRPr lang="en-US"/>
          </a:p>
        </p:txBody>
      </p:sp>
    </p:spTree>
    <p:extLst>
      <p:ext uri="{BB962C8B-B14F-4D97-AF65-F5344CB8AC3E}">
        <p14:creationId xmlns:p14="http://schemas.microsoft.com/office/powerpoint/2010/main" val="27857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000000"/>
                </a:solidFill>
                <a:effectLst/>
                <a:latin typeface="Georgia" panose="02040502050405020303" pitchFamily="18" charset="0"/>
              </a:rPr>
              <a:t>CAPE framework has proven to be a useful tool for examining the root causes that lead to a lack of diversity in computing and </a:t>
            </a:r>
            <a:r>
              <a:rPr lang="en-US" sz="1800" b="0" i="0">
                <a:solidFill>
                  <a:srgbClr val="000000"/>
                </a:solidFill>
                <a:effectLst/>
                <a:latin typeface="Calibri" panose="020F0502020204030204" pitchFamily="34" charset="0"/>
              </a:rPr>
              <a:t>has been identified and largely accepted as “A Framework for Examining Equity in CS Education.” </a:t>
            </a:r>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4</a:t>
            </a:fld>
            <a:endParaRPr lang="en-US"/>
          </a:p>
        </p:txBody>
      </p:sp>
    </p:spTree>
    <p:extLst>
      <p:ext uri="{BB962C8B-B14F-4D97-AF65-F5344CB8AC3E}">
        <p14:creationId xmlns:p14="http://schemas.microsoft.com/office/powerpoint/2010/main" val="335187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solidFill>
                  <a:srgbClr val="2F2F2F"/>
                </a:solidFill>
                <a:effectLst/>
                <a:latin typeface="Calibri" panose="020F0502020204030204" pitchFamily="34" charset="0"/>
              </a:rPr>
              <a:t>How might Code Savvy partner with employers to create and strengthen pathways to expand equitable and engaging K-12 computer science education in Minnesota? </a:t>
            </a:r>
          </a:p>
          <a:p>
            <a:r>
              <a:rPr lang="en-US" sz="1800" b="1">
                <a:solidFill>
                  <a:srgbClr val="2F2F2F"/>
                </a:solidFill>
                <a:effectLst/>
                <a:latin typeface="Calibri" panose="020F0502020204030204" pitchFamily="34" charset="0"/>
              </a:rPr>
              <a:t>They way we thought about it – if we can solve this problem, we can solve the problem is facing trying to hire the right talent. </a:t>
            </a:r>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5</a:t>
            </a:fld>
            <a:endParaRPr lang="en-US"/>
          </a:p>
        </p:txBody>
      </p:sp>
    </p:spTree>
    <p:extLst>
      <p:ext uri="{BB962C8B-B14F-4D97-AF65-F5344CB8AC3E}">
        <p14:creationId xmlns:p14="http://schemas.microsoft.com/office/powerpoint/2010/main" val="193924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6</a:t>
            </a:fld>
            <a:endParaRPr lang="en-US"/>
          </a:p>
        </p:txBody>
      </p:sp>
    </p:spTree>
    <p:extLst>
      <p:ext uri="{BB962C8B-B14F-4D97-AF65-F5344CB8AC3E}">
        <p14:creationId xmlns:p14="http://schemas.microsoft.com/office/powerpoint/2010/main" val="331627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2 Step approach to attacking the challenge question.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cs typeface="Calibri"/>
              </a:rPr>
              <a:t>Spend time understanding the current landscape of the problem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cs typeface="Calibri"/>
              </a:rPr>
              <a:t>Based on our learnings, develop a focus for our recommendations</a:t>
            </a:r>
            <a:endParaRPr lang="en-US"/>
          </a:p>
          <a:p>
            <a:endParaRPr lang="en-US"/>
          </a:p>
          <a:p>
            <a:pPr>
              <a:lnSpc>
                <a:spcPct val="90000"/>
              </a:lnSpc>
              <a:spcAft>
                <a:spcPts val="600"/>
              </a:spcAft>
            </a:pPr>
            <a:r>
              <a:rPr lang="en-US" sz="2000" spc="31"/>
              <a:t>1. Understand the landscape</a:t>
            </a:r>
          </a:p>
          <a:p>
            <a:pPr marL="571500" lvl="1" indent="-342900">
              <a:lnSpc>
                <a:spcPct val="90000"/>
              </a:lnSpc>
              <a:spcAft>
                <a:spcPts val="600"/>
              </a:spcAft>
              <a:buFont typeface="Arial" panose="020B0604020202020204" pitchFamily="34" charset="0"/>
              <a:buChar char="•"/>
            </a:pPr>
            <a:r>
              <a:rPr lang="en-US" sz="2000" spc="31"/>
              <a:t>Converse with Code Savvy</a:t>
            </a:r>
          </a:p>
          <a:p>
            <a:pPr marL="571500" lvl="1" indent="-342900">
              <a:lnSpc>
                <a:spcPct val="90000"/>
              </a:lnSpc>
              <a:spcAft>
                <a:spcPts val="600"/>
              </a:spcAft>
              <a:buFont typeface="Arial" panose="020B0604020202020204" pitchFamily="34" charset="0"/>
              <a:buChar char="•"/>
            </a:pPr>
            <a:r>
              <a:rPr lang="en-US" sz="2000" spc="31"/>
              <a:t>Hear from impacted people</a:t>
            </a:r>
          </a:p>
          <a:p>
            <a:pPr marL="571500" lvl="1" indent="-342900">
              <a:lnSpc>
                <a:spcPct val="90000"/>
              </a:lnSpc>
              <a:spcAft>
                <a:spcPts val="600"/>
              </a:spcAft>
              <a:buFont typeface="Arial" panose="020B0604020202020204" pitchFamily="34" charset="0"/>
              <a:buChar char="•"/>
            </a:pPr>
            <a:r>
              <a:rPr lang="en-US" sz="2000" spc="31"/>
              <a:t>Research</a:t>
            </a:r>
          </a:p>
          <a:p>
            <a:pPr>
              <a:lnSpc>
                <a:spcPct val="90000"/>
              </a:lnSpc>
              <a:spcAft>
                <a:spcPts val="600"/>
              </a:spcAft>
            </a:pPr>
            <a:r>
              <a:rPr lang="en-US" sz="2000" spc="31"/>
              <a:t>2. Develop a focus for our recommendations</a:t>
            </a:r>
          </a:p>
          <a:p>
            <a:pPr marL="571500" lvl="1" indent="-342900">
              <a:lnSpc>
                <a:spcPct val="90000"/>
              </a:lnSpc>
              <a:spcAft>
                <a:spcPts val="600"/>
              </a:spcAft>
              <a:buFont typeface="Arial" panose="020B0604020202020204" pitchFamily="34" charset="0"/>
              <a:buChar char="•"/>
            </a:pPr>
            <a:r>
              <a:rPr lang="en-US" sz="2000" spc="31"/>
              <a:t>Center around concept within our control</a:t>
            </a:r>
          </a:p>
          <a:p>
            <a:pPr marL="571500" lvl="1" indent="-342900">
              <a:lnSpc>
                <a:spcPct val="90000"/>
              </a:lnSpc>
              <a:spcAft>
                <a:spcPts val="600"/>
              </a:spcAft>
              <a:buFont typeface="Arial" panose="020B0604020202020204" pitchFamily="34" charset="0"/>
              <a:buChar char="•"/>
            </a:pPr>
            <a:r>
              <a:rPr lang="en-US" sz="2000" spc="31"/>
              <a:t>Establish key assumptions</a:t>
            </a:r>
          </a:p>
          <a:p>
            <a:endParaRPr lang="en-US"/>
          </a:p>
          <a:p>
            <a:r>
              <a:rPr lang="en-US"/>
              <a:t>Word Cloud</a:t>
            </a:r>
          </a:p>
        </p:txBody>
      </p:sp>
      <p:sp>
        <p:nvSpPr>
          <p:cNvPr id="4" name="Slide Number Placeholder 3"/>
          <p:cNvSpPr>
            <a:spLocks noGrp="1"/>
          </p:cNvSpPr>
          <p:nvPr>
            <p:ph type="sldNum" sz="quarter" idx="5"/>
          </p:nvPr>
        </p:nvSpPr>
        <p:spPr/>
        <p:txBody>
          <a:bodyPr/>
          <a:lstStyle/>
          <a:p>
            <a:fld id="{E278EC0D-AA74-4D4E-9275-26E131E0EB9F}" type="slidenum">
              <a:rPr lang="en-US" smtClean="0"/>
              <a:t>7</a:t>
            </a:fld>
            <a:endParaRPr lang="en-US"/>
          </a:p>
        </p:txBody>
      </p:sp>
    </p:spTree>
    <p:extLst>
      <p:ext uri="{BB962C8B-B14F-4D97-AF65-F5344CB8AC3E}">
        <p14:creationId xmlns:p14="http://schemas.microsoft.com/office/powerpoint/2010/main" val="51426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second video gathers input from current Engineering professionals that grew up in 3 different states across the nation. </a:t>
            </a:r>
          </a:p>
          <a:p>
            <a:endParaRPr lang="en-US"/>
          </a:p>
          <a:p>
            <a:r>
              <a:rPr lang="en-US"/>
              <a:t>As a result of where they’re from, they each have a different perspective to provide.</a:t>
            </a:r>
          </a:p>
        </p:txBody>
      </p:sp>
      <p:sp>
        <p:nvSpPr>
          <p:cNvPr id="4" name="Slide Number Placeholder 3"/>
          <p:cNvSpPr>
            <a:spLocks noGrp="1"/>
          </p:cNvSpPr>
          <p:nvPr>
            <p:ph type="sldNum" sz="quarter" idx="5"/>
          </p:nvPr>
        </p:nvSpPr>
        <p:spPr/>
        <p:txBody>
          <a:bodyPr/>
          <a:lstStyle/>
          <a:p>
            <a:fld id="{E278EC0D-AA74-4D4E-9275-26E131E0EB9F}" type="slidenum">
              <a:rPr lang="en-US" smtClean="0"/>
              <a:t>8</a:t>
            </a:fld>
            <a:endParaRPr lang="en-US"/>
          </a:p>
        </p:txBody>
      </p:sp>
    </p:spTree>
    <p:extLst>
      <p:ext uri="{BB962C8B-B14F-4D97-AF65-F5344CB8AC3E}">
        <p14:creationId xmlns:p14="http://schemas.microsoft.com/office/powerpoint/2010/main" val="359223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its clear that equitable expansion of Computer Science education in MN is beneficial to Educators and students, we also found that Industry would benefit. An estimated 68% of current MN residents are born here and stay. That means we need to educate our future in Computer Science to prepare them for the workforce opportunities in the state. </a:t>
            </a:r>
          </a:p>
          <a:p>
            <a:pPr marL="171450" indent="-171450">
              <a:buChar char="-"/>
            </a:pPr>
            <a:endParaRPr lang="en-US">
              <a:cs typeface="Calibri"/>
            </a:endParaRPr>
          </a:p>
          <a:p>
            <a:pPr marL="171450" indent="-171450">
              <a:buFontTx/>
              <a:buChar char="-"/>
            </a:pPr>
            <a:r>
              <a:rPr lang="en-US"/>
              <a:t>Many challenges Code Savvy faces today are driven by legislation, such as </a:t>
            </a:r>
            <a:endParaRPr lang="en-US">
              <a:cs typeface="Calibri"/>
            </a:endParaRPr>
          </a:p>
          <a:p>
            <a:pPr marL="628650" lvl="1" indent="-171450">
              <a:buFontTx/>
              <a:buChar char="-"/>
            </a:pPr>
            <a:r>
              <a:rPr lang="en-US"/>
              <a:t>Established Computer Science standards within Education</a:t>
            </a:r>
            <a:endParaRPr lang="en-US">
              <a:cs typeface="Calibri"/>
            </a:endParaRPr>
          </a:p>
          <a:p>
            <a:pPr marL="628650" lvl="1" indent="-171450">
              <a:buFontTx/>
              <a:buChar char="-"/>
            </a:pPr>
            <a:r>
              <a:rPr lang="en-US"/>
              <a:t>Computer Science certification pathways for educators</a:t>
            </a:r>
            <a:endParaRPr lang="en-US">
              <a:cs typeface="Calibri"/>
            </a:endParaRPr>
          </a:p>
          <a:p>
            <a:pPr marL="628650" lvl="1" indent="-171450">
              <a:buFontTx/>
              <a:buChar char="-"/>
            </a:pPr>
            <a:r>
              <a:rPr lang="en-US"/>
              <a:t>Broadband </a:t>
            </a:r>
            <a:r>
              <a:rPr lang="en-US" err="1"/>
              <a:t>Accessiblity</a:t>
            </a:r>
            <a:endParaRPr lang="en-US"/>
          </a:p>
          <a:p>
            <a:pPr marL="628650" lvl="1" indent="-171450">
              <a:buFontTx/>
              <a:buChar char="-"/>
            </a:pPr>
            <a:r>
              <a:rPr lang="en-US"/>
              <a:t>And lastly the availability of consistent funding, which should be more accessible given the influx of money available from the federal government with CARES and ARPA funding.</a:t>
            </a:r>
            <a:endParaRPr lang="en-US">
              <a:cs typeface="Calibri"/>
            </a:endParaRP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E278EC0D-AA74-4D4E-9275-26E131E0EB9F}" type="slidenum">
              <a:rPr lang="en-US" smtClean="0"/>
              <a:t>9</a:t>
            </a:fld>
            <a:endParaRPr lang="en-US"/>
          </a:p>
        </p:txBody>
      </p:sp>
    </p:spTree>
    <p:extLst>
      <p:ext uri="{BB962C8B-B14F-4D97-AF65-F5344CB8AC3E}">
        <p14:creationId xmlns:p14="http://schemas.microsoft.com/office/powerpoint/2010/main" val="399243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focused on leveraging Code Savvy’s ability to enable capacity for Computer Science education through their educator programs as well as drive an enhanced partnership with industry to help build the future workforce. Today we will focus on Field Trips and Externships on how they will help bridge education and industry.</a:t>
            </a:r>
          </a:p>
          <a:p>
            <a:r>
              <a:rPr lang="en-US">
                <a:cs typeface="Calibri"/>
              </a:rPr>
              <a:t>I'll turn it over to Dom to talk about field trips. </a:t>
            </a:r>
          </a:p>
        </p:txBody>
      </p:sp>
      <p:sp>
        <p:nvSpPr>
          <p:cNvPr id="4" name="Slide Number Placeholder 3"/>
          <p:cNvSpPr>
            <a:spLocks noGrp="1"/>
          </p:cNvSpPr>
          <p:nvPr>
            <p:ph type="sldNum" sz="quarter" idx="5"/>
          </p:nvPr>
        </p:nvSpPr>
        <p:spPr/>
        <p:txBody>
          <a:bodyPr/>
          <a:lstStyle/>
          <a:p>
            <a:fld id="{E278EC0D-AA74-4D4E-9275-26E131E0EB9F}" type="slidenum">
              <a:rPr lang="en-US" smtClean="0"/>
              <a:t>10</a:t>
            </a:fld>
            <a:endParaRPr lang="en-US"/>
          </a:p>
        </p:txBody>
      </p:sp>
    </p:spTree>
    <p:extLst>
      <p:ext uri="{BB962C8B-B14F-4D97-AF65-F5344CB8AC3E}">
        <p14:creationId xmlns:p14="http://schemas.microsoft.com/office/powerpoint/2010/main" val="301651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3033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5675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530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2054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531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148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025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171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332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375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58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1100800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svg"/><Relationship Id="rId5" Type="http://schemas.openxmlformats.org/officeDocument/2006/relationships/diagramQuickStyle" Target="../diagrams/quickStyle1.xml"/><Relationship Id="rId1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svg"/><Relationship Id="rId5" Type="http://schemas.openxmlformats.org/officeDocument/2006/relationships/diagramQuickStyle" Target="../diagrams/quickStyle3.xml"/><Relationship Id="rId1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11.svg"/><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9.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8.png"/><Relationship Id="rId2" Type="http://schemas.openxmlformats.org/officeDocument/2006/relationships/notesSlide" Target="../notesSlides/notesSlide15.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8.svg"/><Relationship Id="rId5" Type="http://schemas.openxmlformats.org/officeDocument/2006/relationships/image" Target="../media/image18.png"/><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17.svg"/><Relationship Id="rId9" Type="http://schemas.openxmlformats.org/officeDocument/2006/relationships/image" Target="../media/image5.sv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wpFHRjJyp24?feature=oembe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119">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21">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23">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5">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Rectangle 127">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Freeform: Shape 129">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B6141B1-81BF-44DA-AFF1-72C18FF9D270}"/>
              </a:ext>
            </a:extLst>
          </p:cNvPr>
          <p:cNvSpPr>
            <a:spLocks noGrp="1"/>
          </p:cNvSpPr>
          <p:nvPr>
            <p:ph type="ctrTitle"/>
          </p:nvPr>
        </p:nvSpPr>
        <p:spPr>
          <a:xfrm>
            <a:off x="1116701" y="2452526"/>
            <a:ext cx="4248318" cy="1952947"/>
          </a:xfrm>
          <a:noFill/>
        </p:spPr>
        <p:txBody>
          <a:bodyPr anchor="ctr">
            <a:normAutofit/>
          </a:bodyPr>
          <a:lstStyle/>
          <a:p>
            <a:r>
              <a:rPr lang="en-US" sz="6600" b="1">
                <a:solidFill>
                  <a:schemeClr val="accent4">
                    <a:lumMod val="75000"/>
                  </a:schemeClr>
                </a:solidFill>
              </a:rPr>
              <a:t>Code Savvy</a:t>
            </a:r>
          </a:p>
        </p:txBody>
      </p:sp>
      <p:sp>
        <p:nvSpPr>
          <p:cNvPr id="3" name="Subtitle 2">
            <a:extLst>
              <a:ext uri="{FF2B5EF4-FFF2-40B4-BE49-F238E27FC236}">
                <a16:creationId xmlns:a16="http://schemas.microsoft.com/office/drawing/2014/main" id="{9BCF8F2B-F7B2-4CF5-93CF-E564D23ED23B}"/>
              </a:ext>
            </a:extLst>
          </p:cNvPr>
          <p:cNvSpPr>
            <a:spLocks noGrp="1"/>
          </p:cNvSpPr>
          <p:nvPr>
            <p:ph type="subTitle" idx="1"/>
          </p:nvPr>
        </p:nvSpPr>
        <p:spPr>
          <a:xfrm>
            <a:off x="7344002" y="3524520"/>
            <a:ext cx="8287702" cy="4983461"/>
          </a:xfrm>
          <a:noFill/>
        </p:spPr>
        <p:txBody>
          <a:bodyPr numCol="2">
            <a:normAutofit/>
          </a:bodyPr>
          <a:lstStyle/>
          <a:p>
            <a:pPr algn="l"/>
            <a:r>
              <a:rPr lang="en-US" sz="2000"/>
              <a:t>Christine Perrey (Seagate Technology)</a:t>
            </a:r>
          </a:p>
          <a:p>
            <a:pPr algn="l"/>
            <a:r>
              <a:rPr lang="en-US" sz="2000"/>
              <a:t>Dom Smith (Target)</a:t>
            </a:r>
          </a:p>
          <a:p>
            <a:pPr algn="l"/>
            <a:r>
              <a:rPr lang="en-US" sz="2000"/>
              <a:t>Kaleb Sargent (Land O’Lakes, Inc)</a:t>
            </a:r>
          </a:p>
          <a:p>
            <a:pPr algn="l"/>
            <a:r>
              <a:rPr lang="en-US" sz="2000" err="1"/>
              <a:t>Merine</a:t>
            </a:r>
            <a:r>
              <a:rPr lang="en-US" sz="2000"/>
              <a:t> Thomas (Thomson Reuters)</a:t>
            </a:r>
          </a:p>
          <a:p>
            <a:pPr algn="l"/>
            <a:r>
              <a:rPr lang="en-US" sz="2000"/>
              <a:t>Sasha Meyer (Comcast) </a:t>
            </a:r>
          </a:p>
          <a:p>
            <a:pPr algn="l"/>
            <a:r>
              <a:rPr lang="en-US" sz="2000"/>
              <a:t>Taylor Martin (Land O’Lakes, Inc)</a:t>
            </a:r>
          </a:p>
        </p:txBody>
      </p:sp>
      <p:sp>
        <p:nvSpPr>
          <p:cNvPr id="127" name="Isosceles Triangle 131">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33">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03F5A7-B183-4B4B-A009-F2DE0DB69A82}"/>
              </a:ext>
            </a:extLst>
          </p:cNvPr>
          <p:cNvSpPr txBox="1"/>
          <p:nvPr/>
        </p:nvSpPr>
        <p:spPr>
          <a:xfrm>
            <a:off x="7344002" y="2607703"/>
            <a:ext cx="2563202" cy="800219"/>
          </a:xfrm>
          <a:prstGeom prst="rect">
            <a:avLst/>
          </a:prstGeom>
          <a:noFill/>
        </p:spPr>
        <p:txBody>
          <a:bodyPr wrap="none" rtlCol="0">
            <a:spAutoFit/>
          </a:bodyPr>
          <a:lstStyle/>
          <a:p>
            <a:r>
              <a:rPr lang="en-US" sz="2800" b="1"/>
              <a:t>October 8, 2021</a:t>
            </a:r>
          </a:p>
          <a:p>
            <a:endParaRPr lang="en-US"/>
          </a:p>
        </p:txBody>
      </p:sp>
    </p:spTree>
    <p:extLst>
      <p:ext uri="{BB962C8B-B14F-4D97-AF65-F5344CB8AC3E}">
        <p14:creationId xmlns:p14="http://schemas.microsoft.com/office/powerpoint/2010/main" val="403443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36767-8378-48AE-9884-92EC128F2816}"/>
              </a:ext>
            </a:extLst>
          </p:cNvPr>
          <p:cNvSpPr>
            <a:spLocks noGrp="1"/>
          </p:cNvSpPr>
          <p:nvPr>
            <p:ph type="title"/>
          </p:nvPr>
        </p:nvSpPr>
        <p:spPr>
          <a:xfrm>
            <a:off x="808638" y="386930"/>
            <a:ext cx="9236700" cy="1188950"/>
          </a:xfrm>
        </p:spPr>
        <p:txBody>
          <a:bodyPr anchor="b">
            <a:normAutofit/>
          </a:bodyPr>
          <a:lstStyle/>
          <a:p>
            <a:r>
              <a:rPr lang="en-US" sz="5400"/>
              <a:t>Our Focus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Diagram, venn diagram&#10;&#10;Description automatically generated">
            <a:extLst>
              <a:ext uri="{FF2B5EF4-FFF2-40B4-BE49-F238E27FC236}">
                <a16:creationId xmlns:a16="http://schemas.microsoft.com/office/drawing/2014/main" id="{44502F2D-8F27-9549-AC59-43DC20468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699" y="-4374993"/>
            <a:ext cx="6683610" cy="4131686"/>
          </a:xfrm>
          <a:prstGeom prst="rect">
            <a:avLst/>
          </a:prstGeom>
        </p:spPr>
      </p:pic>
      <p:sp>
        <p:nvSpPr>
          <p:cNvPr id="3" name="Oval 2">
            <a:extLst>
              <a:ext uri="{FF2B5EF4-FFF2-40B4-BE49-F238E27FC236}">
                <a16:creationId xmlns:a16="http://schemas.microsoft.com/office/drawing/2014/main" id="{2AAA4D18-9DDB-492A-AEAC-5088416CD3A8}"/>
              </a:ext>
            </a:extLst>
          </p:cNvPr>
          <p:cNvSpPr/>
          <p:nvPr/>
        </p:nvSpPr>
        <p:spPr>
          <a:xfrm>
            <a:off x="2874297" y="2391540"/>
            <a:ext cx="3722076" cy="3722076"/>
          </a:xfrm>
          <a:prstGeom prst="ellipse">
            <a:avLst/>
          </a:prstGeom>
          <a:solidFill>
            <a:srgbClr val="C50CEB">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7FA5A89-DEB0-4AC6-A976-14F1C4106867}"/>
              </a:ext>
            </a:extLst>
          </p:cNvPr>
          <p:cNvSpPr/>
          <p:nvPr/>
        </p:nvSpPr>
        <p:spPr>
          <a:xfrm>
            <a:off x="5082143" y="2440386"/>
            <a:ext cx="3722076" cy="3722076"/>
          </a:xfrm>
          <a:prstGeom prst="ellipse">
            <a:avLst/>
          </a:prstGeom>
          <a:solidFill>
            <a:srgbClr val="43EB0C">
              <a:alpha val="47000"/>
            </a:srgb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rtlCol="0" anchor="ctr"/>
          <a:lstStyle/>
          <a:p>
            <a:pPr algn="ctr"/>
            <a:endParaRPr lang="en-US"/>
          </a:p>
        </p:txBody>
      </p:sp>
      <p:sp>
        <p:nvSpPr>
          <p:cNvPr id="4" name="TextBox 3">
            <a:extLst>
              <a:ext uri="{FF2B5EF4-FFF2-40B4-BE49-F238E27FC236}">
                <a16:creationId xmlns:a16="http://schemas.microsoft.com/office/drawing/2014/main" id="{AB042877-21DC-4BEA-9F74-505AD0DC34F6}"/>
              </a:ext>
            </a:extLst>
          </p:cNvPr>
          <p:cNvSpPr txBox="1"/>
          <p:nvPr/>
        </p:nvSpPr>
        <p:spPr>
          <a:xfrm>
            <a:off x="3259205" y="4740064"/>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t>Educators</a:t>
            </a:r>
            <a:endParaRPr lang="en-US" sz="2800">
              <a:cs typeface="Calibri"/>
            </a:endParaRPr>
          </a:p>
        </p:txBody>
      </p:sp>
      <p:sp>
        <p:nvSpPr>
          <p:cNvPr id="15" name="TextBox 14">
            <a:extLst>
              <a:ext uri="{FF2B5EF4-FFF2-40B4-BE49-F238E27FC236}">
                <a16:creationId xmlns:a16="http://schemas.microsoft.com/office/drawing/2014/main" id="{90DC299A-C399-4C10-8765-82A0C99E5675}"/>
              </a:ext>
            </a:extLst>
          </p:cNvPr>
          <p:cNvSpPr txBox="1"/>
          <p:nvPr/>
        </p:nvSpPr>
        <p:spPr>
          <a:xfrm>
            <a:off x="6805435" y="4740064"/>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t>Industry</a:t>
            </a:r>
          </a:p>
        </p:txBody>
      </p:sp>
      <p:sp>
        <p:nvSpPr>
          <p:cNvPr id="16" name="TextBox 15">
            <a:extLst>
              <a:ext uri="{FF2B5EF4-FFF2-40B4-BE49-F238E27FC236}">
                <a16:creationId xmlns:a16="http://schemas.microsoft.com/office/drawing/2014/main" id="{988481C3-C14F-4B4B-A44E-4D49B79C6255}"/>
              </a:ext>
            </a:extLst>
          </p:cNvPr>
          <p:cNvSpPr txBox="1"/>
          <p:nvPr/>
        </p:nvSpPr>
        <p:spPr>
          <a:xfrm>
            <a:off x="5070419" y="3626372"/>
            <a:ext cx="15259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Field Trips</a:t>
            </a:r>
          </a:p>
          <a:p>
            <a:pPr algn="ctr"/>
            <a:r>
              <a:rPr lang="en-US" b="1">
                <a:cs typeface="Calibri" panose="020F0502020204030204"/>
              </a:rPr>
              <a:t>Externships</a:t>
            </a:r>
          </a:p>
          <a:p>
            <a:pPr algn="ctr"/>
            <a:r>
              <a:rPr lang="en-US">
                <a:cs typeface="Calibri" panose="020F0502020204030204"/>
              </a:rPr>
              <a:t>Web Presence</a:t>
            </a:r>
          </a:p>
          <a:p>
            <a:pPr algn="ctr"/>
            <a:r>
              <a:rPr lang="en-US">
                <a:cs typeface="Calibri" panose="020F0502020204030204"/>
              </a:rPr>
              <a:t>Funding</a:t>
            </a:r>
          </a:p>
        </p:txBody>
      </p:sp>
      <p:pic>
        <p:nvPicPr>
          <p:cNvPr id="5" name="Graphic 5" descr="Classroom with solid fill">
            <a:extLst>
              <a:ext uri="{FF2B5EF4-FFF2-40B4-BE49-F238E27FC236}">
                <a16:creationId xmlns:a16="http://schemas.microsoft.com/office/drawing/2014/main" id="{74891F23-2AD5-499F-B469-CADDD6A7CE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94374" y="3173079"/>
            <a:ext cx="1324707" cy="1314938"/>
          </a:xfrm>
          <a:prstGeom prst="rect">
            <a:avLst/>
          </a:prstGeom>
        </p:spPr>
      </p:pic>
      <p:pic>
        <p:nvPicPr>
          <p:cNvPr id="6" name="Graphic 6" descr="City with solid fill">
            <a:extLst>
              <a:ext uri="{FF2B5EF4-FFF2-40B4-BE49-F238E27FC236}">
                <a16:creationId xmlns:a16="http://schemas.microsoft.com/office/drawing/2014/main" id="{BAECCC1B-610A-49E8-84CF-64FEE8909E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1528" y="3173080"/>
            <a:ext cx="1500553" cy="1500553"/>
          </a:xfrm>
          <a:prstGeom prst="rect">
            <a:avLst/>
          </a:prstGeom>
        </p:spPr>
      </p:pic>
      <p:pic>
        <p:nvPicPr>
          <p:cNvPr id="17" name="Picture 17" descr="Logo, company name&#10;&#10;Description automatically generated">
            <a:extLst>
              <a:ext uri="{FF2B5EF4-FFF2-40B4-BE49-F238E27FC236}">
                <a16:creationId xmlns:a16="http://schemas.microsoft.com/office/drawing/2014/main" id="{EC4F8F4B-9B7F-41F7-9CEA-326FF279BA65}"/>
              </a:ext>
            </a:extLst>
          </p:cNvPr>
          <p:cNvPicPr>
            <a:picLocks noChangeAspect="1"/>
          </p:cNvPicPr>
          <p:nvPr/>
        </p:nvPicPr>
        <p:blipFill>
          <a:blip r:embed="rId8"/>
          <a:stretch>
            <a:fillRect/>
          </a:stretch>
        </p:blipFill>
        <p:spPr>
          <a:xfrm>
            <a:off x="4783709" y="3251348"/>
            <a:ext cx="1824388" cy="375024"/>
          </a:xfrm>
          <a:prstGeom prst="rect">
            <a:avLst/>
          </a:prstGeom>
        </p:spPr>
      </p:pic>
    </p:spTree>
    <p:extLst>
      <p:ext uri="{BB962C8B-B14F-4D97-AF65-F5344CB8AC3E}">
        <p14:creationId xmlns:p14="http://schemas.microsoft.com/office/powerpoint/2010/main" val="114718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AA9169-0E01-4213-AF5D-65DB01CEC183}"/>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sz="6000" kern="1200">
                <a:solidFill>
                  <a:schemeClr val="tx1"/>
                </a:solidFill>
                <a:latin typeface="+mj-lt"/>
                <a:ea typeface="+mj-ea"/>
                <a:cs typeface="+mj-cs"/>
              </a:rPr>
              <a:t>Our Recommendations</a:t>
            </a:r>
          </a:p>
        </p:txBody>
      </p:sp>
      <p:grpSp>
        <p:nvGrpSpPr>
          <p:cNvPr id="66" name="Group 65">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67" name="Rectangle 66">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958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F02DB-9D5A-4C43-AAE1-D55378E5B78B}"/>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5400" kern="1200">
                <a:latin typeface="+mj-lt"/>
                <a:ea typeface="+mj-ea"/>
                <a:cs typeface="+mj-cs"/>
              </a:rPr>
              <a:t>Field Trips</a:t>
            </a:r>
            <a:endParaRPr lang="en-US" sz="5400" kern="1200">
              <a:latin typeface="+mj-lt"/>
            </a:endParaRPr>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 name="Rectangle 2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B81278-883A-4C33-A584-3070E692F110}"/>
              </a:ext>
            </a:extLst>
          </p:cNvPr>
          <p:cNvSpPr>
            <a:spLocks noGrp="1"/>
          </p:cNvSpPr>
          <p:nvPr>
            <p:ph idx="1"/>
          </p:nvPr>
        </p:nvSpPr>
        <p:spPr>
          <a:xfrm>
            <a:off x="811380" y="2082684"/>
            <a:ext cx="10125948" cy="1602245"/>
          </a:xfrm>
        </p:spPr>
        <p:txBody>
          <a:bodyPr vert="horz" lIns="91440" tIns="45720" rIns="91440" bIns="45720" rtlCol="0" anchor="ctr">
            <a:normAutofit/>
          </a:bodyPr>
          <a:lstStyle/>
          <a:p>
            <a:r>
              <a:rPr lang="en-US" sz="2400">
                <a:ea typeface="+mn-lt"/>
                <a:cs typeface="+mn-lt"/>
              </a:rPr>
              <a:t>Code Savvy led effort to build engaging STEM/CS focused field trip experiences at participating companies.</a:t>
            </a:r>
            <a:endParaRPr lang="en-US" sz="2400">
              <a:cs typeface="Calibri"/>
            </a:endParaRPr>
          </a:p>
          <a:p>
            <a:endParaRPr lang="en-US" sz="2400">
              <a:ea typeface="+mn-lt"/>
              <a:cs typeface="+mn-lt"/>
            </a:endParaRPr>
          </a:p>
        </p:txBody>
      </p:sp>
      <p:pic>
        <p:nvPicPr>
          <p:cNvPr id="4" name="Picture 4" descr="A picture containing website&#10;&#10;Description automatically generated">
            <a:extLst>
              <a:ext uri="{FF2B5EF4-FFF2-40B4-BE49-F238E27FC236}">
                <a16:creationId xmlns:a16="http://schemas.microsoft.com/office/drawing/2014/main" id="{070C2CAE-16C3-470B-A158-A15AAD2C6F39}"/>
              </a:ext>
            </a:extLst>
          </p:cNvPr>
          <p:cNvPicPr>
            <a:picLocks noChangeAspect="1"/>
          </p:cNvPicPr>
          <p:nvPr/>
        </p:nvPicPr>
        <p:blipFill>
          <a:blip r:embed="rId3"/>
          <a:stretch>
            <a:fillRect/>
          </a:stretch>
        </p:blipFill>
        <p:spPr>
          <a:xfrm>
            <a:off x="555812" y="3064086"/>
            <a:ext cx="4329952" cy="3643358"/>
          </a:xfrm>
          <a:prstGeom prst="rect">
            <a:avLst/>
          </a:prstGeom>
        </p:spPr>
      </p:pic>
      <p:pic>
        <p:nvPicPr>
          <p:cNvPr id="5" name="Picture 5">
            <a:extLst>
              <a:ext uri="{FF2B5EF4-FFF2-40B4-BE49-F238E27FC236}">
                <a16:creationId xmlns:a16="http://schemas.microsoft.com/office/drawing/2014/main" id="{81B65FFA-F880-4A6B-80E5-AC1ABEA29E02}"/>
              </a:ext>
            </a:extLst>
          </p:cNvPr>
          <p:cNvPicPr>
            <a:picLocks noChangeAspect="1"/>
          </p:cNvPicPr>
          <p:nvPr/>
        </p:nvPicPr>
        <p:blipFill>
          <a:blip r:embed="rId4"/>
          <a:stretch>
            <a:fillRect/>
          </a:stretch>
        </p:blipFill>
        <p:spPr>
          <a:xfrm>
            <a:off x="5029200" y="3060887"/>
            <a:ext cx="6463552" cy="3631826"/>
          </a:xfrm>
          <a:prstGeom prst="rect">
            <a:avLst/>
          </a:prstGeom>
        </p:spPr>
      </p:pic>
    </p:spTree>
    <p:extLst>
      <p:ext uri="{BB962C8B-B14F-4D97-AF65-F5344CB8AC3E}">
        <p14:creationId xmlns:p14="http://schemas.microsoft.com/office/powerpoint/2010/main" val="28336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B5F4095-F5BF-304F-B385-42D35EB21699}"/>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5400" kern="1200">
                <a:latin typeface="+mj-lt"/>
                <a:ea typeface="+mj-ea"/>
                <a:cs typeface="+mj-cs"/>
              </a:rPr>
              <a:t>Field Trips: </a:t>
            </a:r>
            <a:r>
              <a:rPr lang="en-US" sz="5400"/>
              <a:t>Call to Action</a:t>
            </a:r>
            <a:endParaRPr lang="en-US" sz="5400" kern="1200">
              <a:latin typeface="+mj-lt"/>
            </a:endParaRPr>
          </a:p>
        </p:txBody>
      </p:sp>
      <p:graphicFrame>
        <p:nvGraphicFramePr>
          <p:cNvPr id="9" name="Diagram 8">
            <a:extLst>
              <a:ext uri="{FF2B5EF4-FFF2-40B4-BE49-F238E27FC236}">
                <a16:creationId xmlns:a16="http://schemas.microsoft.com/office/drawing/2014/main" id="{8DC45CFF-7125-41B1-9790-9769B5BB2DFB}"/>
              </a:ext>
            </a:extLst>
          </p:cNvPr>
          <p:cNvGraphicFramePr/>
          <p:nvPr>
            <p:extLst>
              <p:ext uri="{D42A27DB-BD31-4B8C-83A1-F6EECF244321}">
                <p14:modId xmlns:p14="http://schemas.microsoft.com/office/powerpoint/2010/main" val="3466551018"/>
              </p:ext>
            </p:extLst>
          </p:nvPr>
        </p:nvGraphicFramePr>
        <p:xfrm>
          <a:off x="169205" y="1764806"/>
          <a:ext cx="84559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6EC6998D-F54B-49EF-98E9-CE60C56CD8C2}"/>
              </a:ext>
            </a:extLst>
          </p:cNvPr>
          <p:cNvGrpSpPr/>
          <p:nvPr/>
        </p:nvGrpSpPr>
        <p:grpSpPr>
          <a:xfrm>
            <a:off x="8557727" y="4850873"/>
            <a:ext cx="1264141" cy="1264141"/>
            <a:chOff x="5463929" y="2796929"/>
            <a:chExt cx="1264141" cy="1264141"/>
          </a:xfrm>
        </p:grpSpPr>
        <p:sp>
          <p:nvSpPr>
            <p:cNvPr id="27" name="Rectangle: Diagonal Corners Rounded 26">
              <a:extLst>
                <a:ext uri="{FF2B5EF4-FFF2-40B4-BE49-F238E27FC236}">
                  <a16:creationId xmlns:a16="http://schemas.microsoft.com/office/drawing/2014/main" id="{06C2B698-18CE-4591-A82F-FBA20ECA8362}"/>
                </a:ext>
              </a:extLst>
            </p:cNvPr>
            <p:cNvSpPr/>
            <p:nvPr/>
          </p:nvSpPr>
          <p:spPr>
            <a:xfrm>
              <a:off x="5463929" y="2796929"/>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Zoom Out">
              <a:extLst>
                <a:ext uri="{FF2B5EF4-FFF2-40B4-BE49-F238E27FC236}">
                  <a16:creationId xmlns:a16="http://schemas.microsoft.com/office/drawing/2014/main" id="{4FC4EB10-B28E-48D1-AB81-886192DE138D}"/>
                </a:ext>
              </a:extLst>
            </p:cNvPr>
            <p:cNvSpPr/>
            <p:nvPr/>
          </p:nvSpPr>
          <p:spPr>
            <a:xfrm>
              <a:off x="5733336" y="3066337"/>
              <a:ext cx="725326" cy="725326"/>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5" name="Group 4">
            <a:extLst>
              <a:ext uri="{FF2B5EF4-FFF2-40B4-BE49-F238E27FC236}">
                <a16:creationId xmlns:a16="http://schemas.microsoft.com/office/drawing/2014/main" id="{0625815A-FBFE-4AF3-99E9-587B1E933C0B}"/>
              </a:ext>
            </a:extLst>
          </p:cNvPr>
          <p:cNvGrpSpPr/>
          <p:nvPr/>
        </p:nvGrpSpPr>
        <p:grpSpPr>
          <a:xfrm>
            <a:off x="8599075" y="3382498"/>
            <a:ext cx="1264141" cy="1264141"/>
            <a:chOff x="8666838" y="3881403"/>
            <a:chExt cx="1264141" cy="1264141"/>
          </a:xfrm>
        </p:grpSpPr>
        <p:sp>
          <p:nvSpPr>
            <p:cNvPr id="29" name="Rectangle: Diagonal Corners Rounded 28">
              <a:extLst>
                <a:ext uri="{FF2B5EF4-FFF2-40B4-BE49-F238E27FC236}">
                  <a16:creationId xmlns:a16="http://schemas.microsoft.com/office/drawing/2014/main" id="{8F87E68E-BF6C-49E3-B76A-6E2D10E443CB}"/>
                </a:ext>
              </a:extLst>
            </p:cNvPr>
            <p:cNvSpPr/>
            <p:nvPr/>
          </p:nvSpPr>
          <p:spPr>
            <a:xfrm>
              <a:off x="8666838" y="3881403"/>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30" name="Rectangle 29">
              <a:extLst>
                <a:ext uri="{FF2B5EF4-FFF2-40B4-BE49-F238E27FC236}">
                  <a16:creationId xmlns:a16="http://schemas.microsoft.com/office/drawing/2014/main" id="{BC47DF37-5B47-4DCA-9FAE-8DEF533A3E03}"/>
                </a:ext>
              </a:extLst>
            </p:cNvPr>
            <p:cNvSpPr/>
            <p:nvPr/>
          </p:nvSpPr>
          <p:spPr>
            <a:xfrm>
              <a:off x="8986921" y="4192935"/>
              <a:ext cx="725326" cy="725326"/>
            </a:xfrm>
            <a:prstGeom prst="rect">
              <a:avLst/>
            </a:prstGeom>
            <a: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4" name="Group 3">
            <a:extLst>
              <a:ext uri="{FF2B5EF4-FFF2-40B4-BE49-F238E27FC236}">
                <a16:creationId xmlns:a16="http://schemas.microsoft.com/office/drawing/2014/main" id="{FEF49480-1A3B-427A-B002-B77BA8E1C471}"/>
              </a:ext>
            </a:extLst>
          </p:cNvPr>
          <p:cNvGrpSpPr/>
          <p:nvPr/>
        </p:nvGrpSpPr>
        <p:grpSpPr>
          <a:xfrm>
            <a:off x="9985980" y="3840002"/>
            <a:ext cx="1264141" cy="1264141"/>
            <a:chOff x="8956671" y="2800982"/>
            <a:chExt cx="1264141" cy="1264141"/>
          </a:xfrm>
        </p:grpSpPr>
        <p:sp>
          <p:nvSpPr>
            <p:cNvPr id="24" name="Rectangle: Diagonal Corners Rounded 23">
              <a:extLst>
                <a:ext uri="{FF2B5EF4-FFF2-40B4-BE49-F238E27FC236}">
                  <a16:creationId xmlns:a16="http://schemas.microsoft.com/office/drawing/2014/main" id="{9A22AE9E-6970-4F70-8E96-29EC0DAE504D}"/>
                </a:ext>
              </a:extLst>
            </p:cNvPr>
            <p:cNvSpPr/>
            <p:nvPr/>
          </p:nvSpPr>
          <p:spPr>
            <a:xfrm>
              <a:off x="8956671"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6" name="Rectangle 25" descr="Money">
              <a:extLst>
                <a:ext uri="{FF2B5EF4-FFF2-40B4-BE49-F238E27FC236}">
                  <a16:creationId xmlns:a16="http://schemas.microsoft.com/office/drawing/2014/main" id="{2F0B0A92-79C7-4F2E-B159-3849F3174DF5}"/>
                </a:ext>
              </a:extLst>
            </p:cNvPr>
            <p:cNvSpPr/>
            <p:nvPr/>
          </p:nvSpPr>
          <p:spPr>
            <a:xfrm>
              <a:off x="9226078" y="3070390"/>
              <a:ext cx="725326" cy="725326"/>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6" name="Group 5">
            <a:extLst>
              <a:ext uri="{FF2B5EF4-FFF2-40B4-BE49-F238E27FC236}">
                <a16:creationId xmlns:a16="http://schemas.microsoft.com/office/drawing/2014/main" id="{EC8F6DF2-38F1-4F03-A8AB-0424349B7796}"/>
              </a:ext>
            </a:extLst>
          </p:cNvPr>
          <p:cNvGrpSpPr/>
          <p:nvPr/>
        </p:nvGrpSpPr>
        <p:grpSpPr>
          <a:xfrm>
            <a:off x="9985980" y="2387847"/>
            <a:ext cx="1264141" cy="1264141"/>
            <a:chOff x="1651592" y="2800982"/>
            <a:chExt cx="1264141" cy="1264141"/>
          </a:xfrm>
        </p:grpSpPr>
        <p:sp>
          <p:nvSpPr>
            <p:cNvPr id="31" name="Rectangle: Diagonal Corners Rounded 30">
              <a:extLst>
                <a:ext uri="{FF2B5EF4-FFF2-40B4-BE49-F238E27FC236}">
                  <a16:creationId xmlns:a16="http://schemas.microsoft.com/office/drawing/2014/main" id="{11A62D6D-181B-4586-AD04-6ABB84E54221}"/>
                </a:ext>
              </a:extLst>
            </p:cNvPr>
            <p:cNvSpPr/>
            <p:nvPr/>
          </p:nvSpPr>
          <p:spPr>
            <a:xfrm>
              <a:off x="1651592"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32" name="Rectangle 31">
              <a:extLst>
                <a:ext uri="{FF2B5EF4-FFF2-40B4-BE49-F238E27FC236}">
                  <a16:creationId xmlns:a16="http://schemas.microsoft.com/office/drawing/2014/main" id="{0C5A427B-86FB-4F45-821F-2616A67CBBF6}"/>
                </a:ext>
              </a:extLst>
            </p:cNvPr>
            <p:cNvSpPr/>
            <p:nvPr/>
          </p:nvSpPr>
          <p:spPr>
            <a:xfrm>
              <a:off x="1911933" y="3070390"/>
              <a:ext cx="725326" cy="725326"/>
            </a:xfrm>
            <a:prstGeom prst="rect">
              <a:avLst/>
            </a:prstGeom>
            <a: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5808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67" name="Rectangle 66">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A0C967-A3EF-4022-8524-D9E0CA084214}"/>
              </a:ext>
            </a:extLst>
          </p:cNvPr>
          <p:cNvSpPr txBox="1"/>
          <p:nvPr/>
        </p:nvSpPr>
        <p:spPr>
          <a:xfrm>
            <a:off x="5901306" y="1239926"/>
            <a:ext cx="4971824" cy="46805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spc="31"/>
              <a:t> </a:t>
            </a:r>
          </a:p>
        </p:txBody>
      </p:sp>
      <p:graphicFrame>
        <p:nvGraphicFramePr>
          <p:cNvPr id="12" name="Content Placeholder 4">
            <a:extLst>
              <a:ext uri="{FF2B5EF4-FFF2-40B4-BE49-F238E27FC236}">
                <a16:creationId xmlns:a16="http://schemas.microsoft.com/office/drawing/2014/main" id="{9DD8D1AE-EBD8-47DF-8F70-1AAE9004EC19}"/>
              </a:ext>
            </a:extLst>
          </p:cNvPr>
          <p:cNvGraphicFramePr/>
          <p:nvPr>
            <p:extLst>
              <p:ext uri="{D42A27DB-BD31-4B8C-83A1-F6EECF244321}">
                <p14:modId xmlns:p14="http://schemas.microsoft.com/office/powerpoint/2010/main" val="4210291879"/>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4">
            <a:extLst>
              <a:ext uri="{FF2B5EF4-FFF2-40B4-BE49-F238E27FC236}">
                <a16:creationId xmlns:a16="http://schemas.microsoft.com/office/drawing/2014/main" id="{C96A006A-7593-4B20-B7C9-140880F62BD0}"/>
              </a:ext>
            </a:extLst>
          </p:cNvPr>
          <p:cNvSpPr txBox="1">
            <a:spLocks/>
          </p:cNvSpPr>
          <p:nvPr/>
        </p:nvSpPr>
        <p:spPr>
          <a:xfrm>
            <a:off x="1012571" y="1065862"/>
            <a:ext cx="3568718" cy="1577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rPr>
              <a:t>Externships: Benefits</a:t>
            </a:r>
            <a:endParaRPr lang="en-US" sz="5400"/>
          </a:p>
        </p:txBody>
      </p:sp>
      <p:pic>
        <p:nvPicPr>
          <p:cNvPr id="79" name="Picture 79" descr="A picture containing chain, light&#10;&#10;Description automatically generated">
            <a:extLst>
              <a:ext uri="{FF2B5EF4-FFF2-40B4-BE49-F238E27FC236}">
                <a16:creationId xmlns:a16="http://schemas.microsoft.com/office/drawing/2014/main" id="{ACF4A1FC-9A01-4870-9EFA-2380F974501F}"/>
              </a:ext>
            </a:extLst>
          </p:cNvPr>
          <p:cNvPicPr>
            <a:picLocks noChangeAspect="1"/>
          </p:cNvPicPr>
          <p:nvPr/>
        </p:nvPicPr>
        <p:blipFill>
          <a:blip r:embed="rId8"/>
          <a:stretch>
            <a:fillRect/>
          </a:stretch>
        </p:blipFill>
        <p:spPr>
          <a:xfrm>
            <a:off x="943709" y="2556412"/>
            <a:ext cx="3706444" cy="2965156"/>
          </a:xfrm>
          <a:prstGeom prst="rect">
            <a:avLst/>
          </a:prstGeom>
        </p:spPr>
      </p:pic>
    </p:spTree>
    <p:extLst>
      <p:ext uri="{BB962C8B-B14F-4D97-AF65-F5344CB8AC3E}">
        <p14:creationId xmlns:p14="http://schemas.microsoft.com/office/powerpoint/2010/main" val="3415371591"/>
      </p:ext>
    </p:extLst>
  </p:cSld>
  <p:clrMapOvr>
    <a:masterClrMapping/>
  </p:clrMapOvr>
  <mc:AlternateContent xmlns:mc="http://schemas.openxmlformats.org/markup-compatibility/2006" xmlns:p14="http://schemas.microsoft.com/office/powerpoint/2010/main">
    <mc:Choice Requires="p14">
      <p:transition spd="slow" p14:dur="2000" advTm="92693"/>
    </mc:Choice>
    <mc:Fallback xmlns="">
      <p:transition spd="slow" advTm="926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B5F4095-F5BF-304F-B385-42D35EB21699}"/>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5400" kern="1200">
                <a:latin typeface="+mj-lt"/>
                <a:ea typeface="+mj-ea"/>
                <a:cs typeface="+mj-cs"/>
              </a:rPr>
              <a:t>Externships: </a:t>
            </a:r>
            <a:r>
              <a:rPr lang="en-US" sz="5400"/>
              <a:t>Call to Action</a:t>
            </a:r>
            <a:endParaRPr lang="en-US" sz="5400" kern="1200">
              <a:latin typeface="+mj-lt"/>
            </a:endParaRPr>
          </a:p>
        </p:txBody>
      </p:sp>
      <p:graphicFrame>
        <p:nvGraphicFramePr>
          <p:cNvPr id="9" name="Diagram 8">
            <a:extLst>
              <a:ext uri="{FF2B5EF4-FFF2-40B4-BE49-F238E27FC236}">
                <a16:creationId xmlns:a16="http://schemas.microsoft.com/office/drawing/2014/main" id="{8DC45CFF-7125-41B1-9790-9769B5BB2DFB}"/>
              </a:ext>
            </a:extLst>
          </p:cNvPr>
          <p:cNvGraphicFramePr/>
          <p:nvPr>
            <p:extLst>
              <p:ext uri="{D42A27DB-BD31-4B8C-83A1-F6EECF244321}">
                <p14:modId xmlns:p14="http://schemas.microsoft.com/office/powerpoint/2010/main" val="3523954742"/>
              </p:ext>
            </p:extLst>
          </p:nvPr>
        </p:nvGraphicFramePr>
        <p:xfrm>
          <a:off x="139643" y="1825628"/>
          <a:ext cx="84559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angle 29">
            <a:extLst>
              <a:ext uri="{FF2B5EF4-FFF2-40B4-BE49-F238E27FC236}">
                <a16:creationId xmlns:a16="http://schemas.microsoft.com/office/drawing/2014/main" id="{BC47DF37-5B47-4DCA-9FAE-8DEF533A3E03}"/>
              </a:ext>
            </a:extLst>
          </p:cNvPr>
          <p:cNvSpPr/>
          <p:nvPr/>
        </p:nvSpPr>
        <p:spPr>
          <a:xfrm>
            <a:off x="8936245" y="4150811"/>
            <a:ext cx="725326" cy="725326"/>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34" name="Group 33">
            <a:extLst>
              <a:ext uri="{FF2B5EF4-FFF2-40B4-BE49-F238E27FC236}">
                <a16:creationId xmlns:a16="http://schemas.microsoft.com/office/drawing/2014/main" id="{56A387ED-ED42-4B40-84D0-48D83D8AB683}"/>
              </a:ext>
            </a:extLst>
          </p:cNvPr>
          <p:cNvGrpSpPr/>
          <p:nvPr/>
        </p:nvGrpSpPr>
        <p:grpSpPr>
          <a:xfrm>
            <a:off x="8497591" y="4913761"/>
            <a:ext cx="1264141" cy="1264141"/>
            <a:chOff x="5463929" y="2796929"/>
            <a:chExt cx="1264141" cy="1264141"/>
          </a:xfrm>
        </p:grpSpPr>
        <p:sp>
          <p:nvSpPr>
            <p:cNvPr id="35" name="Rectangle: Diagonal Corners Rounded 34">
              <a:extLst>
                <a:ext uri="{FF2B5EF4-FFF2-40B4-BE49-F238E27FC236}">
                  <a16:creationId xmlns:a16="http://schemas.microsoft.com/office/drawing/2014/main" id="{54248A74-6284-4236-BDBF-7B95D448D951}"/>
                </a:ext>
              </a:extLst>
            </p:cNvPr>
            <p:cNvSpPr/>
            <p:nvPr/>
          </p:nvSpPr>
          <p:spPr>
            <a:xfrm>
              <a:off x="5463929" y="2796929"/>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36" name="Rectangle 35" descr="Zoom Out">
              <a:extLst>
                <a:ext uri="{FF2B5EF4-FFF2-40B4-BE49-F238E27FC236}">
                  <a16:creationId xmlns:a16="http://schemas.microsoft.com/office/drawing/2014/main" id="{661F1F70-0313-420D-9399-7F368E733A7C}"/>
                </a:ext>
              </a:extLst>
            </p:cNvPr>
            <p:cNvSpPr/>
            <p:nvPr/>
          </p:nvSpPr>
          <p:spPr>
            <a:xfrm>
              <a:off x="5733336" y="3066337"/>
              <a:ext cx="725326" cy="725326"/>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37" name="Group 36">
            <a:extLst>
              <a:ext uri="{FF2B5EF4-FFF2-40B4-BE49-F238E27FC236}">
                <a16:creationId xmlns:a16="http://schemas.microsoft.com/office/drawing/2014/main" id="{521C266C-B573-46E4-A287-2D46C3469239}"/>
              </a:ext>
            </a:extLst>
          </p:cNvPr>
          <p:cNvGrpSpPr/>
          <p:nvPr/>
        </p:nvGrpSpPr>
        <p:grpSpPr>
          <a:xfrm>
            <a:off x="8538939" y="3445386"/>
            <a:ext cx="1264141" cy="1264141"/>
            <a:chOff x="8666838" y="3881403"/>
            <a:chExt cx="1264141" cy="1264141"/>
          </a:xfrm>
        </p:grpSpPr>
        <p:sp>
          <p:nvSpPr>
            <p:cNvPr id="38" name="Rectangle: Diagonal Corners Rounded 37">
              <a:extLst>
                <a:ext uri="{FF2B5EF4-FFF2-40B4-BE49-F238E27FC236}">
                  <a16:creationId xmlns:a16="http://schemas.microsoft.com/office/drawing/2014/main" id="{0F8325D5-F2F0-4BEC-BEEC-9E4B5624AC52}"/>
                </a:ext>
              </a:extLst>
            </p:cNvPr>
            <p:cNvSpPr/>
            <p:nvPr/>
          </p:nvSpPr>
          <p:spPr>
            <a:xfrm>
              <a:off x="8666838" y="3881403"/>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39" name="Rectangle 38">
              <a:extLst>
                <a:ext uri="{FF2B5EF4-FFF2-40B4-BE49-F238E27FC236}">
                  <a16:creationId xmlns:a16="http://schemas.microsoft.com/office/drawing/2014/main" id="{DA64FC9A-DE10-4534-BDC5-788C6D97E1D8}"/>
                </a:ext>
              </a:extLst>
            </p:cNvPr>
            <p:cNvSpPr/>
            <p:nvPr/>
          </p:nvSpPr>
          <p:spPr>
            <a:xfrm>
              <a:off x="8986921" y="4192935"/>
              <a:ext cx="725326" cy="725326"/>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40" name="Group 39">
            <a:extLst>
              <a:ext uri="{FF2B5EF4-FFF2-40B4-BE49-F238E27FC236}">
                <a16:creationId xmlns:a16="http://schemas.microsoft.com/office/drawing/2014/main" id="{FF5FFFD9-0B04-4710-A71F-16B8E46FBB6D}"/>
              </a:ext>
            </a:extLst>
          </p:cNvPr>
          <p:cNvGrpSpPr/>
          <p:nvPr/>
        </p:nvGrpSpPr>
        <p:grpSpPr>
          <a:xfrm>
            <a:off x="9925844" y="3902890"/>
            <a:ext cx="1264141" cy="1264141"/>
            <a:chOff x="8956671" y="2800982"/>
            <a:chExt cx="1264141" cy="1264141"/>
          </a:xfrm>
        </p:grpSpPr>
        <p:sp>
          <p:nvSpPr>
            <p:cNvPr id="41" name="Rectangle: Diagonal Corners Rounded 40">
              <a:extLst>
                <a:ext uri="{FF2B5EF4-FFF2-40B4-BE49-F238E27FC236}">
                  <a16:creationId xmlns:a16="http://schemas.microsoft.com/office/drawing/2014/main" id="{1A145D09-D2B6-41BA-AC02-B7F15650A69F}"/>
                </a:ext>
              </a:extLst>
            </p:cNvPr>
            <p:cNvSpPr/>
            <p:nvPr/>
          </p:nvSpPr>
          <p:spPr>
            <a:xfrm>
              <a:off x="8956671"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42" name="Rectangle 41" descr="Money">
              <a:extLst>
                <a:ext uri="{FF2B5EF4-FFF2-40B4-BE49-F238E27FC236}">
                  <a16:creationId xmlns:a16="http://schemas.microsoft.com/office/drawing/2014/main" id="{6C40DCA8-AF39-44CC-89CD-CEB5218CFEC1}"/>
                </a:ext>
              </a:extLst>
            </p:cNvPr>
            <p:cNvSpPr/>
            <p:nvPr/>
          </p:nvSpPr>
          <p:spPr>
            <a:xfrm>
              <a:off x="9226078" y="3070390"/>
              <a:ext cx="725326" cy="725326"/>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43" name="Group 42">
            <a:extLst>
              <a:ext uri="{FF2B5EF4-FFF2-40B4-BE49-F238E27FC236}">
                <a16:creationId xmlns:a16="http://schemas.microsoft.com/office/drawing/2014/main" id="{8CB4F8C9-7AE9-4366-9D4F-23D1EEB7407E}"/>
              </a:ext>
            </a:extLst>
          </p:cNvPr>
          <p:cNvGrpSpPr/>
          <p:nvPr/>
        </p:nvGrpSpPr>
        <p:grpSpPr>
          <a:xfrm>
            <a:off x="9925844" y="2450735"/>
            <a:ext cx="1264141" cy="1264141"/>
            <a:chOff x="1651592" y="2800982"/>
            <a:chExt cx="1264141" cy="1264141"/>
          </a:xfrm>
        </p:grpSpPr>
        <p:sp>
          <p:nvSpPr>
            <p:cNvPr id="44" name="Rectangle: Diagonal Corners Rounded 43">
              <a:extLst>
                <a:ext uri="{FF2B5EF4-FFF2-40B4-BE49-F238E27FC236}">
                  <a16:creationId xmlns:a16="http://schemas.microsoft.com/office/drawing/2014/main" id="{4107F839-022E-424E-B862-45934B34ABD1}"/>
                </a:ext>
              </a:extLst>
            </p:cNvPr>
            <p:cNvSpPr/>
            <p:nvPr/>
          </p:nvSpPr>
          <p:spPr>
            <a:xfrm>
              <a:off x="1651592"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5" name="Rectangle 44">
              <a:extLst>
                <a:ext uri="{FF2B5EF4-FFF2-40B4-BE49-F238E27FC236}">
                  <a16:creationId xmlns:a16="http://schemas.microsoft.com/office/drawing/2014/main" id="{BB9CF313-DDC9-40F0-8803-F7F396BFAE78}"/>
                </a:ext>
              </a:extLst>
            </p:cNvPr>
            <p:cNvSpPr/>
            <p:nvPr/>
          </p:nvSpPr>
          <p:spPr>
            <a:xfrm>
              <a:off x="1911933" y="3070390"/>
              <a:ext cx="725326" cy="725326"/>
            </a:xfrm>
            <a:prstGeom prst="rect">
              <a:avLst/>
            </a:prstGeom>
            <a: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46" name="TextBox 45">
            <a:extLst>
              <a:ext uri="{FF2B5EF4-FFF2-40B4-BE49-F238E27FC236}">
                <a16:creationId xmlns:a16="http://schemas.microsoft.com/office/drawing/2014/main" id="{AAF5963D-3BD3-4961-B43A-6B98D8EA983A}"/>
              </a:ext>
            </a:extLst>
          </p:cNvPr>
          <p:cNvSpPr txBox="1"/>
          <p:nvPr/>
        </p:nvSpPr>
        <p:spPr>
          <a:xfrm>
            <a:off x="8766998" y="293757"/>
            <a:ext cx="3285359" cy="1477328"/>
          </a:xfrm>
          <a:prstGeom prst="rect">
            <a:avLst/>
          </a:prstGeom>
          <a:noFill/>
        </p:spPr>
        <p:txBody>
          <a:bodyPr wrap="square">
            <a:spAutoFit/>
          </a:bodyPr>
          <a:lstStyle/>
          <a:p>
            <a:r>
              <a:rPr lang="en-US" sz="1800">
                <a:effectLst/>
                <a:latin typeface="Calibri" panose="020F0502020204030204" pitchFamily="34" charset="0"/>
                <a:ea typeface="Yu Mincho" panose="02020400000000000000" pitchFamily="18" charset="-128"/>
                <a:cs typeface="Calibri" panose="020F0502020204030204" pitchFamily="34" charset="0"/>
              </a:rPr>
              <a:t>“Impacting just one teacher allows a company to reach between 20-150 students each year.” - </a:t>
            </a:r>
            <a:r>
              <a:rPr lang="en-US" sz="1400">
                <a:effectLst/>
                <a:latin typeface="Calibri" panose="020F0502020204030204" pitchFamily="34" charset="0"/>
                <a:ea typeface="Calibri" panose="020F0502020204030204" pitchFamily="34" charset="0"/>
                <a:cs typeface="Arial" panose="020B0604020202020204" pitchFamily="34" charset="0"/>
              </a:rPr>
              <a:t>The Colorado Roadmap to Work-Based Learning</a:t>
            </a:r>
            <a:r>
              <a:rPr lang="en-US" sz="1800">
                <a:effectLst/>
                <a:latin typeface="Calibri" panose="020F0502020204030204" pitchFamily="34" charset="0"/>
                <a:ea typeface="Yu Mincho" panose="02020400000000000000" pitchFamily="18" charset="-128"/>
                <a:cs typeface="Arial" panose="020B0604020202020204" pitchFamily="34" charset="0"/>
              </a:rPr>
              <a:t> </a:t>
            </a:r>
            <a:endParaRPr lang="en-US"/>
          </a:p>
        </p:txBody>
      </p:sp>
    </p:spTree>
    <p:extLst>
      <p:ext uri="{BB962C8B-B14F-4D97-AF65-F5344CB8AC3E}">
        <p14:creationId xmlns:p14="http://schemas.microsoft.com/office/powerpoint/2010/main" val="4209602247"/>
      </p:ext>
    </p:extLst>
  </p:cSld>
  <p:clrMapOvr>
    <a:masterClrMapping/>
  </p:clrMapOvr>
  <mc:AlternateContent xmlns:mc="http://schemas.openxmlformats.org/markup-compatibility/2006" xmlns:p14="http://schemas.microsoft.com/office/powerpoint/2010/main">
    <mc:Choice Requires="p14">
      <p:transition spd="slow" p14:dur="2000" advTm="59609"/>
    </mc:Choice>
    <mc:Fallback xmlns="">
      <p:transition spd="slow" advTm="596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67" name="Rectangle 66">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C6092A4-7B56-4E3C-9FB7-60184BC05F0B}"/>
              </a:ext>
            </a:extLst>
          </p:cNvPr>
          <p:cNvGrpSpPr>
            <a:grpSpLocks noChangeAspect="1"/>
          </p:cNvGrpSpPr>
          <p:nvPr/>
        </p:nvGrpSpPr>
        <p:grpSpPr>
          <a:xfrm>
            <a:off x="5191952" y="607237"/>
            <a:ext cx="5542504" cy="3131450"/>
            <a:chOff x="2874297" y="2391540"/>
            <a:chExt cx="6674337" cy="3770922"/>
          </a:xfrm>
        </p:grpSpPr>
        <p:sp>
          <p:nvSpPr>
            <p:cNvPr id="11" name="Oval 10">
              <a:extLst>
                <a:ext uri="{FF2B5EF4-FFF2-40B4-BE49-F238E27FC236}">
                  <a16:creationId xmlns:a16="http://schemas.microsoft.com/office/drawing/2014/main" id="{8913B8DF-0264-4DA4-8287-1E9D6A8AD9D7}"/>
                </a:ext>
              </a:extLst>
            </p:cNvPr>
            <p:cNvSpPr/>
            <p:nvPr/>
          </p:nvSpPr>
          <p:spPr>
            <a:xfrm>
              <a:off x="2874297" y="2391540"/>
              <a:ext cx="3722076" cy="3722076"/>
            </a:xfrm>
            <a:prstGeom prst="ellipse">
              <a:avLst/>
            </a:prstGeom>
            <a:solidFill>
              <a:srgbClr val="C50CEB">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en-US"/>
            </a:p>
          </p:txBody>
        </p:sp>
        <p:sp>
          <p:nvSpPr>
            <p:cNvPr id="12" name="Oval 11">
              <a:extLst>
                <a:ext uri="{FF2B5EF4-FFF2-40B4-BE49-F238E27FC236}">
                  <a16:creationId xmlns:a16="http://schemas.microsoft.com/office/drawing/2014/main" id="{E97D131D-08A3-43DD-8E39-2AA9A6F17499}"/>
                </a:ext>
              </a:extLst>
            </p:cNvPr>
            <p:cNvSpPr/>
            <p:nvPr/>
          </p:nvSpPr>
          <p:spPr>
            <a:xfrm>
              <a:off x="5082143" y="2440386"/>
              <a:ext cx="3722076" cy="3722076"/>
            </a:xfrm>
            <a:prstGeom prst="ellipse">
              <a:avLst/>
            </a:prstGeom>
            <a:solidFill>
              <a:srgbClr val="43EB0C">
                <a:alpha val="47000"/>
              </a:srgb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wrap="none" rtlCol="0" anchor="ctr">
              <a:normAutofit/>
            </a:bodyPr>
            <a:lstStyle/>
            <a:p>
              <a:pPr algn="ctr"/>
              <a:endParaRPr lang="en-US"/>
            </a:p>
          </p:txBody>
        </p:sp>
        <p:sp>
          <p:nvSpPr>
            <p:cNvPr id="13" name="TextBox 12">
              <a:extLst>
                <a:ext uri="{FF2B5EF4-FFF2-40B4-BE49-F238E27FC236}">
                  <a16:creationId xmlns:a16="http://schemas.microsoft.com/office/drawing/2014/main" id="{AF027FFE-1110-4588-98F8-AF7AFA1B9088}"/>
                </a:ext>
              </a:extLst>
            </p:cNvPr>
            <p:cNvSpPr txBox="1"/>
            <p:nvPr/>
          </p:nvSpPr>
          <p:spPr>
            <a:xfrm>
              <a:off x="3259205" y="4740064"/>
              <a:ext cx="2743199" cy="52322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normAutofit fontScale="92500" lnSpcReduction="20000"/>
            </a:bodyPr>
            <a:lstStyle/>
            <a:p>
              <a:pPr algn="l"/>
              <a:r>
                <a:rPr lang="en-US" sz="2800"/>
                <a:t>Educators</a:t>
              </a:r>
              <a:endParaRPr lang="en-US" sz="2800">
                <a:cs typeface="Calibri"/>
              </a:endParaRPr>
            </a:p>
          </p:txBody>
        </p:sp>
        <p:sp>
          <p:nvSpPr>
            <p:cNvPr id="14" name="TextBox 13">
              <a:extLst>
                <a:ext uri="{FF2B5EF4-FFF2-40B4-BE49-F238E27FC236}">
                  <a16:creationId xmlns:a16="http://schemas.microsoft.com/office/drawing/2014/main" id="{3666D9C0-B299-42D0-A1E8-861EDE5B849D}"/>
                </a:ext>
              </a:extLst>
            </p:cNvPr>
            <p:cNvSpPr txBox="1"/>
            <p:nvPr/>
          </p:nvSpPr>
          <p:spPr>
            <a:xfrm>
              <a:off x="6805435" y="4740064"/>
              <a:ext cx="2743199" cy="52322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normAutofit fontScale="92500" lnSpcReduction="20000"/>
            </a:bodyPr>
            <a:lstStyle/>
            <a:p>
              <a:pPr algn="l"/>
              <a:r>
                <a:rPr lang="en-US" sz="2800"/>
                <a:t>Industry</a:t>
              </a:r>
            </a:p>
          </p:txBody>
        </p:sp>
        <p:sp>
          <p:nvSpPr>
            <p:cNvPr id="15" name="TextBox 14">
              <a:extLst>
                <a:ext uri="{FF2B5EF4-FFF2-40B4-BE49-F238E27FC236}">
                  <a16:creationId xmlns:a16="http://schemas.microsoft.com/office/drawing/2014/main" id="{C2F53A40-1D90-4033-8422-DC048F025911}"/>
                </a:ext>
              </a:extLst>
            </p:cNvPr>
            <p:cNvSpPr txBox="1"/>
            <p:nvPr/>
          </p:nvSpPr>
          <p:spPr>
            <a:xfrm>
              <a:off x="5070419" y="3626372"/>
              <a:ext cx="1525953" cy="120032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normAutofit fontScale="92500" lnSpcReduction="10000"/>
            </a:bodyPr>
            <a:lstStyle/>
            <a:p>
              <a:pPr algn="ctr"/>
              <a:r>
                <a:rPr lang="en-US" sz="1600" b="1"/>
                <a:t>Field Trips</a:t>
              </a:r>
            </a:p>
            <a:p>
              <a:pPr algn="ctr"/>
              <a:r>
                <a:rPr lang="en-US" sz="1600" b="1">
                  <a:cs typeface="Calibri" panose="020F0502020204030204"/>
                </a:rPr>
                <a:t>Externships</a:t>
              </a:r>
            </a:p>
            <a:p>
              <a:pPr algn="ctr"/>
              <a:r>
                <a:rPr lang="en-US" sz="1600">
                  <a:cs typeface="Calibri" panose="020F0502020204030204"/>
                </a:rPr>
                <a:t>Web Presence</a:t>
              </a:r>
            </a:p>
            <a:p>
              <a:pPr algn="ctr"/>
              <a:r>
                <a:rPr lang="en-US" sz="1600">
                  <a:cs typeface="Calibri" panose="020F0502020204030204"/>
                </a:rPr>
                <a:t>Funding</a:t>
              </a:r>
            </a:p>
          </p:txBody>
        </p:sp>
        <p:pic>
          <p:nvPicPr>
            <p:cNvPr id="16" name="Graphic 5" descr="Classroom with solid fill">
              <a:extLst>
                <a:ext uri="{FF2B5EF4-FFF2-40B4-BE49-F238E27FC236}">
                  <a16:creationId xmlns:a16="http://schemas.microsoft.com/office/drawing/2014/main" id="{97E863C2-535D-416B-9340-B107AFD3D2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4374" y="3173079"/>
              <a:ext cx="1324707" cy="1314938"/>
            </a:xfrm>
            <a:prstGeom prst="rect">
              <a:avLst/>
            </a:prstGeom>
          </p:spPr>
        </p:pic>
        <p:pic>
          <p:nvPicPr>
            <p:cNvPr id="17" name="Graphic 6" descr="City with solid fill">
              <a:extLst>
                <a:ext uri="{FF2B5EF4-FFF2-40B4-BE49-F238E27FC236}">
                  <a16:creationId xmlns:a16="http://schemas.microsoft.com/office/drawing/2014/main" id="{BB87933D-7DDF-4361-A9C4-306299EA7B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1528" y="3173080"/>
              <a:ext cx="1500553" cy="1500553"/>
            </a:xfrm>
            <a:prstGeom prst="rect">
              <a:avLst/>
            </a:prstGeom>
          </p:spPr>
        </p:pic>
        <p:pic>
          <p:nvPicPr>
            <p:cNvPr id="18" name="Picture 17" descr="Logo, company name&#10;&#10;Description automatically generated">
              <a:extLst>
                <a:ext uri="{FF2B5EF4-FFF2-40B4-BE49-F238E27FC236}">
                  <a16:creationId xmlns:a16="http://schemas.microsoft.com/office/drawing/2014/main" id="{729BFA6A-A594-460F-A6A0-592F68D6C941}"/>
                </a:ext>
              </a:extLst>
            </p:cNvPr>
            <p:cNvPicPr>
              <a:picLocks noChangeAspect="1"/>
            </p:cNvPicPr>
            <p:nvPr/>
          </p:nvPicPr>
          <p:blipFill>
            <a:blip r:embed="rId7"/>
            <a:stretch>
              <a:fillRect/>
            </a:stretch>
          </p:blipFill>
          <p:spPr>
            <a:xfrm>
              <a:off x="4783709" y="3251348"/>
              <a:ext cx="1824388" cy="375024"/>
            </a:xfrm>
            <a:prstGeom prst="rect">
              <a:avLst/>
            </a:prstGeom>
          </p:spPr>
        </p:pic>
      </p:grpSp>
      <p:grpSp>
        <p:nvGrpSpPr>
          <p:cNvPr id="19" name="Group 18">
            <a:extLst>
              <a:ext uri="{FF2B5EF4-FFF2-40B4-BE49-F238E27FC236}">
                <a16:creationId xmlns:a16="http://schemas.microsoft.com/office/drawing/2014/main" id="{446D4D23-9B8D-4FD4-B875-0D8141F607FC}"/>
              </a:ext>
            </a:extLst>
          </p:cNvPr>
          <p:cNvGrpSpPr>
            <a:grpSpLocks noChangeAspect="1"/>
          </p:cNvGrpSpPr>
          <p:nvPr/>
        </p:nvGrpSpPr>
        <p:grpSpPr>
          <a:xfrm>
            <a:off x="4149620" y="4550377"/>
            <a:ext cx="7033078" cy="1811402"/>
            <a:chOff x="1247482" y="2780068"/>
            <a:chExt cx="9377440" cy="2415203"/>
          </a:xfrm>
        </p:grpSpPr>
        <p:sp>
          <p:nvSpPr>
            <p:cNvPr id="20" name="Rectangle: Diagonal Corners Rounded 19">
              <a:extLst>
                <a:ext uri="{FF2B5EF4-FFF2-40B4-BE49-F238E27FC236}">
                  <a16:creationId xmlns:a16="http://schemas.microsoft.com/office/drawing/2014/main" id="{7DF9EC53-35CC-4D2D-BAF1-FF4344B888FE}"/>
                </a:ext>
              </a:extLst>
            </p:cNvPr>
            <p:cNvSpPr/>
            <p:nvPr/>
          </p:nvSpPr>
          <p:spPr>
            <a:xfrm>
              <a:off x="1651592"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wrap="square">
              <a:normAutofit/>
            </a:bodyPr>
            <a:lstStyle/>
            <a:p>
              <a:endParaRPr lang="en-US"/>
            </a:p>
          </p:txBody>
        </p:sp>
        <p:sp>
          <p:nvSpPr>
            <p:cNvPr id="21" name="Rectangle 20">
              <a:extLst>
                <a:ext uri="{FF2B5EF4-FFF2-40B4-BE49-F238E27FC236}">
                  <a16:creationId xmlns:a16="http://schemas.microsoft.com/office/drawing/2014/main" id="{0940720C-DE6B-4EBB-B2F6-D79EE1D4BBED}"/>
                </a:ext>
              </a:extLst>
            </p:cNvPr>
            <p:cNvSpPr/>
            <p:nvPr/>
          </p:nvSpPr>
          <p:spPr>
            <a:xfrm>
              <a:off x="1911933" y="3070390"/>
              <a:ext cx="725326" cy="725326"/>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wrap="square">
              <a:normAutofit/>
            </a:bodyPr>
            <a:lstStyle/>
            <a:p>
              <a:endParaRPr lang="en-US"/>
            </a:p>
          </p:txBody>
        </p:sp>
        <p:grpSp>
          <p:nvGrpSpPr>
            <p:cNvPr id="22" name="Group 21">
              <a:extLst>
                <a:ext uri="{FF2B5EF4-FFF2-40B4-BE49-F238E27FC236}">
                  <a16:creationId xmlns:a16="http://schemas.microsoft.com/office/drawing/2014/main" id="{24FEEE52-0963-4962-9462-0CE4B8443A29}"/>
                </a:ext>
              </a:extLst>
            </p:cNvPr>
            <p:cNvGrpSpPr/>
            <p:nvPr/>
          </p:nvGrpSpPr>
          <p:grpSpPr>
            <a:xfrm>
              <a:off x="1247482" y="4458873"/>
              <a:ext cx="2072362" cy="720000"/>
              <a:chOff x="569079" y="2645217"/>
              <a:chExt cx="2072362" cy="720000"/>
            </a:xfrm>
          </p:grpSpPr>
          <p:sp>
            <p:nvSpPr>
              <p:cNvPr id="38" name="Rectangle 37">
                <a:extLst>
                  <a:ext uri="{FF2B5EF4-FFF2-40B4-BE49-F238E27FC236}">
                    <a16:creationId xmlns:a16="http://schemas.microsoft.com/office/drawing/2014/main" id="{3B01E7A9-4171-4A7C-AAA6-3DE240549195}"/>
                  </a:ext>
                </a:extLst>
              </p:cNvPr>
              <p:cNvSpPr/>
              <p:nvPr/>
            </p:nvSpPr>
            <p:spPr>
              <a:xfrm>
                <a:off x="569079" y="2645217"/>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wrap="square">
                <a:normAutofit/>
              </a:bodyPr>
              <a:lstStyle/>
              <a:p>
                <a:endParaRPr lang="en-US"/>
              </a:p>
            </p:txBody>
          </p:sp>
          <p:sp>
            <p:nvSpPr>
              <p:cNvPr id="39" name="TextBox 38">
                <a:extLst>
                  <a:ext uri="{FF2B5EF4-FFF2-40B4-BE49-F238E27FC236}">
                    <a16:creationId xmlns:a16="http://schemas.microsoft.com/office/drawing/2014/main" id="{8834DD49-273E-43BE-A9AB-C7CA00D87D22}"/>
                  </a:ext>
                </a:extLst>
              </p:cNvPr>
              <p:cNvSpPr txBox="1"/>
              <p:nvPr/>
            </p:nvSpPr>
            <p:spPr>
              <a:xfrm>
                <a:off x="569079" y="2645217"/>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rmAutofit fontScale="92500" lnSpcReduction="20000"/>
              </a:bodyPr>
              <a:lstStyle/>
              <a:p>
                <a:pPr marL="0" lvl="0" indent="0" algn="ctr" defTabSz="1022350">
                  <a:lnSpc>
                    <a:spcPct val="100000"/>
                  </a:lnSpc>
                  <a:spcBef>
                    <a:spcPct val="0"/>
                  </a:spcBef>
                  <a:spcAft>
                    <a:spcPct val="35000"/>
                  </a:spcAft>
                  <a:buNone/>
                  <a:defRPr cap="all"/>
                </a:pPr>
                <a:r>
                  <a:rPr lang="en-US" sz="2300" kern="1200"/>
                  <a:t>Expanded Network</a:t>
                </a:r>
              </a:p>
            </p:txBody>
          </p:sp>
        </p:grpSp>
        <p:sp>
          <p:nvSpPr>
            <p:cNvPr id="23" name="Rectangle: Diagonal Corners Rounded 22">
              <a:extLst>
                <a:ext uri="{FF2B5EF4-FFF2-40B4-BE49-F238E27FC236}">
                  <a16:creationId xmlns:a16="http://schemas.microsoft.com/office/drawing/2014/main" id="{864AAC2B-5204-4D20-9E46-2469F64AB180}"/>
                </a:ext>
              </a:extLst>
            </p:cNvPr>
            <p:cNvSpPr/>
            <p:nvPr/>
          </p:nvSpPr>
          <p:spPr>
            <a:xfrm>
              <a:off x="4086619"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wrap="square">
              <a:normAutofit/>
            </a:bodyPr>
            <a:lstStyle/>
            <a:p>
              <a:endParaRPr lang="en-US"/>
            </a:p>
          </p:txBody>
        </p:sp>
        <p:sp>
          <p:nvSpPr>
            <p:cNvPr id="24" name="Rectangle 23" descr="Zoom Out">
              <a:extLst>
                <a:ext uri="{FF2B5EF4-FFF2-40B4-BE49-F238E27FC236}">
                  <a16:creationId xmlns:a16="http://schemas.microsoft.com/office/drawing/2014/main" id="{2EF83ECB-6741-403E-8445-598469C74E6E}"/>
                </a:ext>
              </a:extLst>
            </p:cNvPr>
            <p:cNvSpPr/>
            <p:nvPr/>
          </p:nvSpPr>
          <p:spPr>
            <a:xfrm>
              <a:off x="4356026" y="3070390"/>
              <a:ext cx="725326" cy="725326"/>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wrap="square">
              <a:normAutofit/>
            </a:bodyPr>
            <a:lstStyle/>
            <a:p>
              <a:endParaRPr lang="en-US"/>
            </a:p>
          </p:txBody>
        </p:sp>
        <p:grpSp>
          <p:nvGrpSpPr>
            <p:cNvPr id="25" name="Group 24">
              <a:extLst>
                <a:ext uri="{FF2B5EF4-FFF2-40B4-BE49-F238E27FC236}">
                  <a16:creationId xmlns:a16="http://schemas.microsoft.com/office/drawing/2014/main" id="{3270C66D-FB0D-439C-BFE0-21A2B2FFCDCE}"/>
                </a:ext>
              </a:extLst>
            </p:cNvPr>
            <p:cNvGrpSpPr/>
            <p:nvPr/>
          </p:nvGrpSpPr>
          <p:grpSpPr>
            <a:xfrm>
              <a:off x="3682508" y="4458873"/>
              <a:ext cx="2072362" cy="720000"/>
              <a:chOff x="3004105" y="2645217"/>
              <a:chExt cx="2072362" cy="720000"/>
            </a:xfrm>
          </p:grpSpPr>
          <p:sp>
            <p:nvSpPr>
              <p:cNvPr id="36" name="Rectangle 35">
                <a:extLst>
                  <a:ext uri="{FF2B5EF4-FFF2-40B4-BE49-F238E27FC236}">
                    <a16:creationId xmlns:a16="http://schemas.microsoft.com/office/drawing/2014/main" id="{A9B8B96D-812E-4B39-BC48-1076C71E2B3B}"/>
                  </a:ext>
                </a:extLst>
              </p:cNvPr>
              <p:cNvSpPr/>
              <p:nvPr/>
            </p:nvSpPr>
            <p:spPr>
              <a:xfrm>
                <a:off x="3004105" y="2645217"/>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wrap="square">
                <a:normAutofit/>
              </a:bodyPr>
              <a:lstStyle/>
              <a:p>
                <a:endParaRPr lang="en-US"/>
              </a:p>
            </p:txBody>
          </p:sp>
          <p:sp>
            <p:nvSpPr>
              <p:cNvPr id="37" name="TextBox 36">
                <a:extLst>
                  <a:ext uri="{FF2B5EF4-FFF2-40B4-BE49-F238E27FC236}">
                    <a16:creationId xmlns:a16="http://schemas.microsoft.com/office/drawing/2014/main" id="{23024312-D5DB-4F91-A633-A483EECE61F1}"/>
                  </a:ext>
                </a:extLst>
              </p:cNvPr>
              <p:cNvSpPr txBox="1"/>
              <p:nvPr/>
            </p:nvSpPr>
            <p:spPr>
              <a:xfrm>
                <a:off x="3004105" y="2645217"/>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rmAutofit fontScale="92500" lnSpcReduction="20000"/>
              </a:bodyPr>
              <a:lstStyle/>
              <a:p>
                <a:pPr marL="0" lvl="0" indent="0" algn="ctr" defTabSz="1022350">
                  <a:lnSpc>
                    <a:spcPct val="100000"/>
                  </a:lnSpc>
                  <a:spcBef>
                    <a:spcPct val="0"/>
                  </a:spcBef>
                  <a:spcAft>
                    <a:spcPct val="35000"/>
                  </a:spcAft>
                  <a:buNone/>
                  <a:defRPr cap="all"/>
                </a:pPr>
                <a:r>
                  <a:rPr lang="en-US" sz="2300" kern="1200"/>
                  <a:t>Improved Visibility</a:t>
                </a:r>
              </a:p>
            </p:txBody>
          </p:sp>
        </p:grpSp>
        <p:grpSp>
          <p:nvGrpSpPr>
            <p:cNvPr id="26" name="Group 25">
              <a:extLst>
                <a:ext uri="{FF2B5EF4-FFF2-40B4-BE49-F238E27FC236}">
                  <a16:creationId xmlns:a16="http://schemas.microsoft.com/office/drawing/2014/main" id="{F3C64A06-5551-429B-B910-53E90E2480F6}"/>
                </a:ext>
              </a:extLst>
            </p:cNvPr>
            <p:cNvGrpSpPr/>
            <p:nvPr/>
          </p:nvGrpSpPr>
          <p:grpSpPr>
            <a:xfrm>
              <a:off x="6117534" y="4475271"/>
              <a:ext cx="2072362" cy="720000"/>
              <a:chOff x="5439131" y="2510513"/>
              <a:chExt cx="2072362" cy="720000"/>
            </a:xfrm>
          </p:grpSpPr>
          <p:sp>
            <p:nvSpPr>
              <p:cNvPr id="34" name="Rectangle 33">
                <a:extLst>
                  <a:ext uri="{FF2B5EF4-FFF2-40B4-BE49-F238E27FC236}">
                    <a16:creationId xmlns:a16="http://schemas.microsoft.com/office/drawing/2014/main" id="{2EC3D164-DB65-4FA2-9C04-8B25484D85EE}"/>
                  </a:ext>
                </a:extLst>
              </p:cNvPr>
              <p:cNvSpPr/>
              <p:nvPr/>
            </p:nvSpPr>
            <p:spPr>
              <a:xfrm>
                <a:off x="5439131" y="2510513"/>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wrap="square">
                <a:normAutofit/>
              </a:bodyPr>
              <a:lstStyle/>
              <a:p>
                <a:endParaRPr lang="en-US"/>
              </a:p>
            </p:txBody>
          </p:sp>
          <p:sp>
            <p:nvSpPr>
              <p:cNvPr id="35" name="TextBox 34">
                <a:extLst>
                  <a:ext uri="{FF2B5EF4-FFF2-40B4-BE49-F238E27FC236}">
                    <a16:creationId xmlns:a16="http://schemas.microsoft.com/office/drawing/2014/main" id="{00071597-5F0E-4050-9D49-0F8CBC6EF104}"/>
                  </a:ext>
                </a:extLst>
              </p:cNvPr>
              <p:cNvSpPr txBox="1"/>
              <p:nvPr/>
            </p:nvSpPr>
            <p:spPr>
              <a:xfrm>
                <a:off x="5439131" y="2510513"/>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rmAutofit fontScale="92500" lnSpcReduction="20000"/>
              </a:bodyPr>
              <a:lstStyle/>
              <a:p>
                <a:pPr marL="0" lvl="0" indent="0" algn="ctr" defTabSz="1022350">
                  <a:lnSpc>
                    <a:spcPct val="100000"/>
                  </a:lnSpc>
                  <a:spcBef>
                    <a:spcPct val="0"/>
                  </a:spcBef>
                  <a:spcAft>
                    <a:spcPct val="35000"/>
                  </a:spcAft>
                  <a:buNone/>
                  <a:defRPr cap="all"/>
                </a:pPr>
                <a:r>
                  <a:rPr lang="en-US" sz="2300" kern="1200"/>
                  <a:t>Increased Scalability</a:t>
                </a:r>
              </a:p>
            </p:txBody>
          </p:sp>
        </p:grpSp>
        <p:sp>
          <p:nvSpPr>
            <p:cNvPr id="27" name="Rectangle: Diagonal Corners Rounded 26">
              <a:extLst>
                <a:ext uri="{FF2B5EF4-FFF2-40B4-BE49-F238E27FC236}">
                  <a16:creationId xmlns:a16="http://schemas.microsoft.com/office/drawing/2014/main" id="{D92556F8-4BB0-4CE5-89E8-465FF45E36BA}"/>
                </a:ext>
              </a:extLst>
            </p:cNvPr>
            <p:cNvSpPr/>
            <p:nvPr/>
          </p:nvSpPr>
          <p:spPr>
            <a:xfrm>
              <a:off x="8956671"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wrap="square">
              <a:normAutofit/>
            </a:bodyPr>
            <a:lstStyle/>
            <a:p>
              <a:endParaRPr lang="en-US"/>
            </a:p>
          </p:txBody>
        </p:sp>
        <p:sp>
          <p:nvSpPr>
            <p:cNvPr id="28" name="Rectangle 27" descr="Money">
              <a:extLst>
                <a:ext uri="{FF2B5EF4-FFF2-40B4-BE49-F238E27FC236}">
                  <a16:creationId xmlns:a16="http://schemas.microsoft.com/office/drawing/2014/main" id="{A322235F-B815-450A-BC23-8396B42618AB}"/>
                </a:ext>
              </a:extLst>
            </p:cNvPr>
            <p:cNvSpPr/>
            <p:nvPr/>
          </p:nvSpPr>
          <p:spPr>
            <a:xfrm>
              <a:off x="9226078" y="3070390"/>
              <a:ext cx="725326" cy="725326"/>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wrap="square">
              <a:normAutofit/>
            </a:bodyPr>
            <a:lstStyle/>
            <a:p>
              <a:endParaRPr lang="en-US"/>
            </a:p>
          </p:txBody>
        </p:sp>
        <p:grpSp>
          <p:nvGrpSpPr>
            <p:cNvPr id="29" name="Group 28">
              <a:extLst>
                <a:ext uri="{FF2B5EF4-FFF2-40B4-BE49-F238E27FC236}">
                  <a16:creationId xmlns:a16="http://schemas.microsoft.com/office/drawing/2014/main" id="{6F202546-CEF1-43E9-A25B-96ABD21F7F7D}"/>
                </a:ext>
              </a:extLst>
            </p:cNvPr>
            <p:cNvGrpSpPr/>
            <p:nvPr/>
          </p:nvGrpSpPr>
          <p:grpSpPr>
            <a:xfrm>
              <a:off x="8552560" y="4458873"/>
              <a:ext cx="2072362" cy="720000"/>
              <a:chOff x="7874157" y="2645217"/>
              <a:chExt cx="2072362" cy="720000"/>
            </a:xfrm>
          </p:grpSpPr>
          <p:sp>
            <p:nvSpPr>
              <p:cNvPr id="32" name="Rectangle 31">
                <a:extLst>
                  <a:ext uri="{FF2B5EF4-FFF2-40B4-BE49-F238E27FC236}">
                    <a16:creationId xmlns:a16="http://schemas.microsoft.com/office/drawing/2014/main" id="{40433AD3-B583-4B00-9746-55B246F84F42}"/>
                  </a:ext>
                </a:extLst>
              </p:cNvPr>
              <p:cNvSpPr/>
              <p:nvPr/>
            </p:nvSpPr>
            <p:spPr>
              <a:xfrm>
                <a:off x="7874157" y="2645217"/>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wrap="square">
                <a:normAutofit/>
              </a:bodyPr>
              <a:lstStyle/>
              <a:p>
                <a:endParaRPr lang="en-US"/>
              </a:p>
            </p:txBody>
          </p:sp>
          <p:sp>
            <p:nvSpPr>
              <p:cNvPr id="33" name="TextBox 32">
                <a:extLst>
                  <a:ext uri="{FF2B5EF4-FFF2-40B4-BE49-F238E27FC236}">
                    <a16:creationId xmlns:a16="http://schemas.microsoft.com/office/drawing/2014/main" id="{668CC7DA-7EBF-4598-BEBF-ADE39A2A89D2}"/>
                  </a:ext>
                </a:extLst>
              </p:cNvPr>
              <p:cNvSpPr txBox="1"/>
              <p:nvPr/>
            </p:nvSpPr>
            <p:spPr>
              <a:xfrm>
                <a:off x="7874157" y="2645217"/>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rmAutofit fontScale="92500" lnSpcReduction="20000"/>
              </a:bodyPr>
              <a:lstStyle/>
              <a:p>
                <a:pPr marL="0" lvl="0" indent="0" algn="ctr" defTabSz="1022350">
                  <a:lnSpc>
                    <a:spcPct val="100000"/>
                  </a:lnSpc>
                  <a:spcBef>
                    <a:spcPct val="0"/>
                  </a:spcBef>
                  <a:spcAft>
                    <a:spcPct val="35000"/>
                  </a:spcAft>
                  <a:buNone/>
                  <a:defRPr cap="all"/>
                </a:pPr>
                <a:r>
                  <a:rPr lang="en-US" sz="2300" kern="1200"/>
                  <a:t>Stabilized Funding</a:t>
                </a:r>
              </a:p>
            </p:txBody>
          </p:sp>
        </p:grpSp>
        <p:sp>
          <p:nvSpPr>
            <p:cNvPr id="30" name="Rectangle: Diagonal Corners Rounded 29">
              <a:extLst>
                <a:ext uri="{FF2B5EF4-FFF2-40B4-BE49-F238E27FC236}">
                  <a16:creationId xmlns:a16="http://schemas.microsoft.com/office/drawing/2014/main" id="{0F287E5A-BDEE-4EFB-88E7-D84F18D3648E}"/>
                </a:ext>
              </a:extLst>
            </p:cNvPr>
            <p:cNvSpPr/>
            <p:nvPr/>
          </p:nvSpPr>
          <p:spPr>
            <a:xfrm>
              <a:off x="6539780" y="2780068"/>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wrap="square">
              <a:normAutofit/>
            </a:bodyPr>
            <a:lstStyle/>
            <a:p>
              <a:endParaRPr lang="en-US"/>
            </a:p>
          </p:txBody>
        </p:sp>
        <p:sp>
          <p:nvSpPr>
            <p:cNvPr id="31" name="Rectangle 30">
              <a:extLst>
                <a:ext uri="{FF2B5EF4-FFF2-40B4-BE49-F238E27FC236}">
                  <a16:creationId xmlns:a16="http://schemas.microsoft.com/office/drawing/2014/main" id="{EEA0170B-E015-40B2-BCD0-155106D784FE}"/>
                </a:ext>
              </a:extLst>
            </p:cNvPr>
            <p:cNvSpPr/>
            <p:nvPr/>
          </p:nvSpPr>
          <p:spPr>
            <a:xfrm>
              <a:off x="6850636" y="3059699"/>
              <a:ext cx="725326" cy="725326"/>
            </a:xfrm>
            <a:prstGeom prst="rect">
              <a:avLst/>
            </a:prstGeom>
            <a: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wrap="square">
              <a:normAutofit/>
            </a:bodyPr>
            <a:lstStyle/>
            <a:p>
              <a:endParaRPr lang="en-US"/>
            </a:p>
          </p:txBody>
        </p:sp>
      </p:grpSp>
      <p:pic>
        <p:nvPicPr>
          <p:cNvPr id="42" name="Picture 41">
            <a:extLst>
              <a:ext uri="{FF2B5EF4-FFF2-40B4-BE49-F238E27FC236}">
                <a16:creationId xmlns:a16="http://schemas.microsoft.com/office/drawing/2014/main" id="{CF21413F-B5FD-43F0-BC63-E6C2F2EE87C6}"/>
              </a:ext>
            </a:extLst>
          </p:cNvPr>
          <p:cNvPicPr>
            <a:picLocks noChangeAspect="1"/>
          </p:cNvPicPr>
          <p:nvPr/>
        </p:nvPicPr>
        <p:blipFill>
          <a:blip r:embed="rId16"/>
          <a:stretch>
            <a:fillRect/>
          </a:stretch>
        </p:blipFill>
        <p:spPr>
          <a:xfrm>
            <a:off x="897017" y="4830127"/>
            <a:ext cx="1811988" cy="1336712"/>
          </a:xfrm>
          <a:prstGeom prst="rect">
            <a:avLst/>
          </a:prstGeom>
          <a:ln>
            <a:noFill/>
          </a:ln>
          <a:effectLst/>
        </p:spPr>
      </p:pic>
      <p:sp>
        <p:nvSpPr>
          <p:cNvPr id="43" name="Title 4">
            <a:extLst>
              <a:ext uri="{FF2B5EF4-FFF2-40B4-BE49-F238E27FC236}">
                <a16:creationId xmlns:a16="http://schemas.microsoft.com/office/drawing/2014/main" id="{2854B855-2806-4C9D-B2CF-2F5904C81D41}"/>
              </a:ext>
            </a:extLst>
          </p:cNvPr>
          <p:cNvSpPr>
            <a:spLocks noGrp="1"/>
          </p:cNvSpPr>
          <p:nvPr>
            <p:ph type="title"/>
          </p:nvPr>
        </p:nvSpPr>
        <p:spPr>
          <a:xfrm>
            <a:off x="359473" y="514998"/>
            <a:ext cx="3091666" cy="1445020"/>
          </a:xfrm>
        </p:spPr>
        <p:txBody>
          <a:bodyPr vert="horz" lIns="91440" tIns="45720" rIns="91440" bIns="45720" rtlCol="0" anchor="ctr">
            <a:normAutofit/>
          </a:bodyPr>
          <a:lstStyle/>
          <a:p>
            <a:r>
              <a:rPr lang="en-US" sz="5200" kern="1200">
                <a:solidFill>
                  <a:schemeClr val="tx1"/>
                </a:solidFill>
                <a:latin typeface="+mj-lt"/>
                <a:ea typeface="+mj-ea"/>
                <a:cs typeface="+mj-cs"/>
              </a:rPr>
              <a:t>Summary</a:t>
            </a:r>
          </a:p>
        </p:txBody>
      </p:sp>
    </p:spTree>
    <p:extLst>
      <p:ext uri="{BB962C8B-B14F-4D97-AF65-F5344CB8AC3E}">
        <p14:creationId xmlns:p14="http://schemas.microsoft.com/office/powerpoint/2010/main" val="2906487121"/>
      </p:ext>
    </p:extLst>
  </p:cSld>
  <p:clrMapOvr>
    <a:masterClrMapping/>
  </p:clrMapOvr>
  <mc:AlternateContent xmlns:mc="http://schemas.openxmlformats.org/markup-compatibility/2006" xmlns:p14="http://schemas.microsoft.com/office/powerpoint/2010/main">
    <mc:Choice Requires="p14">
      <p:transition spd="slow" p14:dur="2000" advTm="32384"/>
    </mc:Choice>
    <mc:Fallback xmlns="">
      <p:transition spd="slow" advTm="3238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AA9169-0E01-4213-AF5D-65DB01CEC183}"/>
              </a:ext>
            </a:extLst>
          </p:cNvPr>
          <p:cNvSpPr>
            <a:spLocks noGrp="1"/>
          </p:cNvSpPr>
          <p:nvPr>
            <p:ph type="title"/>
          </p:nvPr>
        </p:nvSpPr>
        <p:spPr>
          <a:xfrm>
            <a:off x="889472" y="1475130"/>
            <a:ext cx="6038470" cy="4713316"/>
          </a:xfrm>
        </p:spPr>
        <p:txBody>
          <a:bodyPr vert="horz" lIns="91440" tIns="45720" rIns="91440" bIns="45720" rtlCol="0" anchor="ctr">
            <a:normAutofit/>
          </a:bodyPr>
          <a:lstStyle/>
          <a:p>
            <a:r>
              <a:rPr lang="en-US" sz="6000"/>
              <a:t>Thank you!</a:t>
            </a:r>
            <a:br>
              <a:rPr lang="en-US" sz="6000"/>
            </a:br>
            <a:br>
              <a:rPr lang="en-US" sz="6000"/>
            </a:br>
            <a:r>
              <a:rPr lang="en-US" sz="6000"/>
              <a:t>Questions?</a:t>
            </a:r>
            <a:br>
              <a:rPr lang="en-US" sz="6000"/>
            </a:br>
            <a:endParaRPr lang="en-US" sz="3200" kern="1200">
              <a:solidFill>
                <a:schemeClr val="tx1"/>
              </a:solidFill>
              <a:latin typeface="+mj-lt"/>
              <a:ea typeface="+mj-ea"/>
              <a:cs typeface="+mj-cs"/>
            </a:endParaRPr>
          </a:p>
        </p:txBody>
      </p:sp>
      <p:grpSp>
        <p:nvGrpSpPr>
          <p:cNvPr id="20" name="Group 11">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F9ABB0-6211-4B0F-A802-63821A8D42F9}"/>
              </a:ext>
            </a:extLst>
          </p:cNvPr>
          <p:cNvSpPr txBox="1"/>
          <p:nvPr/>
        </p:nvSpPr>
        <p:spPr>
          <a:xfrm>
            <a:off x="5885968" y="1012228"/>
            <a:ext cx="4811702" cy="369332"/>
          </a:xfrm>
          <a:prstGeom prst="rect">
            <a:avLst/>
          </a:prstGeom>
          <a:noFill/>
        </p:spPr>
        <p:txBody>
          <a:bodyPr wrap="none" rtlCol="0">
            <a:spAutoFit/>
          </a:bodyPr>
          <a:lstStyle/>
          <a:p>
            <a:r>
              <a:rPr lang="en-US"/>
              <a:t>Please scan for a digital copy of our call to action!</a:t>
            </a:r>
          </a:p>
        </p:txBody>
      </p:sp>
      <p:pic>
        <p:nvPicPr>
          <p:cNvPr id="3" name="Graphic 2">
            <a:extLst>
              <a:ext uri="{FF2B5EF4-FFF2-40B4-BE49-F238E27FC236}">
                <a16:creationId xmlns:a16="http://schemas.microsoft.com/office/drawing/2014/main" id="{957A4A1F-1181-4C40-A6ED-41D5C592DD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6047" y="1549635"/>
            <a:ext cx="3882824" cy="3882824"/>
          </a:xfrm>
          <a:prstGeom prst="rect">
            <a:avLst/>
          </a:prstGeom>
        </p:spPr>
      </p:pic>
      <p:sp>
        <p:nvSpPr>
          <p:cNvPr id="6" name="TextBox 5">
            <a:extLst>
              <a:ext uri="{FF2B5EF4-FFF2-40B4-BE49-F238E27FC236}">
                <a16:creationId xmlns:a16="http://schemas.microsoft.com/office/drawing/2014/main" id="{3A2B7D72-2416-4834-83EA-6380FD723C16}"/>
              </a:ext>
            </a:extLst>
          </p:cNvPr>
          <p:cNvSpPr txBox="1"/>
          <p:nvPr/>
        </p:nvSpPr>
        <p:spPr>
          <a:xfrm>
            <a:off x="7424765" y="5788336"/>
            <a:ext cx="4845698" cy="400110"/>
          </a:xfrm>
          <a:prstGeom prst="rect">
            <a:avLst/>
          </a:prstGeom>
          <a:noFill/>
        </p:spPr>
        <p:txBody>
          <a:bodyPr wrap="square" rtlCol="0">
            <a:spAutoFit/>
          </a:bodyPr>
          <a:lstStyle/>
          <a:p>
            <a:r>
              <a:rPr lang="en-US" sz="2000"/>
              <a:t>https://rebrand.ly/Call2Action</a:t>
            </a:r>
          </a:p>
        </p:txBody>
      </p:sp>
    </p:spTree>
    <p:extLst>
      <p:ext uri="{BB962C8B-B14F-4D97-AF65-F5344CB8AC3E}">
        <p14:creationId xmlns:p14="http://schemas.microsoft.com/office/powerpoint/2010/main" val="593292984"/>
      </p:ext>
    </p:extLst>
  </p:cSld>
  <p:clrMapOvr>
    <a:masterClrMapping/>
  </p:clrMapOvr>
  <mc:AlternateContent xmlns:mc="http://schemas.openxmlformats.org/markup-compatibility/2006" xmlns:p14="http://schemas.microsoft.com/office/powerpoint/2010/main">
    <mc:Choice Requires="p14">
      <p:transition spd="slow" p14:dur="2000" advTm="14839"/>
    </mc:Choice>
    <mc:Fallback xmlns="">
      <p:transition spd="slow" advTm="148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36767-8378-48AE-9884-92EC128F2816}"/>
              </a:ext>
            </a:extLst>
          </p:cNvPr>
          <p:cNvSpPr>
            <a:spLocks noGrp="1"/>
          </p:cNvSpPr>
          <p:nvPr>
            <p:ph type="title"/>
          </p:nvPr>
        </p:nvSpPr>
        <p:spPr>
          <a:xfrm>
            <a:off x="808638" y="386930"/>
            <a:ext cx="9236700" cy="1188950"/>
          </a:xfrm>
        </p:spPr>
        <p:txBody>
          <a:bodyPr anchor="b">
            <a:normAutofit/>
          </a:bodyPr>
          <a:lstStyle/>
          <a:p>
            <a:r>
              <a:rPr lang="en-US" sz="5400"/>
              <a:t>Overview</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307050-D90E-4E15-8A7B-2CE91421D53C}"/>
              </a:ext>
            </a:extLst>
          </p:cNvPr>
          <p:cNvSpPr txBox="1"/>
          <p:nvPr/>
        </p:nvSpPr>
        <p:spPr>
          <a:xfrm>
            <a:off x="602739" y="2389218"/>
            <a:ext cx="10590777" cy="4031873"/>
          </a:xfrm>
          <a:prstGeom prst="rect">
            <a:avLst/>
          </a:prstGeom>
          <a:noFill/>
        </p:spPr>
        <p:txBody>
          <a:bodyPr wrap="square" rtlCol="0">
            <a:spAutoFit/>
          </a:bodyPr>
          <a:lstStyle/>
          <a:p>
            <a:pPr marL="285750" indent="-285750">
              <a:buFont typeface="Arial" panose="020B0604020202020204" pitchFamily="34" charset="0"/>
              <a:buChar char="•"/>
            </a:pPr>
            <a:r>
              <a:rPr lang="en-US" sz="3200"/>
              <a:t>Our Organization…an introduction to Code Savvy</a:t>
            </a:r>
          </a:p>
          <a:p>
            <a:pPr marL="285750" indent="-285750">
              <a:buFont typeface="Arial" panose="020B0604020202020204" pitchFamily="34" charset="0"/>
              <a:buChar char="•"/>
            </a:pPr>
            <a:r>
              <a:rPr lang="en-US" sz="3200"/>
              <a:t>Code Savvy’s Challenge to us</a:t>
            </a:r>
          </a:p>
          <a:p>
            <a:pPr marL="285750" indent="-285750">
              <a:buFont typeface="Arial" panose="020B0604020202020204" pitchFamily="34" charset="0"/>
              <a:buChar char="•"/>
            </a:pPr>
            <a:r>
              <a:rPr lang="en-US" sz="3200"/>
              <a:t>Our Approach and Focus</a:t>
            </a:r>
          </a:p>
          <a:p>
            <a:pPr marL="285750" indent="-285750">
              <a:buFont typeface="Arial" panose="020B0604020202020204" pitchFamily="34" charset="0"/>
              <a:buChar char="•"/>
            </a:pPr>
            <a:r>
              <a:rPr lang="en-US" sz="3200"/>
              <a:t>Our Recommendations</a:t>
            </a:r>
          </a:p>
          <a:p>
            <a:pPr marL="742950" lvl="1" indent="-285750">
              <a:buFont typeface="Arial" panose="020B0604020202020204" pitchFamily="34" charset="0"/>
              <a:buChar char="•"/>
            </a:pPr>
            <a:r>
              <a:rPr lang="en-US" sz="3200"/>
              <a:t>Benefits</a:t>
            </a:r>
          </a:p>
          <a:p>
            <a:pPr marL="742950" lvl="1" indent="-285750">
              <a:buFont typeface="Arial" panose="020B0604020202020204" pitchFamily="34" charset="0"/>
              <a:buChar char="•"/>
            </a:pPr>
            <a:r>
              <a:rPr lang="en-US" sz="3200"/>
              <a:t>Call to Action</a:t>
            </a:r>
          </a:p>
          <a:p>
            <a:pPr marL="742950" lvl="1" indent="-285750">
              <a:buFont typeface="Arial" panose="020B0604020202020204" pitchFamily="34" charset="0"/>
              <a:buChar char="•"/>
            </a:pPr>
            <a:r>
              <a:rPr lang="en-US" sz="3200"/>
              <a:t>Summary</a:t>
            </a:r>
          </a:p>
          <a:p>
            <a:pPr marL="285750" indent="-285750">
              <a:buFont typeface="Arial" panose="020B0604020202020204" pitchFamily="34" charset="0"/>
              <a:buChar char="•"/>
            </a:pPr>
            <a:r>
              <a:rPr lang="en-US" sz="3200"/>
              <a:t>Take home items</a:t>
            </a:r>
          </a:p>
        </p:txBody>
      </p:sp>
    </p:spTree>
    <p:extLst>
      <p:ext uri="{BB962C8B-B14F-4D97-AF65-F5344CB8AC3E}">
        <p14:creationId xmlns:p14="http://schemas.microsoft.com/office/powerpoint/2010/main" val="219946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36767-8378-48AE-9884-92EC128F2816}"/>
              </a:ext>
            </a:extLst>
          </p:cNvPr>
          <p:cNvSpPr>
            <a:spLocks noGrp="1"/>
          </p:cNvSpPr>
          <p:nvPr>
            <p:ph type="title"/>
          </p:nvPr>
        </p:nvSpPr>
        <p:spPr>
          <a:xfrm>
            <a:off x="808638" y="386930"/>
            <a:ext cx="9236700" cy="1188950"/>
          </a:xfrm>
        </p:spPr>
        <p:txBody>
          <a:bodyPr anchor="b">
            <a:normAutofit/>
          </a:bodyPr>
          <a:lstStyle/>
          <a:p>
            <a:r>
              <a:rPr lang="en-US" sz="5400"/>
              <a:t>Who is Code Savvy?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6FE2ED0-3F37-4D9D-8A15-261BD27F9D17}"/>
              </a:ext>
            </a:extLst>
          </p:cNvPr>
          <p:cNvPicPr>
            <a:picLocks noChangeAspect="1"/>
          </p:cNvPicPr>
          <p:nvPr/>
        </p:nvPicPr>
        <p:blipFill>
          <a:blip r:embed="rId3"/>
          <a:stretch>
            <a:fillRect/>
          </a:stretch>
        </p:blipFill>
        <p:spPr>
          <a:xfrm>
            <a:off x="1122218" y="2259214"/>
            <a:ext cx="9168246" cy="4175299"/>
          </a:xfrm>
          <a:prstGeom prst="rect">
            <a:avLst/>
          </a:prstGeom>
        </p:spPr>
      </p:pic>
      <p:sp>
        <p:nvSpPr>
          <p:cNvPr id="5" name="TextBox 4">
            <a:extLst>
              <a:ext uri="{FF2B5EF4-FFF2-40B4-BE49-F238E27FC236}">
                <a16:creationId xmlns:a16="http://schemas.microsoft.com/office/drawing/2014/main" id="{73185051-A724-4084-9C2B-F1FC3DE471E9}"/>
              </a:ext>
            </a:extLst>
          </p:cNvPr>
          <p:cNvSpPr txBox="1"/>
          <p:nvPr/>
        </p:nvSpPr>
        <p:spPr>
          <a:xfrm>
            <a:off x="6958445" y="6490855"/>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https://www.codesavvy.org</a:t>
            </a:r>
            <a:endParaRPr lang="en-US" sz="1600">
              <a:cs typeface="Calibri"/>
            </a:endParaRPr>
          </a:p>
        </p:txBody>
      </p:sp>
      <p:pic>
        <p:nvPicPr>
          <p:cNvPr id="13" name="Picture 12">
            <a:extLst>
              <a:ext uri="{FF2B5EF4-FFF2-40B4-BE49-F238E27FC236}">
                <a16:creationId xmlns:a16="http://schemas.microsoft.com/office/drawing/2014/main" id="{DF03A39C-4FDE-4EA2-B4C4-9CD5D6CF85AC}"/>
              </a:ext>
            </a:extLst>
          </p:cNvPr>
          <p:cNvPicPr>
            <a:picLocks noChangeAspect="1"/>
          </p:cNvPicPr>
          <p:nvPr/>
        </p:nvPicPr>
        <p:blipFill>
          <a:blip r:embed="rId4"/>
          <a:stretch>
            <a:fillRect/>
          </a:stretch>
        </p:blipFill>
        <p:spPr>
          <a:xfrm>
            <a:off x="9061390" y="290651"/>
            <a:ext cx="1967895" cy="1451725"/>
          </a:xfrm>
          <a:prstGeom prst="rect">
            <a:avLst/>
          </a:prstGeom>
          <a:ln>
            <a:noFill/>
          </a:ln>
          <a:effectLst/>
        </p:spPr>
      </p:pic>
    </p:spTree>
    <p:extLst>
      <p:ext uri="{BB962C8B-B14F-4D97-AF65-F5344CB8AC3E}">
        <p14:creationId xmlns:p14="http://schemas.microsoft.com/office/powerpoint/2010/main" val="424825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67" name="Rectangle 66">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AA9169-0E01-4213-AF5D-65DB01CEC183}"/>
              </a:ext>
            </a:extLst>
          </p:cNvPr>
          <p:cNvSpPr>
            <a:spLocks noGrp="1"/>
          </p:cNvSpPr>
          <p:nvPr>
            <p:ph type="title"/>
          </p:nvPr>
        </p:nvSpPr>
        <p:spPr>
          <a:xfrm>
            <a:off x="494002" y="158573"/>
            <a:ext cx="8969962" cy="2435428"/>
          </a:xfrm>
        </p:spPr>
        <p:txBody>
          <a:bodyPr vert="horz" lIns="91440" tIns="45720" rIns="91440" bIns="45720" rtlCol="0" anchor="ctr">
            <a:normAutofit/>
          </a:bodyPr>
          <a:lstStyle/>
          <a:p>
            <a:r>
              <a:rPr lang="en-US" sz="4000"/>
              <a:t>Capacity, Access, Participation, and Experience (CAPE) </a:t>
            </a:r>
            <a:endParaRPr lang="en-US" sz="4000" kern="120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2FB05572-0F77-4E1D-9E23-86CE44960FC1}"/>
              </a:ext>
            </a:extLst>
          </p:cNvPr>
          <p:cNvPicPr>
            <a:picLocks noChangeAspect="1"/>
          </p:cNvPicPr>
          <p:nvPr/>
        </p:nvPicPr>
        <p:blipFill rotWithShape="1">
          <a:blip r:embed="rId3"/>
          <a:srcRect t="14309" r="1" b="7463"/>
          <a:stretch/>
        </p:blipFill>
        <p:spPr>
          <a:xfrm>
            <a:off x="5670207" y="2274354"/>
            <a:ext cx="5478541" cy="3139322"/>
          </a:xfrm>
          <a:prstGeom prst="rect">
            <a:avLst/>
          </a:prstGeom>
        </p:spPr>
      </p:pic>
      <p:sp>
        <p:nvSpPr>
          <p:cNvPr id="10" name="TextBox 9">
            <a:extLst>
              <a:ext uri="{FF2B5EF4-FFF2-40B4-BE49-F238E27FC236}">
                <a16:creationId xmlns:a16="http://schemas.microsoft.com/office/drawing/2014/main" id="{457F95E0-957F-4DF9-960E-986507793EFF}"/>
              </a:ext>
            </a:extLst>
          </p:cNvPr>
          <p:cNvSpPr txBox="1"/>
          <p:nvPr/>
        </p:nvSpPr>
        <p:spPr>
          <a:xfrm>
            <a:off x="574785" y="2551513"/>
            <a:ext cx="5063314" cy="2308324"/>
          </a:xfrm>
          <a:prstGeom prst="rect">
            <a:avLst/>
          </a:prstGeom>
          <a:noFill/>
        </p:spPr>
        <p:txBody>
          <a:bodyPr wrap="square" lIns="91440" tIns="45720" rIns="91440" bIns="45720" anchor="t">
            <a:spAutoFit/>
          </a:bodyPr>
          <a:lstStyle/>
          <a:p>
            <a:pPr algn="r"/>
            <a:r>
              <a:rPr lang="en-US" b="1"/>
              <a:t>Vision</a:t>
            </a:r>
            <a:r>
              <a:rPr lang="en-US"/>
              <a:t> </a:t>
            </a:r>
          </a:p>
          <a:p>
            <a:pPr algn="r"/>
            <a:endParaRPr lang="en-US">
              <a:cs typeface="Calibri" panose="020F0502020204030204"/>
            </a:endParaRPr>
          </a:p>
          <a:p>
            <a:pPr algn="r"/>
            <a:r>
              <a:rPr lang="en-US" b="1"/>
              <a:t>Mission and Core Values (Inclusivity, Diversity, and Community)</a:t>
            </a:r>
            <a:endParaRPr lang="en-US" b="1">
              <a:cs typeface="Calibri"/>
            </a:endParaRPr>
          </a:p>
          <a:p>
            <a:pPr algn="r"/>
            <a:endParaRPr lang="en-US">
              <a:cs typeface="Calibri" panose="020F0502020204030204"/>
            </a:endParaRPr>
          </a:p>
          <a:p>
            <a:pPr algn="r"/>
            <a:r>
              <a:rPr lang="en-US" b="1"/>
              <a:t>Student programs</a:t>
            </a:r>
            <a:endParaRPr lang="en-US" b="1">
              <a:cs typeface="Calibri" panose="020F0502020204030204"/>
            </a:endParaRPr>
          </a:p>
          <a:p>
            <a:pPr algn="r"/>
            <a:endParaRPr lang="en-US">
              <a:cs typeface="Calibri" panose="020F0502020204030204"/>
            </a:endParaRPr>
          </a:p>
          <a:p>
            <a:pPr algn="r"/>
            <a:r>
              <a:rPr lang="en-US" b="1"/>
              <a:t>Educator programs</a:t>
            </a:r>
            <a:endParaRPr lang="en-US">
              <a:cs typeface="Calibri" panose="020F0502020204030204"/>
            </a:endParaRPr>
          </a:p>
        </p:txBody>
      </p:sp>
    </p:spTree>
    <p:extLst>
      <p:ext uri="{BB962C8B-B14F-4D97-AF65-F5344CB8AC3E}">
        <p14:creationId xmlns:p14="http://schemas.microsoft.com/office/powerpoint/2010/main" val="176375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36767-8378-48AE-9884-92EC128F2816}"/>
              </a:ext>
            </a:extLst>
          </p:cNvPr>
          <p:cNvSpPr>
            <a:spLocks noGrp="1"/>
          </p:cNvSpPr>
          <p:nvPr>
            <p:ph type="title"/>
          </p:nvPr>
        </p:nvSpPr>
        <p:spPr>
          <a:xfrm>
            <a:off x="808638" y="386930"/>
            <a:ext cx="9236700" cy="1188950"/>
          </a:xfrm>
        </p:spPr>
        <p:txBody>
          <a:bodyPr anchor="b">
            <a:normAutofit/>
          </a:bodyPr>
          <a:lstStyle/>
          <a:p>
            <a:r>
              <a:rPr lang="en-US" sz="5400"/>
              <a:t>Challenge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43F7AA-A220-47A4-A5DB-A0F33E8CF2AB}"/>
              </a:ext>
            </a:extLst>
          </p:cNvPr>
          <p:cNvSpPr>
            <a:spLocks noGrp="1"/>
          </p:cNvSpPr>
          <p:nvPr>
            <p:ph idx="1"/>
          </p:nvPr>
        </p:nvSpPr>
        <p:spPr>
          <a:xfrm>
            <a:off x="808638" y="1957289"/>
            <a:ext cx="10143668" cy="3435531"/>
          </a:xfrm>
        </p:spPr>
        <p:txBody>
          <a:bodyPr anchor="ctr">
            <a:normAutofit/>
          </a:bodyPr>
          <a:lstStyle/>
          <a:p>
            <a:pPr marL="0" indent="0">
              <a:buNone/>
            </a:pPr>
            <a:r>
              <a:rPr lang="en-US" sz="3200"/>
              <a:t>How might Code Savvy partner with employers to create and strengthen pathways to expand equitable and engaging K-12 computer science education in Minnesota?  </a:t>
            </a:r>
          </a:p>
        </p:txBody>
      </p:sp>
    </p:spTree>
    <p:extLst>
      <p:ext uri="{BB962C8B-B14F-4D97-AF65-F5344CB8AC3E}">
        <p14:creationId xmlns:p14="http://schemas.microsoft.com/office/powerpoint/2010/main" val="177944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36767-8378-48AE-9884-92EC128F2816}"/>
              </a:ext>
            </a:extLst>
          </p:cNvPr>
          <p:cNvSpPr>
            <a:spLocks noGrp="1"/>
          </p:cNvSpPr>
          <p:nvPr>
            <p:ph type="title"/>
          </p:nvPr>
        </p:nvSpPr>
        <p:spPr>
          <a:xfrm>
            <a:off x="808638" y="386930"/>
            <a:ext cx="9236700" cy="1188950"/>
          </a:xfrm>
        </p:spPr>
        <p:txBody>
          <a:bodyPr anchor="b">
            <a:normAutofit/>
          </a:bodyPr>
          <a:lstStyle/>
          <a:p>
            <a:r>
              <a:rPr lang="en-US" sz="5400"/>
              <a:t>What is Code Savvy looking for?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Diagonal Corners Rounded 12">
            <a:extLst>
              <a:ext uri="{FF2B5EF4-FFF2-40B4-BE49-F238E27FC236}">
                <a16:creationId xmlns:a16="http://schemas.microsoft.com/office/drawing/2014/main" id="{48EA9DB3-9A2D-41E3-A316-A6BB7404B0A4}"/>
              </a:ext>
            </a:extLst>
          </p:cNvPr>
          <p:cNvSpPr/>
          <p:nvPr/>
        </p:nvSpPr>
        <p:spPr>
          <a:xfrm>
            <a:off x="1651592"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5" name="Rectangle 14">
            <a:extLst>
              <a:ext uri="{FF2B5EF4-FFF2-40B4-BE49-F238E27FC236}">
                <a16:creationId xmlns:a16="http://schemas.microsoft.com/office/drawing/2014/main" id="{9D1C85E7-B41E-4510-9BB2-144620F79376}"/>
              </a:ext>
            </a:extLst>
          </p:cNvPr>
          <p:cNvSpPr/>
          <p:nvPr/>
        </p:nvSpPr>
        <p:spPr>
          <a:xfrm>
            <a:off x="1911933" y="3070390"/>
            <a:ext cx="725326" cy="725326"/>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5C2E32C7-54D0-4E33-9725-868A6948DFB6}"/>
              </a:ext>
            </a:extLst>
          </p:cNvPr>
          <p:cNvGrpSpPr/>
          <p:nvPr/>
        </p:nvGrpSpPr>
        <p:grpSpPr>
          <a:xfrm>
            <a:off x="1247482" y="4458873"/>
            <a:ext cx="2072362" cy="720000"/>
            <a:chOff x="569079" y="2645217"/>
            <a:chExt cx="2072362" cy="720000"/>
          </a:xfrm>
        </p:grpSpPr>
        <p:sp>
          <p:nvSpPr>
            <p:cNvPr id="17" name="Rectangle 16">
              <a:extLst>
                <a:ext uri="{FF2B5EF4-FFF2-40B4-BE49-F238E27FC236}">
                  <a16:creationId xmlns:a16="http://schemas.microsoft.com/office/drawing/2014/main" id="{8D9ACDFA-695B-4B5E-8623-0BBB0E433EF4}"/>
                </a:ext>
              </a:extLst>
            </p:cNvPr>
            <p:cNvSpPr/>
            <p:nvPr/>
          </p:nvSpPr>
          <p:spPr>
            <a:xfrm>
              <a:off x="569079" y="2645217"/>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E6476D8E-9B4E-4F6E-A2EE-7536AD404417}"/>
                </a:ext>
              </a:extLst>
            </p:cNvPr>
            <p:cNvSpPr txBox="1"/>
            <p:nvPr/>
          </p:nvSpPr>
          <p:spPr>
            <a:xfrm>
              <a:off x="569079" y="2645217"/>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Expanded Network</a:t>
              </a:r>
            </a:p>
          </p:txBody>
        </p:sp>
      </p:grpSp>
      <p:sp>
        <p:nvSpPr>
          <p:cNvPr id="19" name="Rectangle: Diagonal Corners Rounded 18">
            <a:extLst>
              <a:ext uri="{FF2B5EF4-FFF2-40B4-BE49-F238E27FC236}">
                <a16:creationId xmlns:a16="http://schemas.microsoft.com/office/drawing/2014/main" id="{C87FB25E-2A9E-4020-BC9B-E4BAA11FDDC5}"/>
              </a:ext>
            </a:extLst>
          </p:cNvPr>
          <p:cNvSpPr/>
          <p:nvPr/>
        </p:nvSpPr>
        <p:spPr>
          <a:xfrm>
            <a:off x="4086619"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0" name="Rectangle 19" descr="Zoom Out">
            <a:extLst>
              <a:ext uri="{FF2B5EF4-FFF2-40B4-BE49-F238E27FC236}">
                <a16:creationId xmlns:a16="http://schemas.microsoft.com/office/drawing/2014/main" id="{F4C66E81-0D58-4E1A-AD00-19461BF454B5}"/>
              </a:ext>
            </a:extLst>
          </p:cNvPr>
          <p:cNvSpPr/>
          <p:nvPr/>
        </p:nvSpPr>
        <p:spPr>
          <a:xfrm>
            <a:off x="4356026" y="3070390"/>
            <a:ext cx="725326" cy="72532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1" name="Group 20">
            <a:extLst>
              <a:ext uri="{FF2B5EF4-FFF2-40B4-BE49-F238E27FC236}">
                <a16:creationId xmlns:a16="http://schemas.microsoft.com/office/drawing/2014/main" id="{818E1AB7-02A1-42B7-B2E7-62D5D314A8EC}"/>
              </a:ext>
            </a:extLst>
          </p:cNvPr>
          <p:cNvGrpSpPr/>
          <p:nvPr/>
        </p:nvGrpSpPr>
        <p:grpSpPr>
          <a:xfrm>
            <a:off x="3682508" y="4458873"/>
            <a:ext cx="2072362" cy="720000"/>
            <a:chOff x="3004105" y="2645217"/>
            <a:chExt cx="2072362" cy="720000"/>
          </a:xfrm>
        </p:grpSpPr>
        <p:sp>
          <p:nvSpPr>
            <p:cNvPr id="22" name="Rectangle 21">
              <a:extLst>
                <a:ext uri="{FF2B5EF4-FFF2-40B4-BE49-F238E27FC236}">
                  <a16:creationId xmlns:a16="http://schemas.microsoft.com/office/drawing/2014/main" id="{407F59E8-B3FF-4F57-A40D-6DF36E7CAB07}"/>
                </a:ext>
              </a:extLst>
            </p:cNvPr>
            <p:cNvSpPr/>
            <p:nvPr/>
          </p:nvSpPr>
          <p:spPr>
            <a:xfrm>
              <a:off x="3004105" y="2645217"/>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7546A89F-B4FC-453B-B32F-5FAA28F9A2BA}"/>
                </a:ext>
              </a:extLst>
            </p:cNvPr>
            <p:cNvSpPr txBox="1"/>
            <p:nvPr/>
          </p:nvSpPr>
          <p:spPr>
            <a:xfrm>
              <a:off x="3004105" y="2645217"/>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Improved Visibility</a:t>
              </a:r>
            </a:p>
          </p:txBody>
        </p:sp>
      </p:grpSp>
      <p:grpSp>
        <p:nvGrpSpPr>
          <p:cNvPr id="24" name="Group 23">
            <a:extLst>
              <a:ext uri="{FF2B5EF4-FFF2-40B4-BE49-F238E27FC236}">
                <a16:creationId xmlns:a16="http://schemas.microsoft.com/office/drawing/2014/main" id="{381B8E1D-2DBE-4D0A-8DC0-C115992A0BB5}"/>
              </a:ext>
            </a:extLst>
          </p:cNvPr>
          <p:cNvGrpSpPr/>
          <p:nvPr/>
        </p:nvGrpSpPr>
        <p:grpSpPr>
          <a:xfrm>
            <a:off x="6117534" y="4475271"/>
            <a:ext cx="2072362" cy="720000"/>
            <a:chOff x="5439131" y="2510513"/>
            <a:chExt cx="2072362" cy="720000"/>
          </a:xfrm>
        </p:grpSpPr>
        <p:sp>
          <p:nvSpPr>
            <p:cNvPr id="25" name="Rectangle 24">
              <a:extLst>
                <a:ext uri="{FF2B5EF4-FFF2-40B4-BE49-F238E27FC236}">
                  <a16:creationId xmlns:a16="http://schemas.microsoft.com/office/drawing/2014/main" id="{AD030996-4F27-48FD-9A94-32C70FC947EC}"/>
                </a:ext>
              </a:extLst>
            </p:cNvPr>
            <p:cNvSpPr/>
            <p:nvPr/>
          </p:nvSpPr>
          <p:spPr>
            <a:xfrm>
              <a:off x="5439131" y="2510513"/>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ED6A85B0-782A-4749-B3F2-37F4D3B37AE1}"/>
                </a:ext>
              </a:extLst>
            </p:cNvPr>
            <p:cNvSpPr txBox="1"/>
            <p:nvPr/>
          </p:nvSpPr>
          <p:spPr>
            <a:xfrm>
              <a:off x="5439131" y="2510513"/>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Increased Scalability</a:t>
              </a:r>
            </a:p>
          </p:txBody>
        </p:sp>
      </p:grpSp>
      <p:sp>
        <p:nvSpPr>
          <p:cNvPr id="27" name="Rectangle: Diagonal Corners Rounded 26">
            <a:extLst>
              <a:ext uri="{FF2B5EF4-FFF2-40B4-BE49-F238E27FC236}">
                <a16:creationId xmlns:a16="http://schemas.microsoft.com/office/drawing/2014/main" id="{8AB4E17C-53A5-4E58-8CC9-A8F5F43C1C28}"/>
              </a:ext>
            </a:extLst>
          </p:cNvPr>
          <p:cNvSpPr/>
          <p:nvPr/>
        </p:nvSpPr>
        <p:spPr>
          <a:xfrm>
            <a:off x="8956671" y="2800982"/>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8" name="Rectangle 27" descr="Money">
            <a:extLst>
              <a:ext uri="{FF2B5EF4-FFF2-40B4-BE49-F238E27FC236}">
                <a16:creationId xmlns:a16="http://schemas.microsoft.com/office/drawing/2014/main" id="{670A9D61-664C-44DE-B251-6E262C02CA69}"/>
              </a:ext>
            </a:extLst>
          </p:cNvPr>
          <p:cNvSpPr/>
          <p:nvPr/>
        </p:nvSpPr>
        <p:spPr>
          <a:xfrm>
            <a:off x="9226078" y="3070390"/>
            <a:ext cx="725326" cy="72532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9" name="Group 28">
            <a:extLst>
              <a:ext uri="{FF2B5EF4-FFF2-40B4-BE49-F238E27FC236}">
                <a16:creationId xmlns:a16="http://schemas.microsoft.com/office/drawing/2014/main" id="{D17759B7-5A43-47DB-B510-44C548F6B555}"/>
              </a:ext>
            </a:extLst>
          </p:cNvPr>
          <p:cNvGrpSpPr/>
          <p:nvPr/>
        </p:nvGrpSpPr>
        <p:grpSpPr>
          <a:xfrm>
            <a:off x="8552560" y="4458873"/>
            <a:ext cx="2072362" cy="720000"/>
            <a:chOff x="7874157" y="2645217"/>
            <a:chExt cx="2072362" cy="720000"/>
          </a:xfrm>
        </p:grpSpPr>
        <p:sp>
          <p:nvSpPr>
            <p:cNvPr id="30" name="Rectangle 29">
              <a:extLst>
                <a:ext uri="{FF2B5EF4-FFF2-40B4-BE49-F238E27FC236}">
                  <a16:creationId xmlns:a16="http://schemas.microsoft.com/office/drawing/2014/main" id="{6DC54672-C6F0-41B2-9BE8-ED46F7BBEC22}"/>
                </a:ext>
              </a:extLst>
            </p:cNvPr>
            <p:cNvSpPr/>
            <p:nvPr/>
          </p:nvSpPr>
          <p:spPr>
            <a:xfrm>
              <a:off x="7874157" y="2645217"/>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06D77D24-4B90-453C-A746-A6707D52515E}"/>
                </a:ext>
              </a:extLst>
            </p:cNvPr>
            <p:cNvSpPr txBox="1"/>
            <p:nvPr/>
          </p:nvSpPr>
          <p:spPr>
            <a:xfrm>
              <a:off x="7874157" y="2645217"/>
              <a:ext cx="20723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Stabilized Funding</a:t>
              </a:r>
            </a:p>
          </p:txBody>
        </p:sp>
      </p:grpSp>
      <p:sp>
        <p:nvSpPr>
          <p:cNvPr id="32" name="Rectangle: Diagonal Corners Rounded 31">
            <a:extLst>
              <a:ext uri="{FF2B5EF4-FFF2-40B4-BE49-F238E27FC236}">
                <a16:creationId xmlns:a16="http://schemas.microsoft.com/office/drawing/2014/main" id="{F7E611CC-9893-45F5-AED9-377F86CBDE7D}"/>
              </a:ext>
            </a:extLst>
          </p:cNvPr>
          <p:cNvSpPr/>
          <p:nvPr/>
        </p:nvSpPr>
        <p:spPr>
          <a:xfrm>
            <a:off x="6539780" y="2780068"/>
            <a:ext cx="1264141" cy="1264141"/>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33" name="Rectangle 32">
            <a:extLst>
              <a:ext uri="{FF2B5EF4-FFF2-40B4-BE49-F238E27FC236}">
                <a16:creationId xmlns:a16="http://schemas.microsoft.com/office/drawing/2014/main" id="{14892E63-88D0-449D-B47B-8A11DFB7C5D2}"/>
              </a:ext>
            </a:extLst>
          </p:cNvPr>
          <p:cNvSpPr/>
          <p:nvPr/>
        </p:nvSpPr>
        <p:spPr>
          <a:xfrm>
            <a:off x="6850636" y="3059699"/>
            <a:ext cx="725326" cy="725326"/>
          </a:xfrm>
          <a:prstGeom prst="rect">
            <a:avLst/>
          </a:prstGeom>
          <a: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3804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67" name="Rectangle 66">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AA9169-0E01-4213-AF5D-65DB01CEC183}"/>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kern="1200">
                <a:solidFill>
                  <a:schemeClr val="tx1"/>
                </a:solidFill>
                <a:latin typeface="+mj-lt"/>
                <a:ea typeface="+mj-ea"/>
                <a:cs typeface="+mj-cs"/>
              </a:rPr>
              <a:t>Our Approach</a:t>
            </a:r>
          </a:p>
        </p:txBody>
      </p:sp>
      <p:sp>
        <p:nvSpPr>
          <p:cNvPr id="3" name="TextBox 2">
            <a:extLst>
              <a:ext uri="{FF2B5EF4-FFF2-40B4-BE49-F238E27FC236}">
                <a16:creationId xmlns:a16="http://schemas.microsoft.com/office/drawing/2014/main" id="{8BA0C967-A3EF-4022-8524-D9E0CA084214}"/>
              </a:ext>
            </a:extLst>
          </p:cNvPr>
          <p:cNvSpPr txBox="1"/>
          <p:nvPr/>
        </p:nvSpPr>
        <p:spPr>
          <a:xfrm>
            <a:off x="5901306" y="1239926"/>
            <a:ext cx="4971824" cy="46805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spc="31"/>
              <a:t> </a:t>
            </a:r>
          </a:p>
        </p:txBody>
      </p:sp>
      <p:pic>
        <p:nvPicPr>
          <p:cNvPr id="11" name="Picture 10" descr="Text&#10;&#10;Description automatically generated">
            <a:extLst>
              <a:ext uri="{FF2B5EF4-FFF2-40B4-BE49-F238E27FC236}">
                <a16:creationId xmlns:a16="http://schemas.microsoft.com/office/drawing/2014/main" id="{F40232D5-0A49-C04B-835E-0BC7FD39A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91" y="1066799"/>
            <a:ext cx="6063514" cy="4853709"/>
          </a:xfrm>
          <a:prstGeom prst="rect">
            <a:avLst/>
          </a:prstGeom>
        </p:spPr>
      </p:pic>
    </p:spTree>
    <p:extLst>
      <p:ext uri="{BB962C8B-B14F-4D97-AF65-F5344CB8AC3E}">
        <p14:creationId xmlns:p14="http://schemas.microsoft.com/office/powerpoint/2010/main" val="89971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54913-73EC-42E7-909E-2BFA7960AA3F}"/>
              </a:ext>
            </a:extLst>
          </p:cNvPr>
          <p:cNvSpPr>
            <a:spLocks noGrp="1"/>
          </p:cNvSpPr>
          <p:nvPr>
            <p:ph type="title"/>
          </p:nvPr>
        </p:nvSpPr>
        <p:spPr>
          <a:xfrm>
            <a:off x="2317102" y="1162554"/>
            <a:ext cx="7722637" cy="537247"/>
          </a:xfrm>
        </p:spPr>
        <p:txBody>
          <a:bodyPr vert="horz" lIns="91440" tIns="45720" rIns="91440" bIns="45720" rtlCol="0" anchor="ctr">
            <a:normAutofit fontScale="90000"/>
          </a:bodyPr>
          <a:lstStyle/>
          <a:p>
            <a:pPr algn="ctr"/>
            <a:r>
              <a:rPr lang="en-US" sz="4000" kern="1200">
                <a:solidFill>
                  <a:schemeClr val="tx1"/>
                </a:solidFill>
                <a:latin typeface="+mj-lt"/>
                <a:ea typeface="+mj-ea"/>
                <a:cs typeface="+mj-cs"/>
              </a:rPr>
              <a:t>Student Stories</a:t>
            </a:r>
            <a:br>
              <a:rPr lang="en-US" sz="7200" kern="1200">
                <a:solidFill>
                  <a:schemeClr val="tx1"/>
                </a:solidFill>
                <a:latin typeface="+mj-lt"/>
                <a:ea typeface="+mj-ea"/>
                <a:cs typeface="+mj-cs"/>
              </a:rPr>
            </a:br>
            <a:endParaRPr lang="en-US" sz="7200" kern="1200">
              <a:solidFill>
                <a:schemeClr val="tx1"/>
              </a:solidFill>
              <a:latin typeface="+mj-lt"/>
              <a:ea typeface="+mj-ea"/>
              <a:cs typeface="+mj-cs"/>
            </a:endParaRPr>
          </a:p>
        </p:txBody>
      </p:sp>
      <p:cxnSp>
        <p:nvCxnSpPr>
          <p:cNvPr id="33" name="Straight Connector 3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Online Media 3" title="Code Savvy Student Story">
            <a:hlinkClick r:id="" action="ppaction://media"/>
            <a:extLst>
              <a:ext uri="{FF2B5EF4-FFF2-40B4-BE49-F238E27FC236}">
                <a16:creationId xmlns:a16="http://schemas.microsoft.com/office/drawing/2014/main" id="{36C50CCC-1815-4ACD-9022-9A1FA0610D10}"/>
              </a:ext>
            </a:extLst>
          </p:cNvPr>
          <p:cNvPicPr>
            <a:picLocks noRot="1" noChangeAspect="1"/>
          </p:cNvPicPr>
          <p:nvPr>
            <a:videoFile r:link="rId1"/>
          </p:nvPr>
        </p:nvPicPr>
        <p:blipFill>
          <a:blip r:embed="rId4"/>
          <a:stretch>
            <a:fillRect/>
          </a:stretch>
        </p:blipFill>
        <p:spPr>
          <a:xfrm>
            <a:off x="3745778" y="1947072"/>
            <a:ext cx="5340661" cy="3017473"/>
          </a:xfrm>
          <a:prstGeom prst="rect">
            <a:avLst/>
          </a:prstGeom>
        </p:spPr>
      </p:pic>
    </p:spTree>
    <p:extLst>
      <p:ext uri="{BB962C8B-B14F-4D97-AF65-F5344CB8AC3E}">
        <p14:creationId xmlns:p14="http://schemas.microsoft.com/office/powerpoint/2010/main" val="229665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A7DD0-011F-42A8-BBD1-317A050008E4}"/>
              </a:ext>
            </a:extLst>
          </p:cNvPr>
          <p:cNvSpPr>
            <a:spLocks noGrp="1"/>
          </p:cNvSpPr>
          <p:nvPr>
            <p:ph type="title"/>
          </p:nvPr>
        </p:nvSpPr>
        <p:spPr>
          <a:xfrm>
            <a:off x="793662" y="386930"/>
            <a:ext cx="10066122" cy="1298448"/>
          </a:xfrm>
        </p:spPr>
        <p:txBody>
          <a:bodyPr anchor="b">
            <a:normAutofit/>
          </a:bodyPr>
          <a:lstStyle/>
          <a:p>
            <a:r>
              <a:rPr lang="en-US" sz="4800"/>
              <a:t>Understanding the Landscape</a:t>
            </a:r>
          </a:p>
        </p:txBody>
      </p:sp>
      <p:sp>
        <p:nvSpPr>
          <p:cNvPr id="30" name="Rectangle 2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EC0F8F-A2E3-4045-A467-41996C0B8375}"/>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2000">
                <a:cs typeface="Calibri"/>
              </a:rPr>
              <a:t>Students, Educators and Industry all benefit from expanded CS education in MN.</a:t>
            </a:r>
          </a:p>
          <a:p>
            <a:r>
              <a:rPr lang="en-US" sz="2000">
                <a:cs typeface="Calibri"/>
              </a:rPr>
              <a:t>There is ongoing work to remove many of the challenges that Code Savvy face today.</a:t>
            </a:r>
          </a:p>
          <a:p>
            <a:pPr lvl="1"/>
            <a:r>
              <a:rPr lang="en-US" sz="1600">
                <a:cs typeface="Calibri"/>
              </a:rPr>
              <a:t>CS Education standards</a:t>
            </a:r>
          </a:p>
          <a:p>
            <a:pPr lvl="1"/>
            <a:r>
              <a:rPr lang="en-US" sz="1600">
                <a:cs typeface="Calibri"/>
              </a:rPr>
              <a:t>Educator certification pathway for CS</a:t>
            </a:r>
          </a:p>
          <a:p>
            <a:pPr lvl="1"/>
            <a:r>
              <a:rPr lang="en-US" sz="1600">
                <a:cs typeface="Calibri"/>
              </a:rPr>
              <a:t>Broadband Accessibility</a:t>
            </a:r>
          </a:p>
          <a:p>
            <a:pPr lvl="1"/>
            <a:r>
              <a:rPr lang="en-US" sz="1600">
                <a:cs typeface="Calibri"/>
              </a:rPr>
              <a:t>Funding to drive program scalability</a:t>
            </a:r>
          </a:p>
        </p:txBody>
      </p:sp>
      <p:pic>
        <p:nvPicPr>
          <p:cNvPr id="5" name="Picture 4">
            <a:extLst>
              <a:ext uri="{FF2B5EF4-FFF2-40B4-BE49-F238E27FC236}">
                <a16:creationId xmlns:a16="http://schemas.microsoft.com/office/drawing/2014/main" id="{F25134C0-B101-4677-ABAC-FA5067002BA9}"/>
              </a:ext>
            </a:extLst>
          </p:cNvPr>
          <p:cNvPicPr>
            <a:picLocks noChangeAspect="1"/>
          </p:cNvPicPr>
          <p:nvPr/>
        </p:nvPicPr>
        <p:blipFill rotWithShape="1">
          <a:blip r:embed="rId3"/>
          <a:srcRect l="7096" r="-1" b="-1"/>
          <a:stretch/>
        </p:blipFill>
        <p:spPr>
          <a:xfrm>
            <a:off x="5911532" y="2484255"/>
            <a:ext cx="5150277" cy="3714244"/>
          </a:xfrm>
          <a:prstGeom prst="rect">
            <a:avLst/>
          </a:prstGeom>
        </p:spPr>
      </p:pic>
      <p:sp>
        <p:nvSpPr>
          <p:cNvPr id="34" name="Rectangle 3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6986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CE6D15C57D644B951CECD83C191385" ma:contentTypeVersion="14" ma:contentTypeDescription="Create a new document." ma:contentTypeScope="" ma:versionID="d455f50e85e3e5ff6257aea4de93fda4">
  <xsd:schema xmlns:xsd="http://www.w3.org/2001/XMLSchema" xmlns:xs="http://www.w3.org/2001/XMLSchema" xmlns:p="http://schemas.microsoft.com/office/2006/metadata/properties" xmlns:ns2="cb833c35-ba17-4fe0-ad7b-02ba429f0878" xmlns:ns3="616723d3-6109-4da8-9c9b-9f66caea59b5" targetNamespace="http://schemas.microsoft.com/office/2006/metadata/properties" ma:root="true" ma:fieldsID="963c7b1f11b7401f85492e5dc110747d" ns2:_="" ns3:_="">
    <xsd:import namespace="cb833c35-ba17-4fe0-ad7b-02ba429f0878"/>
    <xsd:import namespace="616723d3-6109-4da8-9c9b-9f66caea59b5"/>
    <xsd:element name="properties">
      <xsd:complexType>
        <xsd:sequence>
          <xsd:element name="documentManagement">
            <xsd:complexType>
              <xsd:all>
                <xsd:element ref="ns2:_dlc_DocIdUrl" minOccurs="0"/>
                <xsd:element ref="ns2:_dlc_DocId"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33c35-ba17-4fe0-ad7b-02ba429f0878" elementFormDefault="qualified">
    <xsd:import namespace="http://schemas.microsoft.com/office/2006/documentManagement/types"/>
    <xsd:import namespace="http://schemas.microsoft.com/office/infopath/2007/PartnerControls"/>
    <xsd:element name="_dlc_DocIdUrl" ma:index="2"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8" nillable="true" ma:displayName="Document ID Value" ma:description="The value of the document ID assigned to this item." ma:hidden="true" ma:internalName="_dlc_DocId" ma:readOnly="false">
      <xsd:simpleType>
        <xsd:restriction base="dms:Text"/>
      </xsd:simple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6723d3-6109-4da8-9c9b-9f66caea59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PersistId xmlns="cb833c35-ba17-4fe0-ad7b-02ba429f0878" xsi:nil="true"/>
    <_dlc_DocId xmlns="cb833c35-ba17-4fe0-ad7b-02ba429f0878">EWRDVMZQPENA-647281013-263545</_dlc_DocId>
    <_dlc_DocIdUrl xmlns="cb833c35-ba17-4fe0-ad7b-02ba429f0878">
      <Url>https://mhta.sharepoint.com/sites/Public/_layouts/15/DocIdRedir.aspx?ID=EWRDVMZQPENA-647281013-263545</Url>
      <Description>EWRDVMZQPENA-647281013-263545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2E552B-A967-45BC-B3B6-3CB4C748B633}"/>
</file>

<file path=customXml/itemProps2.xml><?xml version="1.0" encoding="utf-8"?>
<ds:datastoreItem xmlns:ds="http://schemas.openxmlformats.org/officeDocument/2006/customXml" ds:itemID="{C7ABBC4F-7AA5-4AA3-8885-6C887F115E0C}">
  <ds:schemaRefs>
    <ds:schemaRef ds:uri="http://schemas.microsoft.com/office/2006/metadata/properties"/>
    <ds:schemaRef ds:uri="fa4c299a-a7dd-498d-a768-95b0c4352664"/>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7A6E060-A229-40FA-B3B3-75A7AE02F839}">
  <ds:schemaRefs>
    <ds:schemaRef ds:uri="http://schemas.microsoft.com/sharepoint/v3/contenttype/forms"/>
  </ds:schemaRefs>
</ds:datastoreItem>
</file>

<file path=customXml/itemProps4.xml><?xml version="1.0" encoding="utf-8"?>
<ds:datastoreItem xmlns:ds="http://schemas.openxmlformats.org/officeDocument/2006/customXml" ds:itemID="{0CFDB20C-5268-4DD7-82CC-F26FB0FCDCAF}"/>
</file>

<file path=docProps/app.xml><?xml version="1.0" encoding="utf-8"?>
<Properties xmlns="http://schemas.openxmlformats.org/officeDocument/2006/extended-properties" xmlns:vt="http://schemas.openxmlformats.org/officeDocument/2006/docPropsVTypes">
  <Template/>
  <TotalTime>0</TotalTime>
  <Words>1433</Words>
  <Application>Microsoft Office PowerPoint</Application>
  <PresentationFormat>Widescreen</PresentationFormat>
  <Paragraphs>174</Paragraphs>
  <Slides>17</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Georgia</vt:lpstr>
      <vt:lpstr>Symbol</vt:lpstr>
      <vt:lpstr>Office Theme</vt:lpstr>
      <vt:lpstr>Code Savvy</vt:lpstr>
      <vt:lpstr>Overview</vt:lpstr>
      <vt:lpstr>Who is Code Savvy?</vt:lpstr>
      <vt:lpstr>Capacity, Access, Participation, and Experience (CAPE) </vt:lpstr>
      <vt:lpstr>Challenge</vt:lpstr>
      <vt:lpstr>What is Code Savvy looking for?</vt:lpstr>
      <vt:lpstr>Our Approach</vt:lpstr>
      <vt:lpstr>Student Stories </vt:lpstr>
      <vt:lpstr>Understanding the Landscape</vt:lpstr>
      <vt:lpstr>Our Focus</vt:lpstr>
      <vt:lpstr>Our Recommendations</vt:lpstr>
      <vt:lpstr>Field Trips</vt:lpstr>
      <vt:lpstr>Field Trips: Call to Action</vt:lpstr>
      <vt:lpstr>PowerPoint Presentation</vt:lpstr>
      <vt:lpstr>Externships: Call to Action</vt:lpstr>
      <vt:lpstr>Summary</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Savvy Project Outline</dc:title>
  <dc:creator>Martin, Taylor</dc:creator>
  <cp:lastModifiedBy>Sargent, Kaleb</cp:lastModifiedBy>
  <cp:revision>1</cp:revision>
  <dcterms:created xsi:type="dcterms:W3CDTF">2021-08-12T18:23:44Z</dcterms:created>
  <dcterms:modified xsi:type="dcterms:W3CDTF">2021-10-05T22:21:40Z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0x01010021CE6D15C57D644B951CECD83C191385</vt:lpwstr>
  </property>
  <property fmtid="{D5CDD505-2E9C-101B-9397-08002B2CF9AE}" pid="3" name="MSIP_Label_56e366eb-86f1-4645-85a7-f29555b26fee_SiteId">
    <vt:lpwstr>d466216a-c643-434a-9c2e-057448c17cbe</vt:lpwstr>
  </property>
  <property fmtid="{D5CDD505-2E9C-101B-9397-08002B2CF9AE}" pid="4" name="MSIP_Label_56e366eb-86f1-4645-85a7-f29555b26fee_Method">
    <vt:lpwstr>Standard</vt:lpwstr>
  </property>
  <property fmtid="{D5CDD505-2E9C-101B-9397-08002B2CF9AE}" pid="5" name="MSIP_Label_56e366eb-86f1-4645-85a7-f29555b26fee_SetDate">
    <vt:lpwstr>2021-09-20T21:45:23Z</vt:lpwstr>
  </property>
  <property fmtid="{D5CDD505-2E9C-101B-9397-08002B2CF9AE}" pid="6" name="MSIP_Label_56e366eb-86f1-4645-85a7-f29555b26fee_ContentBits">
    <vt:lpwstr>2</vt:lpwstr>
  </property>
  <property fmtid="{D5CDD505-2E9C-101B-9397-08002B2CF9AE}" pid="7" name="MSIP_Label_56e366eb-86f1-4645-85a7-f29555b26fee_ActionId">
    <vt:lpwstr>b659f9b6-e23a-4e7c-8c94-8f68ad263fde</vt:lpwstr>
  </property>
  <property fmtid="{D5CDD505-2E9C-101B-9397-08002B2CF9AE}" pid="8" name="MSIP_Label_56e366eb-86f1-4645-85a7-f29555b26fee_Name">
    <vt:lpwstr>Seagate Internal</vt:lpwstr>
  </property>
  <property fmtid="{D5CDD505-2E9C-101B-9397-08002B2CF9AE}" pid="9" name="MSIP_Label_56e366eb-86f1-4645-85a7-f29555b26fee_Enabled">
    <vt:lpwstr>true</vt:lpwstr>
  </property>
  <property fmtid="{D5CDD505-2E9C-101B-9397-08002B2CF9AE}" pid="10" name="_dlc_DocIdItemGuid">
    <vt:lpwstr>17077d48-6885-4661-a99a-52a0d7699349</vt:lpwstr>
  </property>
</Properties>
</file>