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16"/>
  </p:notesMasterIdLst>
  <p:sldIdLst>
    <p:sldId id="256" r:id="rId5"/>
    <p:sldId id="257" r:id="rId6"/>
    <p:sldId id="267" r:id="rId7"/>
    <p:sldId id="259" r:id="rId8"/>
    <p:sldId id="260" r:id="rId9"/>
    <p:sldId id="261" r:id="rId10"/>
    <p:sldId id="263" r:id="rId11"/>
    <p:sldId id="274" r:id="rId12"/>
    <p:sldId id="266" r:id="rId13"/>
    <p:sldId id="275" r:id="rId14"/>
    <p:sldId id="265" r:id="rId15"/>
  </p:sldIdLst>
  <p:sldSz cx="18288000" cy="10287000"/>
  <p:notesSz cx="6858000" cy="9144000"/>
  <p:embeddedFontLst>
    <p:embeddedFont>
      <p:font typeface="Bebas Neue" panose="020B0604020202020204" charset="0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ontserrat" panose="020B0604020202020204" charset="0"/>
      <p:regular r:id="rId22"/>
      <p:bold r:id="rId23"/>
      <p:italic r:id="rId24"/>
      <p:boldItalic r:id="rId25"/>
    </p:embeddedFont>
    <p:embeddedFont>
      <p:font typeface="Roboto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9" roundtripDataSignature="AMtx7miFIp8b/a2EtnUlZD/HPw3FRZmi5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FCC19A-60E3-44AD-AB7A-D954F5163908}" v="53" dt="2021-09-21T21:36:29.600"/>
    <p1510:client id="{30017B0F-E4FC-01F0-A550-8886DA45EB6E}" v="18" dt="2021-10-01T14:07:31.569"/>
    <p1510:client id="{576B6C7A-96F2-AA4A-F192-DDA8BAB8038B}" v="60" dt="2021-09-21T18:44:05.199"/>
    <p1510:client id="{68F35726-129E-46A7-A569-C186730E8A4B}" v="4" dt="2021-09-29T17:56:14.432"/>
    <p1510:client id="{8866BA41-4135-4C08-889F-A1F20F67206C}" v="94" dt="2021-09-21T18:41:30.222"/>
    <p1510:client id="{89CD62EB-1079-4BFB-B142-9A67E915F729}" v="56" dt="2021-09-21T22:50:53.444"/>
    <p1510:client id="{A9F9A547-FD0D-4F17-9B0C-5316151656AE}" v="2" dt="2021-10-01T17:55:25.365"/>
    <p1510:client id="{AE4EEF21-B1DA-C1E6-F2C0-2AD2B48E8AD2}" v="181" dt="2021-09-29T18:31:07.456"/>
    <p1510:client id="{B22E695E-F925-4EAE-9E4F-9F90099E449A}" v="730" dt="2021-09-21T21:39:02.177"/>
    <p1510:client id="{B916D4DE-A354-4D06-A5D9-710773385F48}" v="71" dt="2021-10-05T22:01:49.961"/>
    <p1510:client id="{C095511B-3813-977F-AECD-69D485088331}" v="2" dt="2021-09-21T19:35:29.035"/>
    <p1510:client id="{E98E6CE0-E341-40D1-B46F-FA4D6313EEF6}" v="86" dt="2021-10-05T22:02:01.5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customschemas.google.com/relationships/presentationmetadata" Target="metadata"/><Relationship Id="rId21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46" Type="http://schemas.openxmlformats.org/officeDocument/2006/relationships/customXml" Target="../customXml/item4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8.fntdata"/><Relationship Id="rId40" Type="http://schemas.openxmlformats.org/officeDocument/2006/relationships/presProps" Target="presProp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6.xml"/><Relationship Id="rId19" Type="http://schemas.openxmlformats.org/officeDocument/2006/relationships/font" Target="fonts/font3.fntdata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aina Love" userId="S::contact_lovemarlaina.com#ext#@mhta.onmicrosoft.com::4a007e2a-d33b-444b-91d1-e166ebf621fc" providerId="AD" clId="Web-{E98E6CE0-E341-40D1-B46F-FA4D6313EEF6}"/>
    <pc:docChg chg="delSld modSld">
      <pc:chgData name="Marlaina Love" userId="S::contact_lovemarlaina.com#ext#@mhta.onmicrosoft.com::4a007e2a-d33b-444b-91d1-e166ebf621fc" providerId="AD" clId="Web-{E98E6CE0-E341-40D1-B46F-FA4D6313EEF6}" dt="2021-10-05T22:01:52.346" v="78"/>
      <pc:docMkLst>
        <pc:docMk/>
      </pc:docMkLst>
      <pc:sldChg chg="modSp">
        <pc:chgData name="Marlaina Love" userId="S::contact_lovemarlaina.com#ext#@mhta.onmicrosoft.com::4a007e2a-d33b-444b-91d1-e166ebf621fc" providerId="AD" clId="Web-{E98E6CE0-E341-40D1-B46F-FA4D6313EEF6}" dt="2021-10-05T21:37:53.578" v="23" actId="20577"/>
        <pc:sldMkLst>
          <pc:docMk/>
          <pc:sldMk cId="0" sldId="256"/>
        </pc:sldMkLst>
        <pc:spChg chg="mod">
          <ac:chgData name="Marlaina Love" userId="S::contact_lovemarlaina.com#ext#@mhta.onmicrosoft.com::4a007e2a-d33b-444b-91d1-e166ebf621fc" providerId="AD" clId="Web-{E98E6CE0-E341-40D1-B46F-FA4D6313EEF6}" dt="2021-10-05T21:37:53.578" v="23" actId="20577"/>
          <ac:spMkLst>
            <pc:docMk/>
            <pc:sldMk cId="0" sldId="256"/>
            <ac:spMk id="93" creationId="{00000000-0000-0000-0000-000000000000}"/>
          </ac:spMkLst>
        </pc:spChg>
      </pc:sldChg>
      <pc:sldChg chg="modSp">
        <pc:chgData name="Marlaina Love" userId="S::contact_lovemarlaina.com#ext#@mhta.onmicrosoft.com::4a007e2a-d33b-444b-91d1-e166ebf621fc" providerId="AD" clId="Web-{E98E6CE0-E341-40D1-B46F-FA4D6313EEF6}" dt="2021-10-05T22:01:52.346" v="78"/>
        <pc:sldMkLst>
          <pc:docMk/>
          <pc:sldMk cId="0" sldId="257"/>
        </pc:sldMkLst>
        <pc:graphicFrameChg chg="mod modGraphic">
          <ac:chgData name="Marlaina Love" userId="S::contact_lovemarlaina.com#ext#@mhta.onmicrosoft.com::4a007e2a-d33b-444b-91d1-e166ebf621fc" providerId="AD" clId="Web-{E98E6CE0-E341-40D1-B46F-FA4D6313EEF6}" dt="2021-10-05T22:01:52.346" v="78"/>
          <ac:graphicFrameMkLst>
            <pc:docMk/>
            <pc:sldMk cId="0" sldId="257"/>
            <ac:graphicFrameMk id="2" creationId="{BFD3F39A-4B99-43EF-88FC-91A5E4FB227E}"/>
          </ac:graphicFrameMkLst>
        </pc:graphicFrameChg>
      </pc:sldChg>
      <pc:sldChg chg="modNotes">
        <pc:chgData name="Marlaina Love" userId="S::contact_lovemarlaina.com#ext#@mhta.onmicrosoft.com::4a007e2a-d33b-444b-91d1-e166ebf621fc" providerId="AD" clId="Web-{E98E6CE0-E341-40D1-B46F-FA4D6313EEF6}" dt="2021-10-05T21:57:53.723" v="39"/>
        <pc:sldMkLst>
          <pc:docMk/>
          <pc:sldMk cId="0" sldId="259"/>
        </pc:sldMkLst>
      </pc:sldChg>
      <pc:sldChg chg="del">
        <pc:chgData name="Marlaina Love" userId="S::contact_lovemarlaina.com#ext#@mhta.onmicrosoft.com::4a007e2a-d33b-444b-91d1-e166ebf621fc" providerId="AD" clId="Web-{E98E6CE0-E341-40D1-B46F-FA4D6313EEF6}" dt="2021-10-05T21:36:46.719" v="2"/>
        <pc:sldMkLst>
          <pc:docMk/>
          <pc:sldMk cId="0" sldId="264"/>
        </pc:sldMkLst>
      </pc:sldChg>
      <pc:sldChg chg="modSp">
        <pc:chgData name="Marlaina Love" userId="S::contact_lovemarlaina.com#ext#@mhta.onmicrosoft.com::4a007e2a-d33b-444b-91d1-e166ebf621fc" providerId="AD" clId="Web-{E98E6CE0-E341-40D1-B46F-FA4D6313EEF6}" dt="2021-10-05T22:01:15.643" v="76"/>
        <pc:sldMkLst>
          <pc:docMk/>
          <pc:sldMk cId="1386819444" sldId="267"/>
        </pc:sldMkLst>
        <pc:graphicFrameChg chg="mod modGraphic">
          <ac:chgData name="Marlaina Love" userId="S::contact_lovemarlaina.com#ext#@mhta.onmicrosoft.com::4a007e2a-d33b-444b-91d1-e166ebf621fc" providerId="AD" clId="Web-{E98E6CE0-E341-40D1-B46F-FA4D6313EEF6}" dt="2021-10-05T22:01:15.643" v="76"/>
          <ac:graphicFrameMkLst>
            <pc:docMk/>
            <pc:sldMk cId="1386819444" sldId="267"/>
            <ac:graphicFrameMk id="2" creationId="{BFD3F39A-4B99-43EF-88FC-91A5E4FB227E}"/>
          </ac:graphicFrameMkLst>
        </pc:graphicFrameChg>
      </pc:sldChg>
      <pc:sldChg chg="del">
        <pc:chgData name="Marlaina Love" userId="S::contact_lovemarlaina.com#ext#@mhta.onmicrosoft.com::4a007e2a-d33b-444b-91d1-e166ebf621fc" providerId="AD" clId="Web-{E98E6CE0-E341-40D1-B46F-FA4D6313EEF6}" dt="2021-10-05T21:37:31.625" v="8"/>
        <pc:sldMkLst>
          <pc:docMk/>
          <pc:sldMk cId="1939339634" sldId="269"/>
        </pc:sldMkLst>
      </pc:sldChg>
      <pc:sldChg chg="del">
        <pc:chgData name="Marlaina Love" userId="S::contact_lovemarlaina.com#ext#@mhta.onmicrosoft.com::4a007e2a-d33b-444b-91d1-e166ebf621fc" providerId="AD" clId="Web-{E98E6CE0-E341-40D1-B46F-FA4D6313EEF6}" dt="2021-10-05T21:36:43.578" v="1"/>
        <pc:sldMkLst>
          <pc:docMk/>
          <pc:sldMk cId="2259320311" sldId="270"/>
        </pc:sldMkLst>
      </pc:sldChg>
      <pc:sldChg chg="del">
        <pc:chgData name="Marlaina Love" userId="S::contact_lovemarlaina.com#ext#@mhta.onmicrosoft.com::4a007e2a-d33b-444b-91d1-e166ebf621fc" providerId="AD" clId="Web-{E98E6CE0-E341-40D1-B46F-FA4D6313EEF6}" dt="2021-10-05T21:36:37.453" v="0"/>
        <pc:sldMkLst>
          <pc:docMk/>
          <pc:sldMk cId="3759224911" sldId="271"/>
        </pc:sldMkLst>
      </pc:sldChg>
      <pc:sldChg chg="del">
        <pc:chgData name="Marlaina Love" userId="S::contact_lovemarlaina.com#ext#@mhta.onmicrosoft.com::4a007e2a-d33b-444b-91d1-e166ebf621fc" providerId="AD" clId="Web-{E98E6CE0-E341-40D1-B46F-FA4D6313EEF6}" dt="2021-10-05T21:36:46.782" v="3"/>
        <pc:sldMkLst>
          <pc:docMk/>
          <pc:sldMk cId="1712828618" sldId="272"/>
        </pc:sldMkLst>
      </pc:sldChg>
    </pc:docChg>
  </pc:docChgLst>
  <pc:docChgLst>
    <pc:chgData name="Marlaina Love" userId="S::contact_lovemarlaina.com#ext#@mhta.onmicrosoft.com::4a007e2a-d33b-444b-91d1-e166ebf621fc" providerId="AD" clId="Web-{68F35726-129E-46A7-A569-C186730E8A4B}"/>
    <pc:docChg chg="delSld modSld">
      <pc:chgData name="Marlaina Love" userId="S::contact_lovemarlaina.com#ext#@mhta.onmicrosoft.com::4a007e2a-d33b-444b-91d1-e166ebf621fc" providerId="AD" clId="Web-{68F35726-129E-46A7-A569-C186730E8A4B}" dt="2021-09-29T17:56:07.604" v="35"/>
      <pc:docMkLst>
        <pc:docMk/>
      </pc:docMkLst>
      <pc:sldChg chg="del">
        <pc:chgData name="Marlaina Love" userId="S::contact_lovemarlaina.com#ext#@mhta.onmicrosoft.com::4a007e2a-d33b-444b-91d1-e166ebf621fc" providerId="AD" clId="Web-{68F35726-129E-46A7-A569-C186730E8A4B}" dt="2021-09-29T17:55:19.024" v="0"/>
        <pc:sldMkLst>
          <pc:docMk/>
          <pc:sldMk cId="0" sldId="262"/>
        </pc:sldMkLst>
      </pc:sldChg>
      <pc:sldChg chg="del">
        <pc:chgData name="Marlaina Love" userId="S::contact_lovemarlaina.com#ext#@mhta.onmicrosoft.com::4a007e2a-d33b-444b-91d1-e166ebf621fc" providerId="AD" clId="Web-{68F35726-129E-46A7-A569-C186730E8A4B}" dt="2021-09-29T17:55:23.462" v="1"/>
        <pc:sldMkLst>
          <pc:docMk/>
          <pc:sldMk cId="0" sldId="263"/>
        </pc:sldMkLst>
      </pc:sldChg>
      <pc:sldChg chg="modNotes">
        <pc:chgData name="Marlaina Love" userId="S::contact_lovemarlaina.com#ext#@mhta.onmicrosoft.com::4a007e2a-d33b-444b-91d1-e166ebf621fc" providerId="AD" clId="Web-{68F35726-129E-46A7-A569-C186730E8A4B}" dt="2021-09-29T17:55:52.963" v="29"/>
        <pc:sldMkLst>
          <pc:docMk/>
          <pc:sldMk cId="0" sldId="264"/>
        </pc:sldMkLst>
      </pc:sldChg>
      <pc:sldChg chg="modNotes">
        <pc:chgData name="Marlaina Love" userId="S::contact_lovemarlaina.com#ext#@mhta.onmicrosoft.com::4a007e2a-d33b-444b-91d1-e166ebf621fc" providerId="AD" clId="Web-{68F35726-129E-46A7-A569-C186730E8A4B}" dt="2021-09-29T17:56:07.604" v="35"/>
        <pc:sldMkLst>
          <pc:docMk/>
          <pc:sldMk cId="3759224911" sldId="271"/>
        </pc:sldMkLst>
      </pc:sldChg>
    </pc:docChg>
  </pc:docChgLst>
  <pc:docChgLst>
    <pc:chgData name="Taylor Ackerman" userId="S::tackerman_digineer.com#ext#@mhta.onmicrosoft.com::51c9dc65-dd59-4839-acc3-c47ac9ca0780" providerId="AD" clId="Web-{AE4EEF21-B1DA-C1E6-F2C0-2AD2B48E8AD2}"/>
    <pc:docChg chg="modSld">
      <pc:chgData name="Taylor Ackerman" userId="S::tackerman_digineer.com#ext#@mhta.onmicrosoft.com::51c9dc65-dd59-4839-acc3-c47ac9ca0780" providerId="AD" clId="Web-{AE4EEF21-B1DA-C1E6-F2C0-2AD2B48E8AD2}" dt="2021-09-29T18:31:07.456" v="180"/>
      <pc:docMkLst>
        <pc:docMk/>
      </pc:docMkLst>
      <pc:sldChg chg="addSp modSp">
        <pc:chgData name="Taylor Ackerman" userId="S::tackerman_digineer.com#ext#@mhta.onmicrosoft.com::51c9dc65-dd59-4839-acc3-c47ac9ca0780" providerId="AD" clId="Web-{AE4EEF21-B1DA-C1E6-F2C0-2AD2B48E8AD2}" dt="2021-09-29T18:29:07.308" v="1" actId="1076"/>
        <pc:sldMkLst>
          <pc:docMk/>
          <pc:sldMk cId="1386819444" sldId="267"/>
        </pc:sldMkLst>
        <pc:picChg chg="add mod">
          <ac:chgData name="Taylor Ackerman" userId="S::tackerman_digineer.com#ext#@mhta.onmicrosoft.com::51c9dc65-dd59-4839-acc3-c47ac9ca0780" providerId="AD" clId="Web-{AE4EEF21-B1DA-C1E6-F2C0-2AD2B48E8AD2}" dt="2021-09-29T18:29:07.308" v="1" actId="1076"/>
          <ac:picMkLst>
            <pc:docMk/>
            <pc:sldMk cId="1386819444" sldId="267"/>
            <ac:picMk id="3" creationId="{2680FAA7-0E05-4FF5-ADF2-64181AE4CC46}"/>
          </ac:picMkLst>
        </pc:picChg>
      </pc:sldChg>
      <pc:sldChg chg="modSp">
        <pc:chgData name="Taylor Ackerman" userId="S::tackerman_digineer.com#ext#@mhta.onmicrosoft.com::51c9dc65-dd59-4839-acc3-c47ac9ca0780" providerId="AD" clId="Web-{AE4EEF21-B1DA-C1E6-F2C0-2AD2B48E8AD2}" dt="2021-09-29T18:31:07.456" v="180"/>
        <pc:sldMkLst>
          <pc:docMk/>
          <pc:sldMk cId="3759224911" sldId="271"/>
        </pc:sldMkLst>
        <pc:graphicFrameChg chg="mod modGraphic">
          <ac:chgData name="Taylor Ackerman" userId="S::tackerman_digineer.com#ext#@mhta.onmicrosoft.com::51c9dc65-dd59-4839-acc3-c47ac9ca0780" providerId="AD" clId="Web-{AE4EEF21-B1DA-C1E6-F2C0-2AD2B48E8AD2}" dt="2021-09-29T18:31:07.456" v="180"/>
          <ac:graphicFrameMkLst>
            <pc:docMk/>
            <pc:sldMk cId="3759224911" sldId="271"/>
            <ac:graphicFrameMk id="4" creationId="{4D034091-ADEB-4282-8FD5-9D214C2513DC}"/>
          </ac:graphicFrameMkLst>
        </pc:graphicFrameChg>
      </pc:sldChg>
    </pc:docChg>
  </pc:docChgLst>
  <pc:docChgLst>
    <pc:chgData name="Taylor Ackerman" userId="S::tackerman_digineer.com#ext#@mhta.onmicrosoft.com::51c9dc65-dd59-4839-acc3-c47ac9ca0780" providerId="AD" clId="Web-{B916D4DE-A354-4D06-A5D9-710773385F48}"/>
    <pc:docChg chg="modSld">
      <pc:chgData name="Taylor Ackerman" userId="S::tackerman_digineer.com#ext#@mhta.onmicrosoft.com::51c9dc65-dd59-4839-acc3-c47ac9ca0780" providerId="AD" clId="Web-{B916D4DE-A354-4D06-A5D9-710773385F48}" dt="2021-10-05T22:01:47.758" v="67"/>
      <pc:docMkLst>
        <pc:docMk/>
      </pc:docMkLst>
      <pc:sldChg chg="modSp">
        <pc:chgData name="Taylor Ackerman" userId="S::tackerman_digineer.com#ext#@mhta.onmicrosoft.com::51c9dc65-dd59-4839-acc3-c47ac9ca0780" providerId="AD" clId="Web-{B916D4DE-A354-4D06-A5D9-710773385F48}" dt="2021-10-05T22:01:47.758" v="67"/>
        <pc:sldMkLst>
          <pc:docMk/>
          <pc:sldMk cId="0" sldId="257"/>
        </pc:sldMkLst>
        <pc:graphicFrameChg chg="mod modGraphic">
          <ac:chgData name="Taylor Ackerman" userId="S::tackerman_digineer.com#ext#@mhta.onmicrosoft.com::51c9dc65-dd59-4839-acc3-c47ac9ca0780" providerId="AD" clId="Web-{B916D4DE-A354-4D06-A5D9-710773385F48}" dt="2021-10-05T22:01:47.758" v="67"/>
          <ac:graphicFrameMkLst>
            <pc:docMk/>
            <pc:sldMk cId="0" sldId="257"/>
            <ac:graphicFrameMk id="2" creationId="{BFD3F39A-4B99-43EF-88FC-91A5E4FB227E}"/>
          </ac:graphicFrameMkLst>
        </pc:graphicFrameChg>
      </pc:sldChg>
      <pc:sldChg chg="modNotes">
        <pc:chgData name="Taylor Ackerman" userId="S::tackerman_digineer.com#ext#@mhta.onmicrosoft.com::51c9dc65-dd59-4839-acc3-c47ac9ca0780" providerId="AD" clId="Web-{B916D4DE-A354-4D06-A5D9-710773385F48}" dt="2021-10-05T21:39:47.486" v="7"/>
        <pc:sldMkLst>
          <pc:docMk/>
          <pc:sldMk cId="78874262" sldId="266"/>
        </pc:sldMkLst>
      </pc:sldChg>
      <pc:sldChg chg="modSp">
        <pc:chgData name="Taylor Ackerman" userId="S::tackerman_digineer.com#ext#@mhta.onmicrosoft.com::51c9dc65-dd59-4839-acc3-c47ac9ca0780" providerId="AD" clId="Web-{B916D4DE-A354-4D06-A5D9-710773385F48}" dt="2021-10-05T22:00:49.334" v="37"/>
        <pc:sldMkLst>
          <pc:docMk/>
          <pc:sldMk cId="1386819444" sldId="267"/>
        </pc:sldMkLst>
        <pc:graphicFrameChg chg="mod modGraphic">
          <ac:chgData name="Taylor Ackerman" userId="S::tackerman_digineer.com#ext#@mhta.onmicrosoft.com::51c9dc65-dd59-4839-acc3-c47ac9ca0780" providerId="AD" clId="Web-{B916D4DE-A354-4D06-A5D9-710773385F48}" dt="2021-10-05T22:00:49.334" v="37"/>
          <ac:graphicFrameMkLst>
            <pc:docMk/>
            <pc:sldMk cId="1386819444" sldId="267"/>
            <ac:graphicFrameMk id="2" creationId="{BFD3F39A-4B99-43EF-88FC-91A5E4FB227E}"/>
          </ac:graphicFrameMkLst>
        </pc:graphicFrameChg>
      </pc:sldChg>
    </pc:docChg>
  </pc:docChgLst>
  <pc:docChgLst>
    <pc:chgData name="Taylor Ackerman" userId="S::tackerman_digineer.com#ext#@mhta.onmicrosoft.com::51c9dc65-dd59-4839-acc3-c47ac9ca0780" providerId="AD" clId="Web-{30017B0F-E4FC-01F0-A550-8886DA45EB6E}"/>
    <pc:docChg chg="addSld modSld sldOrd">
      <pc:chgData name="Taylor Ackerman" userId="S::tackerman_digineer.com#ext#@mhta.onmicrosoft.com::51c9dc65-dd59-4839-acc3-c47ac9ca0780" providerId="AD" clId="Web-{30017B0F-E4FC-01F0-A550-8886DA45EB6E}" dt="2021-10-01T14:07:31.569" v="14"/>
      <pc:docMkLst>
        <pc:docMk/>
      </pc:docMkLst>
      <pc:sldChg chg="ord">
        <pc:chgData name="Taylor Ackerman" userId="S::tackerman_digineer.com#ext#@mhta.onmicrosoft.com::51c9dc65-dd59-4839-acc3-c47ac9ca0780" providerId="AD" clId="Web-{30017B0F-E4FC-01F0-A550-8886DA45EB6E}" dt="2021-10-01T14:07:31.569" v="13"/>
        <pc:sldMkLst>
          <pc:docMk/>
          <pc:sldMk cId="2259320311" sldId="270"/>
        </pc:sldMkLst>
      </pc:sldChg>
      <pc:sldChg chg="ord">
        <pc:chgData name="Taylor Ackerman" userId="S::tackerman_digineer.com#ext#@mhta.onmicrosoft.com::51c9dc65-dd59-4839-acc3-c47ac9ca0780" providerId="AD" clId="Web-{30017B0F-E4FC-01F0-A550-8886DA45EB6E}" dt="2021-10-01T14:07:31.569" v="14"/>
        <pc:sldMkLst>
          <pc:docMk/>
          <pc:sldMk cId="3759224911" sldId="271"/>
        </pc:sldMkLst>
      </pc:sldChg>
      <pc:sldChg chg="addSp modSp new ord">
        <pc:chgData name="Taylor Ackerman" userId="S::tackerman_digineer.com#ext#@mhta.onmicrosoft.com::51c9dc65-dd59-4839-acc3-c47ac9ca0780" providerId="AD" clId="Web-{30017B0F-E4FC-01F0-A550-8886DA45EB6E}" dt="2021-10-01T14:07:20.741" v="12" actId="1076"/>
        <pc:sldMkLst>
          <pc:docMk/>
          <pc:sldMk cId="1712828618" sldId="272"/>
        </pc:sldMkLst>
        <pc:spChg chg="add mod">
          <ac:chgData name="Taylor Ackerman" userId="S::tackerman_digineer.com#ext#@mhta.onmicrosoft.com::51c9dc65-dd59-4839-acc3-c47ac9ca0780" providerId="AD" clId="Web-{30017B0F-E4FC-01F0-A550-8886DA45EB6E}" dt="2021-10-01T14:07:20.741" v="12" actId="1076"/>
          <ac:spMkLst>
            <pc:docMk/>
            <pc:sldMk cId="1712828618" sldId="272"/>
            <ac:spMk id="2" creationId="{0C11FDA2-0C4C-40A7-83AB-5A9E0BB88D16}"/>
          </ac:spMkLst>
        </pc:spChg>
      </pc:sldChg>
    </pc:docChg>
  </pc:docChgLst>
  <pc:docChgLst>
    <pc:chgData name="Polavaram, Harika" userId="S::hpolavaram_landolakes.com#ext#@mhta.onmicrosoft.com::5c8c1b10-f8f0-4288-9854-fc2016f01c3a" providerId="AD" clId="Web-{A9F9A547-FD0D-4F17-9B0C-5316151656AE}"/>
    <pc:docChg chg="addSld sldOrd">
      <pc:chgData name="Polavaram, Harika" userId="S::hpolavaram_landolakes.com#ext#@mhta.onmicrosoft.com::5c8c1b10-f8f0-4288-9854-fc2016f01c3a" providerId="AD" clId="Web-{A9F9A547-FD0D-4F17-9B0C-5316151656AE}" dt="2021-10-01T17:55:25.365" v="1"/>
      <pc:docMkLst>
        <pc:docMk/>
      </pc:docMkLst>
      <pc:sldChg chg="ord">
        <pc:chgData name="Polavaram, Harika" userId="S::hpolavaram_landolakes.com#ext#@mhta.onmicrosoft.com::5c8c1b10-f8f0-4288-9854-fc2016f01c3a" providerId="AD" clId="Web-{A9F9A547-FD0D-4F17-9B0C-5316151656AE}" dt="2021-10-01T17:55:02.661" v="0"/>
        <pc:sldMkLst>
          <pc:docMk/>
          <pc:sldMk cId="0" sldId="264"/>
        </pc:sldMkLst>
      </pc:sldChg>
      <pc:sldChg chg="new">
        <pc:chgData name="Polavaram, Harika" userId="S::hpolavaram_landolakes.com#ext#@mhta.onmicrosoft.com::5c8c1b10-f8f0-4288-9854-fc2016f01c3a" providerId="AD" clId="Web-{A9F9A547-FD0D-4F17-9B0C-5316151656AE}" dt="2021-10-01T17:55:25.365" v="1"/>
        <pc:sldMkLst>
          <pc:docMk/>
          <pc:sldMk cId="3819671484" sldId="273"/>
        </pc:sldMkLst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66172-187A-4E9C-A393-A20C1857B203}" type="doc">
      <dgm:prSet loTypeId="urn:microsoft.com/office/officeart/2011/layout/RadialPictureList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3E96AD6-9A0B-46E2-8100-1FC38FCB109E}">
      <dgm:prSet phldrT="[Text]" custT="1"/>
      <dgm:spPr>
        <a:blipFill rotWithShape="0">
          <a:blip xmlns:r="http://schemas.openxmlformats.org/officeDocument/2006/relationships" r:embed="rId1"/>
          <a:srcRect/>
          <a:stretch>
            <a:fillRect/>
          </a:stretch>
        </a:blipFill>
      </dgm:spPr>
      <dgm:t>
        <a:bodyPr/>
        <a:lstStyle/>
        <a:p>
          <a:endParaRPr lang="en-US" sz="4800" b="0" i="0" u="none" strike="noStrike" kern="1200" cap="none">
            <a:solidFill>
              <a:schemeClr val="tx1"/>
            </a:solidFill>
            <a:latin typeface="Bebas Neue"/>
            <a:ea typeface="Bebas Neue"/>
            <a:cs typeface="Bebas Neue"/>
          </a:endParaRPr>
        </a:p>
      </dgm:t>
    </dgm:pt>
    <dgm:pt modelId="{913D85B3-D3B4-464D-8D19-8EF8BFB92D88}" type="parTrans" cxnId="{0511D7D3-19D1-42CC-B383-D5E2D9529950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25DBC09E-5F44-4906-8692-F829A3FE1899}" type="sibTrans" cxnId="{0511D7D3-19D1-42CC-B383-D5E2D9529950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0997E927-BBF0-48CC-9E74-17B0E23483F1}">
      <dgm:prSet phldrT="[Text]" custT="1"/>
      <dgm:spPr/>
      <dgm:t>
        <a:bodyPr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800" b="0" i="0" u="none" strike="noStrike" kern="1200" cap="none">
              <a:solidFill>
                <a:srgbClr val="FFFFFF"/>
              </a:solidFill>
              <a:latin typeface="Bebas Neue"/>
              <a:ea typeface="Bebas Neue"/>
              <a:cs typeface="Bebas Neue"/>
              <a:sym typeface="Arial"/>
            </a:rPr>
            <a:t>Enhancing Education</a:t>
          </a:r>
          <a:endParaRPr lang="en-US" sz="4800" b="0" i="0" u="none" strike="noStrike" kern="1200" cap="none">
            <a:solidFill>
              <a:srgbClr val="FFFFFF"/>
            </a:solidFill>
            <a:latin typeface="Bebas Neue"/>
            <a:ea typeface="Bebas Neue"/>
            <a:cs typeface="Bebas Neue"/>
          </a:endParaRPr>
        </a:p>
      </dgm:t>
    </dgm:pt>
    <dgm:pt modelId="{E3C8EA30-1C51-4E3E-8D0A-485613CE7E4E}" type="parTrans" cxnId="{E4EAB2F1-A112-44F0-8C97-7E10CF75AE8E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EF887E12-78C0-4639-8A47-47546EA9C757}" type="sibTrans" cxnId="{E4EAB2F1-A112-44F0-8C97-7E10CF75AE8E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65397889-5AC8-44A5-84EB-DB5A576310AF}">
      <dgm:prSet phldrT="[Text]" custT="1"/>
      <dgm:spPr/>
      <dgm:t>
        <a:bodyPr/>
        <a:lstStyle/>
        <a:p>
          <a:r>
            <a:rPr lang="en-US" sz="4800" b="0" i="0" u="none" strike="noStrike" kern="1200" cap="none">
              <a:solidFill>
                <a:srgbClr val="FFFFFF"/>
              </a:solidFill>
              <a:latin typeface="Bebas Neue"/>
              <a:ea typeface="Bebas Neue"/>
              <a:cs typeface="Bebas Neue"/>
            </a:rPr>
            <a:t>Inspiring Students</a:t>
          </a:r>
        </a:p>
      </dgm:t>
    </dgm:pt>
    <dgm:pt modelId="{E162386B-3C33-48D7-BF8A-CF63BB3787E0}" type="parTrans" cxnId="{42BDFEE1-2BAB-40B0-8558-DEEBF50047B1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B8803274-EA29-4694-A6EB-7993EFC973DC}" type="sibTrans" cxnId="{42BDFEE1-2BAB-40B0-8558-DEEBF50047B1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BB5643FF-3DA5-4479-84BC-068F65D060E5}">
      <dgm:prSet phldrT="[Text]" custT="1"/>
      <dgm:spPr/>
      <dgm:t>
        <a:bodyPr/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800" b="0" i="0" u="none" strike="noStrike" kern="1200" cap="none">
              <a:solidFill>
                <a:srgbClr val="FFFFFF"/>
              </a:solidFill>
              <a:latin typeface="Bebas Neue"/>
              <a:ea typeface="Bebas Neue"/>
              <a:cs typeface="Bebas Neue"/>
            </a:rPr>
            <a:t>Engaging Industry</a:t>
          </a:r>
        </a:p>
      </dgm:t>
    </dgm:pt>
    <dgm:pt modelId="{35EAC985-F01C-498D-9915-489D450686B0}" type="parTrans" cxnId="{3F21DC9B-ED02-4D88-99FC-710FB04C1E71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CB0C053B-BDDE-4ABE-A9A5-38634171B4CB}" type="sibTrans" cxnId="{3F21DC9B-ED02-4D88-99FC-710FB04C1E71}">
      <dgm:prSet/>
      <dgm:spPr/>
      <dgm:t>
        <a:bodyPr/>
        <a:lstStyle/>
        <a:p>
          <a:endParaRPr lang="en-US" sz="2800">
            <a:solidFill>
              <a:schemeClr val="bg1"/>
            </a:solidFill>
          </a:endParaRPr>
        </a:p>
      </dgm:t>
    </dgm:pt>
    <dgm:pt modelId="{1611AAFF-C845-46A4-A697-BDA945B02E79}" type="pres">
      <dgm:prSet presAssocID="{31F66172-187A-4E9C-A393-A20C1857B203}" presName="Name0" presStyleCnt="0">
        <dgm:presLayoutVars>
          <dgm:chMax val="1"/>
          <dgm:chPref val="1"/>
          <dgm:dir/>
          <dgm:resizeHandles/>
        </dgm:presLayoutVars>
      </dgm:prSet>
      <dgm:spPr/>
    </dgm:pt>
    <dgm:pt modelId="{0EE3B101-AAD8-4C96-A6E9-EE31C01CB31C}" type="pres">
      <dgm:prSet presAssocID="{E3E96AD6-9A0B-46E2-8100-1FC38FCB109E}" presName="Parent" presStyleLbl="node1" presStyleIdx="0" presStyleCnt="2">
        <dgm:presLayoutVars>
          <dgm:chMax val="4"/>
          <dgm:chPref val="3"/>
        </dgm:presLayoutVars>
      </dgm:prSet>
      <dgm:spPr/>
    </dgm:pt>
    <dgm:pt modelId="{30BB1612-9C7B-4545-A725-A70BC4C019A9}" type="pres">
      <dgm:prSet presAssocID="{0997E927-BBF0-48CC-9E74-17B0E23483F1}" presName="Accent" presStyleLbl="node1" presStyleIdx="1" presStyleCnt="2"/>
      <dgm:spPr/>
    </dgm:pt>
    <dgm:pt modelId="{EDFA9D76-EA0F-4C1E-B3A5-C4640F3E2C0F}" type="pres">
      <dgm:prSet presAssocID="{0997E927-BBF0-48CC-9E74-17B0E23483F1}" presName="Image1" presStyleLbl="fgImgPlace1" presStyleIdx="0" presStyleCnt="3"/>
      <dgm:spPr>
        <a:blipFill rotWithShape="1">
          <a:blip xmlns:r="http://schemas.openxmlformats.org/officeDocument/2006/relationships" r:embed="rId2"/>
          <a:srcRect/>
          <a:stretch>
            <a:fillRect/>
          </a:stretch>
        </a:blipFill>
      </dgm:spPr>
    </dgm:pt>
    <dgm:pt modelId="{93C264CA-8F34-4151-804A-3C414480509F}" type="pres">
      <dgm:prSet presAssocID="{0997E927-BBF0-48CC-9E74-17B0E23483F1}" presName="Child1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8282D5DB-68A9-4B08-AD36-81C722D7F9FC}" type="pres">
      <dgm:prSet presAssocID="{65397889-5AC8-44A5-84EB-DB5A576310AF}" presName="Image2" presStyleCnt="0"/>
      <dgm:spPr/>
    </dgm:pt>
    <dgm:pt modelId="{18FFBD7C-7AF2-4764-A761-E864BA0AF780}" type="pres">
      <dgm:prSet presAssocID="{65397889-5AC8-44A5-84EB-DB5A576310AF}" presName="Image" presStyleLbl="fgImgPlace1" presStyleIdx="1" presStyleCnt="3"/>
      <dgm:spPr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</dgm:spPr>
    </dgm:pt>
    <dgm:pt modelId="{2D8E147A-DECC-442A-BD1F-3343DBE190E6}" type="pres">
      <dgm:prSet presAssocID="{65397889-5AC8-44A5-84EB-DB5A576310AF}" presName="Child2" presStyleLbl="revTx" presStyleIdx="1" presStyleCnt="3">
        <dgm:presLayoutVars>
          <dgm:chMax val="0"/>
          <dgm:chPref val="0"/>
          <dgm:bulletEnabled val="1"/>
        </dgm:presLayoutVars>
      </dgm:prSet>
      <dgm:spPr/>
    </dgm:pt>
    <dgm:pt modelId="{DA56D542-7FCB-4C64-AFB9-F6218BDEC16F}" type="pres">
      <dgm:prSet presAssocID="{BB5643FF-3DA5-4479-84BC-068F65D060E5}" presName="Image3" presStyleCnt="0"/>
      <dgm:spPr/>
    </dgm:pt>
    <dgm:pt modelId="{6091789D-FBF6-433D-A528-9791C032AA33}" type="pres">
      <dgm:prSet presAssocID="{BB5643FF-3DA5-4479-84BC-068F65D060E5}" presName="Image" presStyleLbl="fgImgPlace1" presStyleIdx="2" presStyleCnt="3"/>
      <dgm:spPr>
        <a:blipFill rotWithShape="1">
          <a:blip xmlns:r="http://schemas.openxmlformats.org/officeDocument/2006/relationships" r:embed="rId4"/>
          <a:srcRect/>
          <a:stretch>
            <a:fillRect/>
          </a:stretch>
        </a:blipFill>
      </dgm:spPr>
    </dgm:pt>
    <dgm:pt modelId="{D4A6B812-7A38-46E7-8F31-EAFC1854F930}" type="pres">
      <dgm:prSet presAssocID="{BB5643FF-3DA5-4479-84BC-068F65D060E5}" presName="Child3" presStyleLbl="revTx" presStyleIdx="2" presStyleCnt="3">
        <dgm:presLayoutVars>
          <dgm:chMax val="0"/>
          <dgm:chPref val="0"/>
          <dgm:bulletEnabled val="1"/>
        </dgm:presLayoutVars>
      </dgm:prSet>
      <dgm:spPr/>
    </dgm:pt>
  </dgm:ptLst>
  <dgm:cxnLst>
    <dgm:cxn modelId="{76715C10-D840-4672-AFB4-EBB10D44106C}" type="presOf" srcId="{0997E927-BBF0-48CC-9E74-17B0E23483F1}" destId="{93C264CA-8F34-4151-804A-3C414480509F}" srcOrd="0" destOrd="0" presId="urn:microsoft.com/office/officeart/2011/layout/RadialPictureList"/>
    <dgm:cxn modelId="{C3A2842E-7D31-417D-8C77-B7F201D02E37}" type="presOf" srcId="{65397889-5AC8-44A5-84EB-DB5A576310AF}" destId="{2D8E147A-DECC-442A-BD1F-3343DBE190E6}" srcOrd="0" destOrd="0" presId="urn:microsoft.com/office/officeart/2011/layout/RadialPictureList"/>
    <dgm:cxn modelId="{E5269E5C-E553-4237-91EC-E313F3A9B57F}" type="presOf" srcId="{BB5643FF-3DA5-4479-84BC-068F65D060E5}" destId="{D4A6B812-7A38-46E7-8F31-EAFC1854F930}" srcOrd="0" destOrd="0" presId="urn:microsoft.com/office/officeart/2011/layout/RadialPictureList"/>
    <dgm:cxn modelId="{3F21DC9B-ED02-4D88-99FC-710FB04C1E71}" srcId="{E3E96AD6-9A0B-46E2-8100-1FC38FCB109E}" destId="{BB5643FF-3DA5-4479-84BC-068F65D060E5}" srcOrd="2" destOrd="0" parTransId="{35EAC985-F01C-498D-9915-489D450686B0}" sibTransId="{CB0C053B-BDDE-4ABE-A9A5-38634171B4CB}"/>
    <dgm:cxn modelId="{A06FB3B5-E0A5-48AA-A916-84C209EC9A0E}" type="presOf" srcId="{31F66172-187A-4E9C-A393-A20C1857B203}" destId="{1611AAFF-C845-46A4-A697-BDA945B02E79}" srcOrd="0" destOrd="0" presId="urn:microsoft.com/office/officeart/2011/layout/RadialPictureList"/>
    <dgm:cxn modelId="{76AF03C9-C724-41D6-AD8F-E4A2AC9A9BA4}" type="presOf" srcId="{E3E96AD6-9A0B-46E2-8100-1FC38FCB109E}" destId="{0EE3B101-AAD8-4C96-A6E9-EE31C01CB31C}" srcOrd="0" destOrd="0" presId="urn:microsoft.com/office/officeart/2011/layout/RadialPictureList"/>
    <dgm:cxn modelId="{0511D7D3-19D1-42CC-B383-D5E2D9529950}" srcId="{31F66172-187A-4E9C-A393-A20C1857B203}" destId="{E3E96AD6-9A0B-46E2-8100-1FC38FCB109E}" srcOrd="0" destOrd="0" parTransId="{913D85B3-D3B4-464D-8D19-8EF8BFB92D88}" sibTransId="{25DBC09E-5F44-4906-8692-F829A3FE1899}"/>
    <dgm:cxn modelId="{42BDFEE1-2BAB-40B0-8558-DEEBF50047B1}" srcId="{E3E96AD6-9A0B-46E2-8100-1FC38FCB109E}" destId="{65397889-5AC8-44A5-84EB-DB5A576310AF}" srcOrd="1" destOrd="0" parTransId="{E162386B-3C33-48D7-BF8A-CF63BB3787E0}" sibTransId="{B8803274-EA29-4694-A6EB-7993EFC973DC}"/>
    <dgm:cxn modelId="{E4EAB2F1-A112-44F0-8C97-7E10CF75AE8E}" srcId="{E3E96AD6-9A0B-46E2-8100-1FC38FCB109E}" destId="{0997E927-BBF0-48CC-9E74-17B0E23483F1}" srcOrd="0" destOrd="0" parTransId="{E3C8EA30-1C51-4E3E-8D0A-485613CE7E4E}" sibTransId="{EF887E12-78C0-4639-8A47-47546EA9C757}"/>
    <dgm:cxn modelId="{EEA7E0AF-5FB3-413A-970F-8BF08A6756DD}" type="presParOf" srcId="{1611AAFF-C845-46A4-A697-BDA945B02E79}" destId="{0EE3B101-AAD8-4C96-A6E9-EE31C01CB31C}" srcOrd="0" destOrd="0" presId="urn:microsoft.com/office/officeart/2011/layout/RadialPictureList"/>
    <dgm:cxn modelId="{441EA272-68E7-4953-AE50-F9A8BCDDDA1F}" type="presParOf" srcId="{1611AAFF-C845-46A4-A697-BDA945B02E79}" destId="{30BB1612-9C7B-4545-A725-A70BC4C019A9}" srcOrd="1" destOrd="0" presId="urn:microsoft.com/office/officeart/2011/layout/RadialPictureList"/>
    <dgm:cxn modelId="{CA440A9C-A041-4062-9154-7E23810DED75}" type="presParOf" srcId="{1611AAFF-C845-46A4-A697-BDA945B02E79}" destId="{EDFA9D76-EA0F-4C1E-B3A5-C4640F3E2C0F}" srcOrd="2" destOrd="0" presId="urn:microsoft.com/office/officeart/2011/layout/RadialPictureList"/>
    <dgm:cxn modelId="{EC535022-AF7D-43E9-9C37-EC5A85CD71ED}" type="presParOf" srcId="{1611AAFF-C845-46A4-A697-BDA945B02E79}" destId="{93C264CA-8F34-4151-804A-3C414480509F}" srcOrd="3" destOrd="0" presId="urn:microsoft.com/office/officeart/2011/layout/RadialPictureList"/>
    <dgm:cxn modelId="{4F58C89D-B58C-444E-9D46-7CD3C3E45AAB}" type="presParOf" srcId="{1611AAFF-C845-46A4-A697-BDA945B02E79}" destId="{8282D5DB-68A9-4B08-AD36-81C722D7F9FC}" srcOrd="4" destOrd="0" presId="urn:microsoft.com/office/officeart/2011/layout/RadialPictureList"/>
    <dgm:cxn modelId="{ACAFA3F1-F69D-4BD4-A449-220F6820390D}" type="presParOf" srcId="{8282D5DB-68A9-4B08-AD36-81C722D7F9FC}" destId="{18FFBD7C-7AF2-4764-A761-E864BA0AF780}" srcOrd="0" destOrd="0" presId="urn:microsoft.com/office/officeart/2011/layout/RadialPictureList"/>
    <dgm:cxn modelId="{DA89DCDA-BAAA-4065-8B3F-0B83B0C144C2}" type="presParOf" srcId="{1611AAFF-C845-46A4-A697-BDA945B02E79}" destId="{2D8E147A-DECC-442A-BD1F-3343DBE190E6}" srcOrd="5" destOrd="0" presId="urn:microsoft.com/office/officeart/2011/layout/RadialPictureList"/>
    <dgm:cxn modelId="{0E6FF6E2-3EA3-496B-99D3-3C4E138ADC6B}" type="presParOf" srcId="{1611AAFF-C845-46A4-A697-BDA945B02E79}" destId="{DA56D542-7FCB-4C64-AFB9-F6218BDEC16F}" srcOrd="6" destOrd="0" presId="urn:microsoft.com/office/officeart/2011/layout/RadialPictureList"/>
    <dgm:cxn modelId="{B0B85FCA-BB46-4E87-AF23-7ACCCE89CB05}" type="presParOf" srcId="{DA56D542-7FCB-4C64-AFB9-F6218BDEC16F}" destId="{6091789D-FBF6-433D-A528-9791C032AA33}" srcOrd="0" destOrd="0" presId="urn:microsoft.com/office/officeart/2011/layout/RadialPictureList"/>
    <dgm:cxn modelId="{53011054-7FC0-4926-99A9-0382DA7DC135}" type="presParOf" srcId="{1611AAFF-C845-46A4-A697-BDA945B02E79}" destId="{D4A6B812-7A38-46E7-8F31-EAFC1854F930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06C7B4-9654-4F52-84DC-0B079D7DCC9E}" type="doc">
      <dgm:prSet loTypeId="urn:microsoft.com/office/officeart/2005/8/layout/process1" loCatId="process" qsTypeId="urn:microsoft.com/office/officeart/2005/8/quickstyle/3d4" qsCatId="3D" csTypeId="urn:microsoft.com/office/officeart/2005/8/colors/accent1_2" csCatId="accent1" phldr="1"/>
      <dgm:spPr/>
    </dgm:pt>
    <dgm:pt modelId="{B8881D63-F7E0-4331-B494-A7E28842054A}">
      <dgm:prSet phldrT="[Text]"/>
      <dgm:spPr/>
      <dgm:t>
        <a:bodyPr/>
        <a:lstStyle/>
        <a:p>
          <a:r>
            <a:rPr lang="en-US"/>
            <a:t>Maximize Value for Youths</a:t>
          </a:r>
        </a:p>
      </dgm:t>
    </dgm:pt>
    <dgm:pt modelId="{E775F055-301A-4BB0-903A-58E72480A281}" type="parTrans" cxnId="{BB47135E-01B7-4777-9B81-6087B390DADF}">
      <dgm:prSet/>
      <dgm:spPr/>
      <dgm:t>
        <a:bodyPr/>
        <a:lstStyle/>
        <a:p>
          <a:endParaRPr lang="en-US"/>
        </a:p>
      </dgm:t>
    </dgm:pt>
    <dgm:pt modelId="{792B16FE-DC5A-4AA3-8AA3-ED22BA65CFFD}" type="sibTrans" cxnId="{BB47135E-01B7-4777-9B81-6087B390DADF}">
      <dgm:prSet/>
      <dgm:spPr/>
      <dgm:t>
        <a:bodyPr/>
        <a:lstStyle/>
        <a:p>
          <a:endParaRPr lang="en-US"/>
        </a:p>
      </dgm:t>
    </dgm:pt>
    <dgm:pt modelId="{86936E80-58E3-4F4A-A8CD-7F18602A6EDB}">
      <dgm:prSet phldrT="[Text]"/>
      <dgm:spPr/>
      <dgm:t>
        <a:bodyPr/>
        <a:lstStyle/>
        <a:p>
          <a:r>
            <a:rPr lang="en-US"/>
            <a:t>Increase Program Effectiveness</a:t>
          </a:r>
        </a:p>
      </dgm:t>
    </dgm:pt>
    <dgm:pt modelId="{EB8749A0-0A0A-4DC5-BC11-9B0E810676D7}" type="parTrans" cxnId="{3BD6E308-4EB3-4163-B8FE-CC7217B2A777}">
      <dgm:prSet/>
      <dgm:spPr/>
      <dgm:t>
        <a:bodyPr/>
        <a:lstStyle/>
        <a:p>
          <a:endParaRPr lang="en-US"/>
        </a:p>
      </dgm:t>
    </dgm:pt>
    <dgm:pt modelId="{921F890C-8734-48A0-BB4E-A5E0C1B4646E}" type="sibTrans" cxnId="{3BD6E308-4EB3-4163-B8FE-CC7217B2A777}">
      <dgm:prSet/>
      <dgm:spPr/>
      <dgm:t>
        <a:bodyPr/>
        <a:lstStyle/>
        <a:p>
          <a:endParaRPr lang="en-US"/>
        </a:p>
      </dgm:t>
    </dgm:pt>
    <dgm:pt modelId="{48948397-12A2-46E9-89BA-B389AFB9BE5E}">
      <dgm:prSet phldrT="[Text]"/>
      <dgm:spPr/>
      <dgm:t>
        <a:bodyPr/>
        <a:lstStyle/>
        <a:p>
          <a:r>
            <a:rPr lang="en-US"/>
            <a:t>Provide Recommendations</a:t>
          </a:r>
        </a:p>
      </dgm:t>
    </dgm:pt>
    <dgm:pt modelId="{A5A6775C-2415-4344-9251-8224C0781374}" type="parTrans" cxnId="{79043F6C-006A-413E-B7DA-8891FC4C3370}">
      <dgm:prSet/>
      <dgm:spPr/>
      <dgm:t>
        <a:bodyPr/>
        <a:lstStyle/>
        <a:p>
          <a:endParaRPr lang="en-US"/>
        </a:p>
      </dgm:t>
    </dgm:pt>
    <dgm:pt modelId="{D856B979-DC4F-4986-81E5-ABFF6CB75CC2}" type="sibTrans" cxnId="{79043F6C-006A-413E-B7DA-8891FC4C3370}">
      <dgm:prSet/>
      <dgm:spPr/>
      <dgm:t>
        <a:bodyPr/>
        <a:lstStyle/>
        <a:p>
          <a:endParaRPr lang="en-US"/>
        </a:p>
      </dgm:t>
    </dgm:pt>
    <dgm:pt modelId="{11950799-0825-4B70-A68E-CAF4CE144625}" type="pres">
      <dgm:prSet presAssocID="{0906C7B4-9654-4F52-84DC-0B079D7DCC9E}" presName="Name0" presStyleCnt="0">
        <dgm:presLayoutVars>
          <dgm:dir/>
          <dgm:resizeHandles val="exact"/>
        </dgm:presLayoutVars>
      </dgm:prSet>
      <dgm:spPr/>
    </dgm:pt>
    <dgm:pt modelId="{06BE847C-C5AB-46AD-AC24-727D09CAE583}" type="pres">
      <dgm:prSet presAssocID="{B8881D63-F7E0-4331-B494-A7E28842054A}" presName="node" presStyleLbl="node1" presStyleIdx="0" presStyleCnt="3">
        <dgm:presLayoutVars>
          <dgm:bulletEnabled val="1"/>
        </dgm:presLayoutVars>
      </dgm:prSet>
      <dgm:spPr/>
    </dgm:pt>
    <dgm:pt modelId="{37965A77-99BF-4597-8BB1-519703CB4603}" type="pres">
      <dgm:prSet presAssocID="{792B16FE-DC5A-4AA3-8AA3-ED22BA65CFFD}" presName="sibTrans" presStyleLbl="sibTrans2D1" presStyleIdx="0" presStyleCnt="2"/>
      <dgm:spPr/>
    </dgm:pt>
    <dgm:pt modelId="{A4C17ED6-58B1-43DB-BC54-A689F26B1854}" type="pres">
      <dgm:prSet presAssocID="{792B16FE-DC5A-4AA3-8AA3-ED22BA65CFFD}" presName="connectorText" presStyleLbl="sibTrans2D1" presStyleIdx="0" presStyleCnt="2"/>
      <dgm:spPr/>
    </dgm:pt>
    <dgm:pt modelId="{4042EAE7-AE7D-42F5-975C-F3E92F3BB5B2}" type="pres">
      <dgm:prSet presAssocID="{86936E80-58E3-4F4A-A8CD-7F18602A6EDB}" presName="node" presStyleLbl="node1" presStyleIdx="1" presStyleCnt="3">
        <dgm:presLayoutVars>
          <dgm:bulletEnabled val="1"/>
        </dgm:presLayoutVars>
      </dgm:prSet>
      <dgm:spPr/>
    </dgm:pt>
    <dgm:pt modelId="{A8C294D7-01B7-4C88-ACD2-9D3FCA6CD4CA}" type="pres">
      <dgm:prSet presAssocID="{921F890C-8734-48A0-BB4E-A5E0C1B4646E}" presName="sibTrans" presStyleLbl="sibTrans2D1" presStyleIdx="1" presStyleCnt="2"/>
      <dgm:spPr/>
    </dgm:pt>
    <dgm:pt modelId="{FBD91FAD-7572-4545-A158-07087562BC66}" type="pres">
      <dgm:prSet presAssocID="{921F890C-8734-48A0-BB4E-A5E0C1B4646E}" presName="connectorText" presStyleLbl="sibTrans2D1" presStyleIdx="1" presStyleCnt="2"/>
      <dgm:spPr/>
    </dgm:pt>
    <dgm:pt modelId="{A2DF93A4-D6CD-4F5D-9E11-5D2A2667A793}" type="pres">
      <dgm:prSet presAssocID="{48948397-12A2-46E9-89BA-B389AFB9BE5E}" presName="node" presStyleLbl="node1" presStyleIdx="2" presStyleCnt="3">
        <dgm:presLayoutVars>
          <dgm:bulletEnabled val="1"/>
        </dgm:presLayoutVars>
      </dgm:prSet>
      <dgm:spPr/>
    </dgm:pt>
  </dgm:ptLst>
  <dgm:cxnLst>
    <dgm:cxn modelId="{FD1E3F03-C1F1-486E-8FD4-8BE708C3E114}" type="presOf" srcId="{0906C7B4-9654-4F52-84DC-0B079D7DCC9E}" destId="{11950799-0825-4B70-A68E-CAF4CE144625}" srcOrd="0" destOrd="0" presId="urn:microsoft.com/office/officeart/2005/8/layout/process1"/>
    <dgm:cxn modelId="{3BD6E308-4EB3-4163-B8FE-CC7217B2A777}" srcId="{0906C7B4-9654-4F52-84DC-0B079D7DCC9E}" destId="{86936E80-58E3-4F4A-A8CD-7F18602A6EDB}" srcOrd="1" destOrd="0" parTransId="{EB8749A0-0A0A-4DC5-BC11-9B0E810676D7}" sibTransId="{921F890C-8734-48A0-BB4E-A5E0C1B4646E}"/>
    <dgm:cxn modelId="{7DB38D11-3B23-42C2-ADB6-E76E6D0B7CA4}" type="presOf" srcId="{921F890C-8734-48A0-BB4E-A5E0C1B4646E}" destId="{FBD91FAD-7572-4545-A158-07087562BC66}" srcOrd="1" destOrd="0" presId="urn:microsoft.com/office/officeart/2005/8/layout/process1"/>
    <dgm:cxn modelId="{11DD0321-EEB3-412C-85FA-F68FE6A46A0C}" type="presOf" srcId="{48948397-12A2-46E9-89BA-B389AFB9BE5E}" destId="{A2DF93A4-D6CD-4F5D-9E11-5D2A2667A793}" srcOrd="0" destOrd="0" presId="urn:microsoft.com/office/officeart/2005/8/layout/process1"/>
    <dgm:cxn modelId="{2259A829-7271-4CD0-BC51-BAEC562B7A8D}" type="presOf" srcId="{792B16FE-DC5A-4AA3-8AA3-ED22BA65CFFD}" destId="{37965A77-99BF-4597-8BB1-519703CB4603}" srcOrd="0" destOrd="0" presId="urn:microsoft.com/office/officeart/2005/8/layout/process1"/>
    <dgm:cxn modelId="{BB47135E-01B7-4777-9B81-6087B390DADF}" srcId="{0906C7B4-9654-4F52-84DC-0B079D7DCC9E}" destId="{B8881D63-F7E0-4331-B494-A7E28842054A}" srcOrd="0" destOrd="0" parTransId="{E775F055-301A-4BB0-903A-58E72480A281}" sibTransId="{792B16FE-DC5A-4AA3-8AA3-ED22BA65CFFD}"/>
    <dgm:cxn modelId="{F684BF47-2BD3-4C02-AB61-89234E4F58FB}" type="presOf" srcId="{792B16FE-DC5A-4AA3-8AA3-ED22BA65CFFD}" destId="{A4C17ED6-58B1-43DB-BC54-A689F26B1854}" srcOrd="1" destOrd="0" presId="urn:microsoft.com/office/officeart/2005/8/layout/process1"/>
    <dgm:cxn modelId="{79043F6C-006A-413E-B7DA-8891FC4C3370}" srcId="{0906C7B4-9654-4F52-84DC-0B079D7DCC9E}" destId="{48948397-12A2-46E9-89BA-B389AFB9BE5E}" srcOrd="2" destOrd="0" parTransId="{A5A6775C-2415-4344-9251-8224C0781374}" sibTransId="{D856B979-DC4F-4986-81E5-ABFF6CB75CC2}"/>
    <dgm:cxn modelId="{A279DE8F-0BB3-4F8F-9066-7295F2397AFA}" type="presOf" srcId="{86936E80-58E3-4F4A-A8CD-7F18602A6EDB}" destId="{4042EAE7-AE7D-42F5-975C-F3E92F3BB5B2}" srcOrd="0" destOrd="0" presId="urn:microsoft.com/office/officeart/2005/8/layout/process1"/>
    <dgm:cxn modelId="{6C5025AB-1CA8-4879-B051-D6A3E72BA5A8}" type="presOf" srcId="{B8881D63-F7E0-4331-B494-A7E28842054A}" destId="{06BE847C-C5AB-46AD-AC24-727D09CAE583}" srcOrd="0" destOrd="0" presId="urn:microsoft.com/office/officeart/2005/8/layout/process1"/>
    <dgm:cxn modelId="{A9224DAC-EB8D-4E18-AD36-DDE02ED2C87E}" type="presOf" srcId="{921F890C-8734-48A0-BB4E-A5E0C1B4646E}" destId="{A8C294D7-01B7-4C88-ACD2-9D3FCA6CD4CA}" srcOrd="0" destOrd="0" presId="urn:microsoft.com/office/officeart/2005/8/layout/process1"/>
    <dgm:cxn modelId="{AE5A273E-864C-4AA0-9588-A5AA1E3D51C7}" type="presParOf" srcId="{11950799-0825-4B70-A68E-CAF4CE144625}" destId="{06BE847C-C5AB-46AD-AC24-727D09CAE583}" srcOrd="0" destOrd="0" presId="urn:microsoft.com/office/officeart/2005/8/layout/process1"/>
    <dgm:cxn modelId="{D1B4EFE9-B08D-4580-A0B2-F85B7C3D649E}" type="presParOf" srcId="{11950799-0825-4B70-A68E-CAF4CE144625}" destId="{37965A77-99BF-4597-8BB1-519703CB4603}" srcOrd="1" destOrd="0" presId="urn:microsoft.com/office/officeart/2005/8/layout/process1"/>
    <dgm:cxn modelId="{C9B61F2B-B064-446B-BE53-A8C2A37777D8}" type="presParOf" srcId="{37965A77-99BF-4597-8BB1-519703CB4603}" destId="{A4C17ED6-58B1-43DB-BC54-A689F26B1854}" srcOrd="0" destOrd="0" presId="urn:microsoft.com/office/officeart/2005/8/layout/process1"/>
    <dgm:cxn modelId="{2B5CFE17-A774-4C3A-847F-925FBDE49F70}" type="presParOf" srcId="{11950799-0825-4B70-A68E-CAF4CE144625}" destId="{4042EAE7-AE7D-42F5-975C-F3E92F3BB5B2}" srcOrd="2" destOrd="0" presId="urn:microsoft.com/office/officeart/2005/8/layout/process1"/>
    <dgm:cxn modelId="{4EA3FE2A-9025-470A-80E8-1F6F2D6DECBC}" type="presParOf" srcId="{11950799-0825-4B70-A68E-CAF4CE144625}" destId="{A8C294D7-01B7-4C88-ACD2-9D3FCA6CD4CA}" srcOrd="3" destOrd="0" presId="urn:microsoft.com/office/officeart/2005/8/layout/process1"/>
    <dgm:cxn modelId="{0A518FC3-9FB5-4892-92CC-972DEA9A5AEC}" type="presParOf" srcId="{A8C294D7-01B7-4C88-ACD2-9D3FCA6CD4CA}" destId="{FBD91FAD-7572-4545-A158-07087562BC66}" srcOrd="0" destOrd="0" presId="urn:microsoft.com/office/officeart/2005/8/layout/process1"/>
    <dgm:cxn modelId="{80F7BD77-2399-4052-85AD-DA897109C798}" type="presParOf" srcId="{11950799-0825-4B70-A68E-CAF4CE144625}" destId="{A2DF93A4-D6CD-4F5D-9E11-5D2A2667A793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3FA641C-CCFD-417C-A1CA-19932B7FE649}" type="doc">
      <dgm:prSet loTypeId="urn:microsoft.com/office/officeart/2005/8/layout/hProcess4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B14E608-1D02-49F4-8171-CB0F717D1239}">
      <dgm:prSet phldrT="[Text]"/>
      <dgm:spPr/>
      <dgm:t>
        <a:bodyPr/>
        <a:lstStyle/>
        <a:p>
          <a:r>
            <a:rPr lang="en-US"/>
            <a:t>Internal Research</a:t>
          </a:r>
        </a:p>
      </dgm:t>
    </dgm:pt>
    <dgm:pt modelId="{1364327D-1E33-4BA3-8026-80B30BAB6F35}" type="parTrans" cxnId="{35AE1858-47FC-40A6-ADD7-3F5CDBD08AAF}">
      <dgm:prSet/>
      <dgm:spPr/>
      <dgm:t>
        <a:bodyPr/>
        <a:lstStyle/>
        <a:p>
          <a:endParaRPr lang="en-US"/>
        </a:p>
      </dgm:t>
    </dgm:pt>
    <dgm:pt modelId="{B3BABF34-3E8B-42AE-B5F9-E1627BC02E12}" type="sibTrans" cxnId="{35AE1858-47FC-40A6-ADD7-3F5CDBD08AAF}">
      <dgm:prSet/>
      <dgm:spPr/>
      <dgm:t>
        <a:bodyPr/>
        <a:lstStyle/>
        <a:p>
          <a:endParaRPr lang="en-US"/>
        </a:p>
      </dgm:t>
    </dgm:pt>
    <dgm:pt modelId="{12B6D02C-9F98-441F-A97E-C1BC852D84DA}">
      <dgm:prSet phldrT="[Text]"/>
      <dgm:spPr/>
      <dgm:t>
        <a:bodyPr/>
        <a:lstStyle/>
        <a:p>
          <a:r>
            <a:rPr lang="en-US"/>
            <a:t>Defined Problem </a:t>
          </a:r>
        </a:p>
      </dgm:t>
    </dgm:pt>
    <dgm:pt modelId="{40526AC9-D5D5-4EC7-B373-04CECCDF9DE0}" type="parTrans" cxnId="{D6AAE64B-D9D1-4BC6-BA90-C6D379B24586}">
      <dgm:prSet/>
      <dgm:spPr/>
      <dgm:t>
        <a:bodyPr/>
        <a:lstStyle/>
        <a:p>
          <a:endParaRPr lang="en-US"/>
        </a:p>
      </dgm:t>
    </dgm:pt>
    <dgm:pt modelId="{2B39108F-2F08-44BE-81EF-672BAE0314E9}" type="sibTrans" cxnId="{D6AAE64B-D9D1-4BC6-BA90-C6D379B24586}">
      <dgm:prSet/>
      <dgm:spPr/>
      <dgm:t>
        <a:bodyPr/>
        <a:lstStyle/>
        <a:p>
          <a:endParaRPr lang="en-US"/>
        </a:p>
      </dgm:t>
    </dgm:pt>
    <dgm:pt modelId="{BA58D68E-28DE-4DBD-9BB7-92F2D90208C8}">
      <dgm:prSet phldrT="[Text]"/>
      <dgm:spPr/>
      <dgm:t>
        <a:bodyPr/>
        <a:lstStyle/>
        <a:p>
          <a:r>
            <a:rPr lang="en-US"/>
            <a:t>Conducted Brainstorm/Ideation Sessions</a:t>
          </a:r>
        </a:p>
      </dgm:t>
    </dgm:pt>
    <dgm:pt modelId="{40C62AC0-2DF8-42DE-8099-F89D2CCEFD69}" type="parTrans" cxnId="{86FBE231-1778-4D11-A4ED-316F07C9E969}">
      <dgm:prSet/>
      <dgm:spPr/>
      <dgm:t>
        <a:bodyPr/>
        <a:lstStyle/>
        <a:p>
          <a:endParaRPr lang="en-US"/>
        </a:p>
      </dgm:t>
    </dgm:pt>
    <dgm:pt modelId="{3DC241CD-B806-49C8-A448-E2E84A366070}" type="sibTrans" cxnId="{86FBE231-1778-4D11-A4ED-316F07C9E969}">
      <dgm:prSet/>
      <dgm:spPr/>
      <dgm:t>
        <a:bodyPr/>
        <a:lstStyle/>
        <a:p>
          <a:endParaRPr lang="en-US"/>
        </a:p>
      </dgm:t>
    </dgm:pt>
    <dgm:pt modelId="{5E70ACDD-BEDB-481A-9239-554032AAD879}">
      <dgm:prSet phldrT="[Text]"/>
      <dgm:spPr/>
      <dgm:t>
        <a:bodyPr/>
        <a:lstStyle/>
        <a:p>
          <a:r>
            <a:rPr lang="en-US"/>
            <a:t>External Research</a:t>
          </a:r>
        </a:p>
      </dgm:t>
    </dgm:pt>
    <dgm:pt modelId="{5BD38DE9-7C71-4455-BC8E-5224E21AC1C6}" type="parTrans" cxnId="{FE67AA04-1E1C-49F1-AE59-C7E68450238F}">
      <dgm:prSet/>
      <dgm:spPr/>
      <dgm:t>
        <a:bodyPr/>
        <a:lstStyle/>
        <a:p>
          <a:endParaRPr lang="en-US"/>
        </a:p>
      </dgm:t>
    </dgm:pt>
    <dgm:pt modelId="{F55E80EE-8381-447F-95B7-85E262F1D989}" type="sibTrans" cxnId="{FE67AA04-1E1C-49F1-AE59-C7E68450238F}">
      <dgm:prSet/>
      <dgm:spPr/>
      <dgm:t>
        <a:bodyPr/>
        <a:lstStyle/>
        <a:p>
          <a:endParaRPr lang="en-US"/>
        </a:p>
      </dgm:t>
    </dgm:pt>
    <dgm:pt modelId="{5457D520-6B41-49C6-AC42-48D563985D78}">
      <dgm:prSet phldrT="[Text]"/>
      <dgm:spPr/>
      <dgm:t>
        <a:bodyPr/>
        <a:lstStyle/>
        <a:p>
          <a:r>
            <a:rPr lang="en-US"/>
            <a:t>Leveraged Internal Network Groups</a:t>
          </a:r>
        </a:p>
      </dgm:t>
    </dgm:pt>
    <dgm:pt modelId="{2DE2E2FF-4C3E-4286-B5A3-43EE3ACE4319}" type="parTrans" cxnId="{272D7EE4-C00E-4070-850F-42E9B10B032B}">
      <dgm:prSet/>
      <dgm:spPr/>
      <dgm:t>
        <a:bodyPr/>
        <a:lstStyle/>
        <a:p>
          <a:endParaRPr lang="en-US"/>
        </a:p>
      </dgm:t>
    </dgm:pt>
    <dgm:pt modelId="{A403F602-1D61-4EE1-A07D-4A80CF8518BD}" type="sibTrans" cxnId="{272D7EE4-C00E-4070-850F-42E9B10B032B}">
      <dgm:prSet/>
      <dgm:spPr/>
      <dgm:t>
        <a:bodyPr/>
        <a:lstStyle/>
        <a:p>
          <a:endParaRPr lang="en-US"/>
        </a:p>
      </dgm:t>
    </dgm:pt>
    <dgm:pt modelId="{9930B9A5-88E2-4F35-B1AB-987922D48F11}">
      <dgm:prSet phldrT="[Text]"/>
      <dgm:spPr/>
      <dgm:t>
        <a:bodyPr/>
        <a:lstStyle/>
        <a:p>
          <a:r>
            <a:rPr lang="en-US"/>
            <a:t>Conduct Market Research</a:t>
          </a:r>
        </a:p>
      </dgm:t>
    </dgm:pt>
    <dgm:pt modelId="{21C8666C-1DFF-49AB-8870-9B74F8EC44DE}" type="parTrans" cxnId="{81DC837A-AD50-4108-94E6-56ACAF2FF67E}">
      <dgm:prSet/>
      <dgm:spPr/>
      <dgm:t>
        <a:bodyPr/>
        <a:lstStyle/>
        <a:p>
          <a:endParaRPr lang="en-US"/>
        </a:p>
      </dgm:t>
    </dgm:pt>
    <dgm:pt modelId="{0AC0FAA1-9F68-4D2C-8EEB-87A4AB654EAC}" type="sibTrans" cxnId="{81DC837A-AD50-4108-94E6-56ACAF2FF67E}">
      <dgm:prSet/>
      <dgm:spPr/>
      <dgm:t>
        <a:bodyPr/>
        <a:lstStyle/>
        <a:p>
          <a:endParaRPr lang="en-US"/>
        </a:p>
      </dgm:t>
    </dgm:pt>
    <dgm:pt modelId="{AA824CF7-5021-4F92-AC5E-E55EE94E30E2}">
      <dgm:prSet phldrT="[Text]"/>
      <dgm:spPr/>
      <dgm:t>
        <a:bodyPr/>
        <a:lstStyle/>
        <a:p>
          <a:r>
            <a:rPr lang="en-US"/>
            <a:t>Recommendations</a:t>
          </a:r>
        </a:p>
      </dgm:t>
    </dgm:pt>
    <dgm:pt modelId="{C380A28A-16A1-44A3-AE6A-5F312B240DC1}" type="parTrans" cxnId="{4D4C5459-E7FA-43D3-8A92-302ED3CDC7DB}">
      <dgm:prSet/>
      <dgm:spPr/>
      <dgm:t>
        <a:bodyPr/>
        <a:lstStyle/>
        <a:p>
          <a:endParaRPr lang="en-US"/>
        </a:p>
      </dgm:t>
    </dgm:pt>
    <dgm:pt modelId="{00C713DF-2587-43CF-B461-D302748368DE}" type="sibTrans" cxnId="{4D4C5459-E7FA-43D3-8A92-302ED3CDC7DB}">
      <dgm:prSet/>
      <dgm:spPr/>
      <dgm:t>
        <a:bodyPr/>
        <a:lstStyle/>
        <a:p>
          <a:endParaRPr lang="en-US"/>
        </a:p>
      </dgm:t>
    </dgm:pt>
    <dgm:pt modelId="{76B256D1-9A34-41BE-8FB0-EF28A9143B05}">
      <dgm:prSet phldrT="[Text]"/>
      <dgm:spPr/>
      <dgm:t>
        <a:bodyPr/>
        <a:lstStyle/>
        <a:p>
          <a:r>
            <a:rPr lang="en-US"/>
            <a:t>Aggregated Data &amp; Impact Analysis</a:t>
          </a:r>
        </a:p>
      </dgm:t>
    </dgm:pt>
    <dgm:pt modelId="{EAD403EA-63B6-4A0E-B3C4-1F3D7C0DAC78}" type="parTrans" cxnId="{B5EF3139-0766-40BE-9443-4B069A4B0379}">
      <dgm:prSet/>
      <dgm:spPr/>
      <dgm:t>
        <a:bodyPr/>
        <a:lstStyle/>
        <a:p>
          <a:endParaRPr lang="en-US"/>
        </a:p>
      </dgm:t>
    </dgm:pt>
    <dgm:pt modelId="{8C98DFDA-D9A0-442F-8EC3-CA8D62E5BBCD}" type="sibTrans" cxnId="{B5EF3139-0766-40BE-9443-4B069A4B0379}">
      <dgm:prSet/>
      <dgm:spPr/>
      <dgm:t>
        <a:bodyPr/>
        <a:lstStyle/>
        <a:p>
          <a:endParaRPr lang="en-US"/>
        </a:p>
      </dgm:t>
    </dgm:pt>
    <dgm:pt modelId="{CF9546A1-26D1-487B-8A76-19B9B1E02C28}">
      <dgm:prSet phldrT="[Text]"/>
      <dgm:spPr/>
      <dgm:t>
        <a:bodyPr/>
        <a:lstStyle/>
        <a:p>
          <a:endParaRPr lang="en-US"/>
        </a:p>
      </dgm:t>
    </dgm:pt>
    <dgm:pt modelId="{D08DD9CD-D915-4FBD-B209-37B385803161}" type="parTrans" cxnId="{D3883C7D-0F67-4F5A-89DE-3E1C0E6DE8FF}">
      <dgm:prSet/>
      <dgm:spPr/>
    </dgm:pt>
    <dgm:pt modelId="{05A15EE0-D4FA-4608-84C7-8BFF58DBB1BB}" type="sibTrans" cxnId="{D3883C7D-0F67-4F5A-89DE-3E1C0E6DE8FF}">
      <dgm:prSet/>
      <dgm:spPr/>
    </dgm:pt>
    <dgm:pt modelId="{CA148C9A-738C-486B-A396-32A747F29633}" type="pres">
      <dgm:prSet presAssocID="{33FA641C-CCFD-417C-A1CA-19932B7FE649}" presName="Name0" presStyleCnt="0">
        <dgm:presLayoutVars>
          <dgm:dir/>
          <dgm:animLvl val="lvl"/>
          <dgm:resizeHandles val="exact"/>
        </dgm:presLayoutVars>
      </dgm:prSet>
      <dgm:spPr/>
    </dgm:pt>
    <dgm:pt modelId="{5ECACE29-6025-47A7-BBB6-8AB4B8323467}" type="pres">
      <dgm:prSet presAssocID="{33FA641C-CCFD-417C-A1CA-19932B7FE649}" presName="tSp" presStyleCnt="0"/>
      <dgm:spPr/>
    </dgm:pt>
    <dgm:pt modelId="{F3AB4FA4-ACF7-4A00-8D2E-2610A8954050}" type="pres">
      <dgm:prSet presAssocID="{33FA641C-CCFD-417C-A1CA-19932B7FE649}" presName="bSp" presStyleCnt="0"/>
      <dgm:spPr/>
    </dgm:pt>
    <dgm:pt modelId="{0DB23FEA-A92C-47A1-8C69-4923079D691E}" type="pres">
      <dgm:prSet presAssocID="{33FA641C-CCFD-417C-A1CA-19932B7FE649}" presName="process" presStyleCnt="0"/>
      <dgm:spPr/>
    </dgm:pt>
    <dgm:pt modelId="{E8E2C1F5-BFA0-4043-98A5-4D637E26CD0E}" type="pres">
      <dgm:prSet presAssocID="{4B14E608-1D02-49F4-8171-CB0F717D1239}" presName="composite1" presStyleCnt="0"/>
      <dgm:spPr/>
    </dgm:pt>
    <dgm:pt modelId="{B7766950-5918-4BA2-B12C-C31DC27028E3}" type="pres">
      <dgm:prSet presAssocID="{4B14E608-1D02-49F4-8171-CB0F717D1239}" presName="dummyNode1" presStyleLbl="node1" presStyleIdx="0" presStyleCnt="3"/>
      <dgm:spPr/>
    </dgm:pt>
    <dgm:pt modelId="{7888C6FC-1415-409D-866A-08AE598D0680}" type="pres">
      <dgm:prSet presAssocID="{4B14E608-1D02-49F4-8171-CB0F717D1239}" presName="childNode1" presStyleLbl="bgAcc1" presStyleIdx="0" presStyleCnt="3">
        <dgm:presLayoutVars>
          <dgm:bulletEnabled val="1"/>
        </dgm:presLayoutVars>
      </dgm:prSet>
      <dgm:spPr/>
    </dgm:pt>
    <dgm:pt modelId="{3FBB00C7-85CA-4A57-87ED-A6C0CCDBAFCC}" type="pres">
      <dgm:prSet presAssocID="{4B14E608-1D02-49F4-8171-CB0F717D1239}" presName="childNode1tx" presStyleLbl="bgAcc1" presStyleIdx="0" presStyleCnt="3">
        <dgm:presLayoutVars>
          <dgm:bulletEnabled val="1"/>
        </dgm:presLayoutVars>
      </dgm:prSet>
      <dgm:spPr/>
    </dgm:pt>
    <dgm:pt modelId="{C63A1130-1FDE-48DE-AB1D-7864B49E4CC2}" type="pres">
      <dgm:prSet presAssocID="{4B14E608-1D02-49F4-8171-CB0F717D1239}" presName="parentNode1" presStyleLbl="node1" presStyleIdx="0" presStyleCnt="3">
        <dgm:presLayoutVars>
          <dgm:chMax val="1"/>
          <dgm:bulletEnabled val="1"/>
        </dgm:presLayoutVars>
      </dgm:prSet>
      <dgm:spPr/>
    </dgm:pt>
    <dgm:pt modelId="{DBBC19F2-43E1-4FCA-8B3C-EFDA378E3B9A}" type="pres">
      <dgm:prSet presAssocID="{4B14E608-1D02-49F4-8171-CB0F717D1239}" presName="connSite1" presStyleCnt="0"/>
      <dgm:spPr/>
    </dgm:pt>
    <dgm:pt modelId="{B43BFD5D-E3F7-44DF-B7F9-12D2405FA5FE}" type="pres">
      <dgm:prSet presAssocID="{B3BABF34-3E8B-42AE-B5F9-E1627BC02E12}" presName="Name9" presStyleLbl="sibTrans2D1" presStyleIdx="0" presStyleCnt="2"/>
      <dgm:spPr/>
    </dgm:pt>
    <dgm:pt modelId="{7F173BF8-A50D-4CB5-BD21-3F0CA3E4F71A}" type="pres">
      <dgm:prSet presAssocID="{5E70ACDD-BEDB-481A-9239-554032AAD879}" presName="composite2" presStyleCnt="0"/>
      <dgm:spPr/>
    </dgm:pt>
    <dgm:pt modelId="{343CF312-5199-4A81-B6B7-6A53D874DFAB}" type="pres">
      <dgm:prSet presAssocID="{5E70ACDD-BEDB-481A-9239-554032AAD879}" presName="dummyNode2" presStyleLbl="node1" presStyleIdx="0" presStyleCnt="3"/>
      <dgm:spPr/>
    </dgm:pt>
    <dgm:pt modelId="{DBDDE4A5-746E-4455-8F5B-0C08EA9D76DE}" type="pres">
      <dgm:prSet presAssocID="{5E70ACDD-BEDB-481A-9239-554032AAD879}" presName="childNode2" presStyleLbl="bgAcc1" presStyleIdx="1" presStyleCnt="3">
        <dgm:presLayoutVars>
          <dgm:bulletEnabled val="1"/>
        </dgm:presLayoutVars>
      </dgm:prSet>
      <dgm:spPr/>
    </dgm:pt>
    <dgm:pt modelId="{E89B49CC-C3DB-4FEE-B704-1FD50E547041}" type="pres">
      <dgm:prSet presAssocID="{5E70ACDD-BEDB-481A-9239-554032AAD879}" presName="childNode2tx" presStyleLbl="bgAcc1" presStyleIdx="1" presStyleCnt="3">
        <dgm:presLayoutVars>
          <dgm:bulletEnabled val="1"/>
        </dgm:presLayoutVars>
      </dgm:prSet>
      <dgm:spPr/>
    </dgm:pt>
    <dgm:pt modelId="{186F13FF-DFF3-4883-A1D1-AB8260558C56}" type="pres">
      <dgm:prSet presAssocID="{5E70ACDD-BEDB-481A-9239-554032AAD879}" presName="parentNode2" presStyleLbl="node1" presStyleIdx="1" presStyleCnt="3">
        <dgm:presLayoutVars>
          <dgm:chMax val="0"/>
          <dgm:bulletEnabled val="1"/>
        </dgm:presLayoutVars>
      </dgm:prSet>
      <dgm:spPr/>
    </dgm:pt>
    <dgm:pt modelId="{8276E580-F8EC-42EF-8D0D-2FD8C9796051}" type="pres">
      <dgm:prSet presAssocID="{5E70ACDD-BEDB-481A-9239-554032AAD879}" presName="connSite2" presStyleCnt="0"/>
      <dgm:spPr/>
    </dgm:pt>
    <dgm:pt modelId="{7460759A-25D3-4551-80C4-0589058FC3D4}" type="pres">
      <dgm:prSet presAssocID="{F55E80EE-8381-447F-95B7-85E262F1D989}" presName="Name18" presStyleLbl="sibTrans2D1" presStyleIdx="1" presStyleCnt="2"/>
      <dgm:spPr/>
    </dgm:pt>
    <dgm:pt modelId="{53C7F0D1-C313-4BA9-9078-90C711D24FC2}" type="pres">
      <dgm:prSet presAssocID="{AA824CF7-5021-4F92-AC5E-E55EE94E30E2}" presName="composite1" presStyleCnt="0"/>
      <dgm:spPr/>
    </dgm:pt>
    <dgm:pt modelId="{11190B85-2AFF-4365-8746-E8FF93BF4894}" type="pres">
      <dgm:prSet presAssocID="{AA824CF7-5021-4F92-AC5E-E55EE94E30E2}" presName="dummyNode1" presStyleLbl="node1" presStyleIdx="1" presStyleCnt="3"/>
      <dgm:spPr/>
    </dgm:pt>
    <dgm:pt modelId="{895E6782-F73F-4B10-9FAB-237AFECD45F4}" type="pres">
      <dgm:prSet presAssocID="{AA824CF7-5021-4F92-AC5E-E55EE94E30E2}" presName="childNode1" presStyleLbl="bgAcc1" presStyleIdx="2" presStyleCnt="3">
        <dgm:presLayoutVars>
          <dgm:bulletEnabled val="1"/>
        </dgm:presLayoutVars>
      </dgm:prSet>
      <dgm:spPr/>
    </dgm:pt>
    <dgm:pt modelId="{B4237BBB-F749-4926-8DC6-8395CF816B51}" type="pres">
      <dgm:prSet presAssocID="{AA824CF7-5021-4F92-AC5E-E55EE94E30E2}" presName="childNode1tx" presStyleLbl="bgAcc1" presStyleIdx="2" presStyleCnt="3">
        <dgm:presLayoutVars>
          <dgm:bulletEnabled val="1"/>
        </dgm:presLayoutVars>
      </dgm:prSet>
      <dgm:spPr/>
    </dgm:pt>
    <dgm:pt modelId="{CB8DD69F-E7AA-47D5-A850-2CA5844A5730}" type="pres">
      <dgm:prSet presAssocID="{AA824CF7-5021-4F92-AC5E-E55EE94E30E2}" presName="parentNode1" presStyleLbl="node1" presStyleIdx="2" presStyleCnt="3">
        <dgm:presLayoutVars>
          <dgm:chMax val="1"/>
          <dgm:bulletEnabled val="1"/>
        </dgm:presLayoutVars>
      </dgm:prSet>
      <dgm:spPr/>
    </dgm:pt>
    <dgm:pt modelId="{0BEEC23E-628B-4992-8CF9-4D651837601E}" type="pres">
      <dgm:prSet presAssocID="{AA824CF7-5021-4F92-AC5E-E55EE94E30E2}" presName="connSite1" presStyleCnt="0"/>
      <dgm:spPr/>
    </dgm:pt>
  </dgm:ptLst>
  <dgm:cxnLst>
    <dgm:cxn modelId="{FE67AA04-1E1C-49F1-AE59-C7E68450238F}" srcId="{33FA641C-CCFD-417C-A1CA-19932B7FE649}" destId="{5E70ACDD-BEDB-481A-9239-554032AAD879}" srcOrd="1" destOrd="0" parTransId="{5BD38DE9-7C71-4455-BC8E-5224E21AC1C6}" sibTransId="{F55E80EE-8381-447F-95B7-85E262F1D989}"/>
    <dgm:cxn modelId="{274B1506-1688-45FA-BD0A-16EAB68D6A1A}" type="presOf" srcId="{5457D520-6B41-49C6-AC42-48D563985D78}" destId="{DBDDE4A5-746E-4455-8F5B-0C08EA9D76DE}" srcOrd="0" destOrd="0" presId="urn:microsoft.com/office/officeart/2005/8/layout/hProcess4"/>
    <dgm:cxn modelId="{D17BE918-2D66-4B21-BE53-60FB0E177A9D}" type="presOf" srcId="{B3BABF34-3E8B-42AE-B5F9-E1627BC02E12}" destId="{B43BFD5D-E3F7-44DF-B7F9-12D2405FA5FE}" srcOrd="0" destOrd="0" presId="urn:microsoft.com/office/officeart/2005/8/layout/hProcess4"/>
    <dgm:cxn modelId="{B0E6B01C-87B9-4238-8BFF-4DD6C0772096}" type="presOf" srcId="{12B6D02C-9F98-441F-A97E-C1BC852D84DA}" destId="{3FBB00C7-85CA-4A57-87ED-A6C0CCDBAFCC}" srcOrd="1" destOrd="0" presId="urn:microsoft.com/office/officeart/2005/8/layout/hProcess4"/>
    <dgm:cxn modelId="{9C4D2B1F-E5A2-4A59-A340-828DC17E99F8}" type="presOf" srcId="{BA58D68E-28DE-4DBD-9BB7-92F2D90208C8}" destId="{3FBB00C7-85CA-4A57-87ED-A6C0CCDBAFCC}" srcOrd="1" destOrd="1" presId="urn:microsoft.com/office/officeart/2005/8/layout/hProcess4"/>
    <dgm:cxn modelId="{5468321F-1430-4077-B34F-EDB81B4236B8}" type="presOf" srcId="{9930B9A5-88E2-4F35-B1AB-987922D48F11}" destId="{DBDDE4A5-746E-4455-8F5B-0C08EA9D76DE}" srcOrd="0" destOrd="1" presId="urn:microsoft.com/office/officeart/2005/8/layout/hProcess4"/>
    <dgm:cxn modelId="{86FBE231-1778-4D11-A4ED-316F07C9E969}" srcId="{4B14E608-1D02-49F4-8171-CB0F717D1239}" destId="{BA58D68E-28DE-4DBD-9BB7-92F2D90208C8}" srcOrd="1" destOrd="0" parTransId="{40C62AC0-2DF8-42DE-8099-F89D2CCEFD69}" sibTransId="{3DC241CD-B806-49C8-A448-E2E84A366070}"/>
    <dgm:cxn modelId="{A2853135-B8A5-4B83-8F78-5CC6B7B36A41}" type="presOf" srcId="{5E70ACDD-BEDB-481A-9239-554032AAD879}" destId="{186F13FF-DFF3-4883-A1D1-AB8260558C56}" srcOrd="0" destOrd="0" presId="urn:microsoft.com/office/officeart/2005/8/layout/hProcess4"/>
    <dgm:cxn modelId="{3FE45E38-AC0C-4405-BAD8-5C30A713D1A0}" type="presOf" srcId="{CF9546A1-26D1-487B-8A76-19B9B1E02C28}" destId="{7888C6FC-1415-409D-866A-08AE598D0680}" srcOrd="0" destOrd="2" presId="urn:microsoft.com/office/officeart/2005/8/layout/hProcess4"/>
    <dgm:cxn modelId="{B5EF3139-0766-40BE-9443-4B069A4B0379}" srcId="{AA824CF7-5021-4F92-AC5E-E55EE94E30E2}" destId="{76B256D1-9A34-41BE-8FB0-EF28A9143B05}" srcOrd="0" destOrd="0" parTransId="{EAD403EA-63B6-4A0E-B3C4-1F3D7C0DAC78}" sibTransId="{8C98DFDA-D9A0-442F-8EC3-CA8D62E5BBCD}"/>
    <dgm:cxn modelId="{4C766D3B-5D50-41F2-A754-E34BFFFED8A4}" type="presOf" srcId="{9930B9A5-88E2-4F35-B1AB-987922D48F11}" destId="{E89B49CC-C3DB-4FEE-B704-1FD50E547041}" srcOrd="1" destOrd="1" presId="urn:microsoft.com/office/officeart/2005/8/layout/hProcess4"/>
    <dgm:cxn modelId="{AD8ED846-51CF-4178-A311-A2708348060F}" type="presOf" srcId="{4B14E608-1D02-49F4-8171-CB0F717D1239}" destId="{C63A1130-1FDE-48DE-AB1D-7864B49E4CC2}" srcOrd="0" destOrd="0" presId="urn:microsoft.com/office/officeart/2005/8/layout/hProcess4"/>
    <dgm:cxn modelId="{D6AAE64B-D9D1-4BC6-BA90-C6D379B24586}" srcId="{4B14E608-1D02-49F4-8171-CB0F717D1239}" destId="{12B6D02C-9F98-441F-A97E-C1BC852D84DA}" srcOrd="0" destOrd="0" parTransId="{40526AC9-D5D5-4EC7-B373-04CECCDF9DE0}" sibTransId="{2B39108F-2F08-44BE-81EF-672BAE0314E9}"/>
    <dgm:cxn modelId="{35AE1858-47FC-40A6-ADD7-3F5CDBD08AAF}" srcId="{33FA641C-CCFD-417C-A1CA-19932B7FE649}" destId="{4B14E608-1D02-49F4-8171-CB0F717D1239}" srcOrd="0" destOrd="0" parTransId="{1364327D-1E33-4BA3-8026-80B30BAB6F35}" sibTransId="{B3BABF34-3E8B-42AE-B5F9-E1627BC02E12}"/>
    <dgm:cxn modelId="{4D4C5459-E7FA-43D3-8A92-302ED3CDC7DB}" srcId="{33FA641C-CCFD-417C-A1CA-19932B7FE649}" destId="{AA824CF7-5021-4F92-AC5E-E55EE94E30E2}" srcOrd="2" destOrd="0" parTransId="{C380A28A-16A1-44A3-AE6A-5F312B240DC1}" sibTransId="{00C713DF-2587-43CF-B461-D302748368DE}"/>
    <dgm:cxn modelId="{81DC837A-AD50-4108-94E6-56ACAF2FF67E}" srcId="{5E70ACDD-BEDB-481A-9239-554032AAD879}" destId="{9930B9A5-88E2-4F35-B1AB-987922D48F11}" srcOrd="1" destOrd="0" parTransId="{21C8666C-1DFF-49AB-8870-9B74F8EC44DE}" sibTransId="{0AC0FAA1-9F68-4D2C-8EEB-87A4AB654EAC}"/>
    <dgm:cxn modelId="{D3883C7D-0F67-4F5A-89DE-3E1C0E6DE8FF}" srcId="{4B14E608-1D02-49F4-8171-CB0F717D1239}" destId="{CF9546A1-26D1-487B-8A76-19B9B1E02C28}" srcOrd="2" destOrd="0" parTransId="{D08DD9CD-D915-4FBD-B209-37B385803161}" sibTransId="{05A15EE0-D4FA-4608-84C7-8BFF58DBB1BB}"/>
    <dgm:cxn modelId="{CD941489-B64E-4A87-8C74-48A360869E15}" type="presOf" srcId="{CF9546A1-26D1-487B-8A76-19B9B1E02C28}" destId="{3FBB00C7-85CA-4A57-87ED-A6C0CCDBAFCC}" srcOrd="1" destOrd="2" presId="urn:microsoft.com/office/officeart/2005/8/layout/hProcess4"/>
    <dgm:cxn modelId="{63EFB48A-B9CD-4DB7-906C-21834366A057}" type="presOf" srcId="{AA824CF7-5021-4F92-AC5E-E55EE94E30E2}" destId="{CB8DD69F-E7AA-47D5-A850-2CA5844A5730}" srcOrd="0" destOrd="0" presId="urn:microsoft.com/office/officeart/2005/8/layout/hProcess4"/>
    <dgm:cxn modelId="{53C40F8E-110F-4FFF-A7A7-BC9C304A2263}" type="presOf" srcId="{76B256D1-9A34-41BE-8FB0-EF28A9143B05}" destId="{B4237BBB-F749-4926-8DC6-8395CF816B51}" srcOrd="1" destOrd="0" presId="urn:microsoft.com/office/officeart/2005/8/layout/hProcess4"/>
    <dgm:cxn modelId="{5FFF648E-4E63-4D07-A4ED-2E7243EE66DF}" type="presOf" srcId="{5457D520-6B41-49C6-AC42-48D563985D78}" destId="{E89B49CC-C3DB-4FEE-B704-1FD50E547041}" srcOrd="1" destOrd="0" presId="urn:microsoft.com/office/officeart/2005/8/layout/hProcess4"/>
    <dgm:cxn modelId="{BD940091-2F23-438C-831A-B9AD1C30A78C}" type="presOf" srcId="{12B6D02C-9F98-441F-A97E-C1BC852D84DA}" destId="{7888C6FC-1415-409D-866A-08AE598D0680}" srcOrd="0" destOrd="0" presId="urn:microsoft.com/office/officeart/2005/8/layout/hProcess4"/>
    <dgm:cxn modelId="{7D5F4B96-4F37-4727-B4AF-19DD8DA48444}" type="presOf" srcId="{BA58D68E-28DE-4DBD-9BB7-92F2D90208C8}" destId="{7888C6FC-1415-409D-866A-08AE598D0680}" srcOrd="0" destOrd="1" presId="urn:microsoft.com/office/officeart/2005/8/layout/hProcess4"/>
    <dgm:cxn modelId="{1590779E-5302-451E-8610-84E0A71C5B00}" type="presOf" srcId="{F55E80EE-8381-447F-95B7-85E262F1D989}" destId="{7460759A-25D3-4551-80C4-0589058FC3D4}" srcOrd="0" destOrd="0" presId="urn:microsoft.com/office/officeart/2005/8/layout/hProcess4"/>
    <dgm:cxn modelId="{24620DA4-E53C-4830-A988-B510409970F8}" type="presOf" srcId="{76B256D1-9A34-41BE-8FB0-EF28A9143B05}" destId="{895E6782-F73F-4B10-9FAB-237AFECD45F4}" srcOrd="0" destOrd="0" presId="urn:microsoft.com/office/officeart/2005/8/layout/hProcess4"/>
    <dgm:cxn modelId="{ADB68DA5-CB23-4EC9-9368-9C3E399D271C}" type="presOf" srcId="{33FA641C-CCFD-417C-A1CA-19932B7FE649}" destId="{CA148C9A-738C-486B-A396-32A747F29633}" srcOrd="0" destOrd="0" presId="urn:microsoft.com/office/officeart/2005/8/layout/hProcess4"/>
    <dgm:cxn modelId="{272D7EE4-C00E-4070-850F-42E9B10B032B}" srcId="{5E70ACDD-BEDB-481A-9239-554032AAD879}" destId="{5457D520-6B41-49C6-AC42-48D563985D78}" srcOrd="0" destOrd="0" parTransId="{2DE2E2FF-4C3E-4286-B5A3-43EE3ACE4319}" sibTransId="{A403F602-1D61-4EE1-A07D-4A80CF8518BD}"/>
    <dgm:cxn modelId="{0EB6EB72-170B-4E40-A4BA-698F9134CDA5}" type="presParOf" srcId="{CA148C9A-738C-486B-A396-32A747F29633}" destId="{5ECACE29-6025-47A7-BBB6-8AB4B8323467}" srcOrd="0" destOrd="0" presId="urn:microsoft.com/office/officeart/2005/8/layout/hProcess4"/>
    <dgm:cxn modelId="{AA05AF2F-C49C-43F6-99B3-06EBB87C3246}" type="presParOf" srcId="{CA148C9A-738C-486B-A396-32A747F29633}" destId="{F3AB4FA4-ACF7-4A00-8D2E-2610A8954050}" srcOrd="1" destOrd="0" presId="urn:microsoft.com/office/officeart/2005/8/layout/hProcess4"/>
    <dgm:cxn modelId="{42DAC320-B5DA-48A5-8F93-5FE6BC179C82}" type="presParOf" srcId="{CA148C9A-738C-486B-A396-32A747F29633}" destId="{0DB23FEA-A92C-47A1-8C69-4923079D691E}" srcOrd="2" destOrd="0" presId="urn:microsoft.com/office/officeart/2005/8/layout/hProcess4"/>
    <dgm:cxn modelId="{20C25817-EFC1-4E83-9487-9E51012A0BEC}" type="presParOf" srcId="{0DB23FEA-A92C-47A1-8C69-4923079D691E}" destId="{E8E2C1F5-BFA0-4043-98A5-4D637E26CD0E}" srcOrd="0" destOrd="0" presId="urn:microsoft.com/office/officeart/2005/8/layout/hProcess4"/>
    <dgm:cxn modelId="{67746012-0748-491A-A93F-DB22330E3311}" type="presParOf" srcId="{E8E2C1F5-BFA0-4043-98A5-4D637E26CD0E}" destId="{B7766950-5918-4BA2-B12C-C31DC27028E3}" srcOrd="0" destOrd="0" presId="urn:microsoft.com/office/officeart/2005/8/layout/hProcess4"/>
    <dgm:cxn modelId="{45B630E5-10F3-4012-8334-D0A8CE601D9D}" type="presParOf" srcId="{E8E2C1F5-BFA0-4043-98A5-4D637E26CD0E}" destId="{7888C6FC-1415-409D-866A-08AE598D0680}" srcOrd="1" destOrd="0" presId="urn:microsoft.com/office/officeart/2005/8/layout/hProcess4"/>
    <dgm:cxn modelId="{5C915BFC-4EC4-4555-995C-07FE7E630821}" type="presParOf" srcId="{E8E2C1F5-BFA0-4043-98A5-4D637E26CD0E}" destId="{3FBB00C7-85CA-4A57-87ED-A6C0CCDBAFCC}" srcOrd="2" destOrd="0" presId="urn:microsoft.com/office/officeart/2005/8/layout/hProcess4"/>
    <dgm:cxn modelId="{75071EE2-2366-430B-844F-1E5EA4854BEC}" type="presParOf" srcId="{E8E2C1F5-BFA0-4043-98A5-4D637E26CD0E}" destId="{C63A1130-1FDE-48DE-AB1D-7864B49E4CC2}" srcOrd="3" destOrd="0" presId="urn:microsoft.com/office/officeart/2005/8/layout/hProcess4"/>
    <dgm:cxn modelId="{9427DD24-AE3D-442A-B19A-DAC858582930}" type="presParOf" srcId="{E8E2C1F5-BFA0-4043-98A5-4D637E26CD0E}" destId="{DBBC19F2-43E1-4FCA-8B3C-EFDA378E3B9A}" srcOrd="4" destOrd="0" presId="urn:microsoft.com/office/officeart/2005/8/layout/hProcess4"/>
    <dgm:cxn modelId="{FDAFCC23-1736-421B-817F-B74F836E4EE1}" type="presParOf" srcId="{0DB23FEA-A92C-47A1-8C69-4923079D691E}" destId="{B43BFD5D-E3F7-44DF-B7F9-12D2405FA5FE}" srcOrd="1" destOrd="0" presId="urn:microsoft.com/office/officeart/2005/8/layout/hProcess4"/>
    <dgm:cxn modelId="{D8F1A892-4410-4B4E-97ED-43505EC79D4B}" type="presParOf" srcId="{0DB23FEA-A92C-47A1-8C69-4923079D691E}" destId="{7F173BF8-A50D-4CB5-BD21-3F0CA3E4F71A}" srcOrd="2" destOrd="0" presId="urn:microsoft.com/office/officeart/2005/8/layout/hProcess4"/>
    <dgm:cxn modelId="{2F30B6C8-57DB-40A6-AA1B-60261056CBD9}" type="presParOf" srcId="{7F173BF8-A50D-4CB5-BD21-3F0CA3E4F71A}" destId="{343CF312-5199-4A81-B6B7-6A53D874DFAB}" srcOrd="0" destOrd="0" presId="urn:microsoft.com/office/officeart/2005/8/layout/hProcess4"/>
    <dgm:cxn modelId="{653599EB-C5CD-4C40-9292-65F71D9C49E7}" type="presParOf" srcId="{7F173BF8-A50D-4CB5-BD21-3F0CA3E4F71A}" destId="{DBDDE4A5-746E-4455-8F5B-0C08EA9D76DE}" srcOrd="1" destOrd="0" presId="urn:microsoft.com/office/officeart/2005/8/layout/hProcess4"/>
    <dgm:cxn modelId="{5143EBC1-90B7-432D-956E-8BFA79998980}" type="presParOf" srcId="{7F173BF8-A50D-4CB5-BD21-3F0CA3E4F71A}" destId="{E89B49CC-C3DB-4FEE-B704-1FD50E547041}" srcOrd="2" destOrd="0" presId="urn:microsoft.com/office/officeart/2005/8/layout/hProcess4"/>
    <dgm:cxn modelId="{65A7819C-D298-4832-81C3-55BDFE90AE86}" type="presParOf" srcId="{7F173BF8-A50D-4CB5-BD21-3F0CA3E4F71A}" destId="{186F13FF-DFF3-4883-A1D1-AB8260558C56}" srcOrd="3" destOrd="0" presId="urn:microsoft.com/office/officeart/2005/8/layout/hProcess4"/>
    <dgm:cxn modelId="{00623AF1-1D15-4ADA-9091-565C977A1E01}" type="presParOf" srcId="{7F173BF8-A50D-4CB5-BD21-3F0CA3E4F71A}" destId="{8276E580-F8EC-42EF-8D0D-2FD8C9796051}" srcOrd="4" destOrd="0" presId="urn:microsoft.com/office/officeart/2005/8/layout/hProcess4"/>
    <dgm:cxn modelId="{01881195-2EB2-492B-A626-7F424F8CED7F}" type="presParOf" srcId="{0DB23FEA-A92C-47A1-8C69-4923079D691E}" destId="{7460759A-25D3-4551-80C4-0589058FC3D4}" srcOrd="3" destOrd="0" presId="urn:microsoft.com/office/officeart/2005/8/layout/hProcess4"/>
    <dgm:cxn modelId="{1595C75F-8B8F-4544-989C-DD91B17B8049}" type="presParOf" srcId="{0DB23FEA-A92C-47A1-8C69-4923079D691E}" destId="{53C7F0D1-C313-4BA9-9078-90C711D24FC2}" srcOrd="4" destOrd="0" presId="urn:microsoft.com/office/officeart/2005/8/layout/hProcess4"/>
    <dgm:cxn modelId="{4E87D15E-6648-4FBB-9068-BEA937E46B37}" type="presParOf" srcId="{53C7F0D1-C313-4BA9-9078-90C711D24FC2}" destId="{11190B85-2AFF-4365-8746-E8FF93BF4894}" srcOrd="0" destOrd="0" presId="urn:microsoft.com/office/officeart/2005/8/layout/hProcess4"/>
    <dgm:cxn modelId="{12504C29-4471-4693-A416-71DC2E41B718}" type="presParOf" srcId="{53C7F0D1-C313-4BA9-9078-90C711D24FC2}" destId="{895E6782-F73F-4B10-9FAB-237AFECD45F4}" srcOrd="1" destOrd="0" presId="urn:microsoft.com/office/officeart/2005/8/layout/hProcess4"/>
    <dgm:cxn modelId="{E4FD8316-DAE1-43A4-9560-BBA0EBB67BAD}" type="presParOf" srcId="{53C7F0D1-C313-4BA9-9078-90C711D24FC2}" destId="{B4237BBB-F749-4926-8DC6-8395CF816B51}" srcOrd="2" destOrd="0" presId="urn:microsoft.com/office/officeart/2005/8/layout/hProcess4"/>
    <dgm:cxn modelId="{4B2E9873-FE3C-4FD3-91A5-8F77DCA43A1C}" type="presParOf" srcId="{53C7F0D1-C313-4BA9-9078-90C711D24FC2}" destId="{CB8DD69F-E7AA-47D5-A850-2CA5844A5730}" srcOrd="3" destOrd="0" presId="urn:microsoft.com/office/officeart/2005/8/layout/hProcess4"/>
    <dgm:cxn modelId="{D36E4AE3-D3A3-496D-9BF3-745C84AD2A5A}" type="presParOf" srcId="{53C7F0D1-C313-4BA9-9078-90C711D24FC2}" destId="{0BEEC23E-628B-4992-8CF9-4D651837601E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E3B101-AAD8-4C96-A6E9-EE31C01CB31C}">
      <dsp:nvSpPr>
        <dsp:cNvPr id="0" name=""/>
        <dsp:cNvSpPr/>
      </dsp:nvSpPr>
      <dsp:spPr>
        <a:xfrm>
          <a:off x="2257258" y="1909825"/>
          <a:ext cx="3434773" cy="3434942"/>
        </a:xfrm>
        <a:prstGeom prst="ellipse">
          <a:avLst/>
        </a:prstGeom>
        <a:blipFill rotWithShape="0">
          <a:blip xmlns:r="http://schemas.openxmlformats.org/officeDocument/2006/relationships" r:embed="rId1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800" b="0" i="0" u="none" strike="noStrike" kern="1200" cap="none">
            <a:solidFill>
              <a:schemeClr val="tx1"/>
            </a:solidFill>
            <a:latin typeface="Bebas Neue"/>
            <a:ea typeface="Bebas Neue"/>
            <a:cs typeface="Bebas Neue"/>
          </a:endParaRPr>
        </a:p>
      </dsp:txBody>
      <dsp:txXfrm>
        <a:off x="2760269" y="2412861"/>
        <a:ext cx="2428751" cy="2428870"/>
      </dsp:txXfrm>
    </dsp:sp>
    <dsp:sp modelId="{30BB1612-9C7B-4545-A725-A70BC4C019A9}">
      <dsp:nvSpPr>
        <dsp:cNvPr id="0" name=""/>
        <dsp:cNvSpPr/>
      </dsp:nvSpPr>
      <dsp:spPr>
        <a:xfrm>
          <a:off x="485995" y="0"/>
          <a:ext cx="6923935" cy="7217782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FA9D76-EA0F-4C1E-B3A5-C4640F3E2C0F}">
      <dsp:nvSpPr>
        <dsp:cNvPr id="0" name=""/>
        <dsp:cNvSpPr/>
      </dsp:nvSpPr>
      <dsp:spPr>
        <a:xfrm>
          <a:off x="5584278" y="608459"/>
          <a:ext cx="1840020" cy="1840534"/>
        </a:xfrm>
        <a:prstGeom prst="ellipse">
          <a:avLst/>
        </a:prstGeom>
        <a:blipFill rotWithShape="1">
          <a:blip xmlns:r="http://schemas.openxmlformats.org/officeDocument/2006/relationships" r:embed="rId2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C264CA-8F34-4151-804A-3C414480509F}">
      <dsp:nvSpPr>
        <dsp:cNvPr id="0" name=""/>
        <dsp:cNvSpPr/>
      </dsp:nvSpPr>
      <dsp:spPr>
        <a:xfrm>
          <a:off x="7563865" y="638052"/>
          <a:ext cx="2462938" cy="178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800" b="0" i="0" u="none" strike="noStrike" kern="1200" cap="none">
              <a:solidFill>
                <a:srgbClr val="FFFFFF"/>
              </a:solidFill>
              <a:latin typeface="Bebas Neue"/>
              <a:ea typeface="Bebas Neue"/>
              <a:cs typeface="Bebas Neue"/>
              <a:sym typeface="Arial"/>
            </a:rPr>
            <a:t>Enhancing Education</a:t>
          </a:r>
          <a:endParaRPr lang="en-US" sz="4800" b="0" i="0" u="none" strike="noStrike" kern="1200" cap="none">
            <a:solidFill>
              <a:srgbClr val="FFFFFF"/>
            </a:solidFill>
            <a:latin typeface="Bebas Neue"/>
            <a:ea typeface="Bebas Neue"/>
            <a:cs typeface="Bebas Neue"/>
          </a:endParaRPr>
        </a:p>
      </dsp:txBody>
      <dsp:txXfrm>
        <a:off x="7563865" y="638052"/>
        <a:ext cx="2462938" cy="1781348"/>
      </dsp:txXfrm>
    </dsp:sp>
    <dsp:sp modelId="{18FFBD7C-7AF2-4764-A761-E864BA0AF780}">
      <dsp:nvSpPr>
        <dsp:cNvPr id="0" name=""/>
        <dsp:cNvSpPr/>
      </dsp:nvSpPr>
      <dsp:spPr>
        <a:xfrm>
          <a:off x="6295451" y="2702337"/>
          <a:ext cx="1840020" cy="1840534"/>
        </a:xfrm>
        <a:prstGeom prst="ellipse">
          <a:avLst/>
        </a:prstGeom>
        <a:blipFill rotWithShape="1">
          <a:blip xmlns:r="http://schemas.openxmlformats.org/officeDocument/2006/relationships" r:embed="rId3"/>
          <a:srcRect/>
          <a:stretch>
            <a:fillRect l="-2000" r="-2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8E147A-DECC-442A-BD1F-3343DBE190E6}">
      <dsp:nvSpPr>
        <dsp:cNvPr id="0" name=""/>
        <dsp:cNvSpPr/>
      </dsp:nvSpPr>
      <dsp:spPr>
        <a:xfrm>
          <a:off x="8285300" y="2728321"/>
          <a:ext cx="2462938" cy="178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21336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800" b="0" i="0" u="none" strike="noStrike" kern="1200" cap="none">
              <a:solidFill>
                <a:srgbClr val="FFFFFF"/>
              </a:solidFill>
              <a:latin typeface="Bebas Neue"/>
              <a:ea typeface="Bebas Neue"/>
              <a:cs typeface="Bebas Neue"/>
            </a:rPr>
            <a:t>Inspiring Students</a:t>
          </a:r>
        </a:p>
      </dsp:txBody>
      <dsp:txXfrm>
        <a:off x="8285300" y="2728321"/>
        <a:ext cx="2462938" cy="1781348"/>
      </dsp:txXfrm>
    </dsp:sp>
    <dsp:sp modelId="{6091789D-FBF6-433D-A528-9791C032AA33}">
      <dsp:nvSpPr>
        <dsp:cNvPr id="0" name=""/>
        <dsp:cNvSpPr/>
      </dsp:nvSpPr>
      <dsp:spPr>
        <a:xfrm>
          <a:off x="5584278" y="4825809"/>
          <a:ext cx="1840020" cy="1840534"/>
        </a:xfrm>
        <a:prstGeom prst="ellipse">
          <a:avLst/>
        </a:prstGeom>
        <a:blipFill rotWithShape="1">
          <a:blip xmlns:r="http://schemas.openxmlformats.org/officeDocument/2006/relationships" r:embed="rId4"/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A6B812-7A38-46E7-8F31-EAFC1854F930}">
      <dsp:nvSpPr>
        <dsp:cNvPr id="0" name=""/>
        <dsp:cNvSpPr/>
      </dsp:nvSpPr>
      <dsp:spPr>
        <a:xfrm>
          <a:off x="7563865" y="4863342"/>
          <a:ext cx="2462938" cy="1781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10000"/>
            </a:spcAft>
            <a:buNone/>
          </a:pPr>
          <a:r>
            <a:rPr lang="en-US" sz="4800" b="0" i="0" u="none" strike="noStrike" kern="1200" cap="none">
              <a:solidFill>
                <a:srgbClr val="FFFFFF"/>
              </a:solidFill>
              <a:latin typeface="Bebas Neue"/>
              <a:ea typeface="Bebas Neue"/>
              <a:cs typeface="Bebas Neue"/>
            </a:rPr>
            <a:t>Engaging Industry</a:t>
          </a:r>
        </a:p>
      </dsp:txBody>
      <dsp:txXfrm>
        <a:off x="7563865" y="4863342"/>
        <a:ext cx="2462938" cy="17813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BE847C-C5AB-46AD-AC24-727D09CAE583}">
      <dsp:nvSpPr>
        <dsp:cNvPr id="0" name=""/>
        <dsp:cNvSpPr/>
      </dsp:nvSpPr>
      <dsp:spPr>
        <a:xfrm>
          <a:off x="9610" y="1189027"/>
          <a:ext cx="2872398" cy="1723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Maximize Value for Youths</a:t>
          </a:r>
        </a:p>
      </dsp:txBody>
      <dsp:txXfrm>
        <a:off x="60088" y="1239505"/>
        <a:ext cx="2771442" cy="1622482"/>
      </dsp:txXfrm>
    </dsp:sp>
    <dsp:sp modelId="{37965A77-99BF-4597-8BB1-519703CB4603}">
      <dsp:nvSpPr>
        <dsp:cNvPr id="0" name=""/>
        <dsp:cNvSpPr/>
      </dsp:nvSpPr>
      <dsp:spPr>
        <a:xfrm>
          <a:off x="3169248" y="1694569"/>
          <a:ext cx="608948" cy="712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3169248" y="1837040"/>
        <a:ext cx="426264" cy="427412"/>
      </dsp:txXfrm>
    </dsp:sp>
    <dsp:sp modelId="{4042EAE7-AE7D-42F5-975C-F3E92F3BB5B2}">
      <dsp:nvSpPr>
        <dsp:cNvPr id="0" name=""/>
        <dsp:cNvSpPr/>
      </dsp:nvSpPr>
      <dsp:spPr>
        <a:xfrm>
          <a:off x="4030967" y="1189027"/>
          <a:ext cx="2872398" cy="1723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Increase Program Effectiveness</a:t>
          </a:r>
        </a:p>
      </dsp:txBody>
      <dsp:txXfrm>
        <a:off x="4081445" y="1239505"/>
        <a:ext cx="2771442" cy="1622482"/>
      </dsp:txXfrm>
    </dsp:sp>
    <dsp:sp modelId="{A8C294D7-01B7-4C88-ACD2-9D3FCA6CD4CA}">
      <dsp:nvSpPr>
        <dsp:cNvPr id="0" name=""/>
        <dsp:cNvSpPr/>
      </dsp:nvSpPr>
      <dsp:spPr>
        <a:xfrm>
          <a:off x="7190605" y="1694569"/>
          <a:ext cx="608948" cy="71235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z="-70000" extrusionH="1700" prstMaterial="translucentPowder">
          <a:bevelT w="25400" h="6350" prst="softRound"/>
          <a:bevelB w="0" h="0" prst="convex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190605" y="1837040"/>
        <a:ext cx="426264" cy="427412"/>
      </dsp:txXfrm>
    </dsp:sp>
    <dsp:sp modelId="{A2DF93A4-D6CD-4F5D-9E11-5D2A2667A793}">
      <dsp:nvSpPr>
        <dsp:cNvPr id="0" name=""/>
        <dsp:cNvSpPr/>
      </dsp:nvSpPr>
      <dsp:spPr>
        <a:xfrm>
          <a:off x="8052324" y="1189027"/>
          <a:ext cx="2872398" cy="172343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/>
            <a:t>Provide Recommendations</a:t>
          </a:r>
        </a:p>
      </dsp:txBody>
      <dsp:txXfrm>
        <a:off x="8102802" y="1239505"/>
        <a:ext cx="2771442" cy="16224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8C6FC-1415-409D-866A-08AE598D0680}">
      <dsp:nvSpPr>
        <dsp:cNvPr id="0" name=""/>
        <dsp:cNvSpPr/>
      </dsp:nvSpPr>
      <dsp:spPr>
        <a:xfrm>
          <a:off x="7656" y="2355420"/>
          <a:ext cx="3291328" cy="2714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Defined Problem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Conducted Brainstorm/Ideation Sessions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2500" kern="1200"/>
        </a:p>
      </dsp:txBody>
      <dsp:txXfrm>
        <a:off x="70128" y="2417892"/>
        <a:ext cx="3166384" cy="2008001"/>
      </dsp:txXfrm>
    </dsp:sp>
    <dsp:sp modelId="{B43BFD5D-E3F7-44DF-B7F9-12D2405FA5FE}">
      <dsp:nvSpPr>
        <dsp:cNvPr id="0" name=""/>
        <dsp:cNvSpPr/>
      </dsp:nvSpPr>
      <dsp:spPr>
        <a:xfrm>
          <a:off x="1888250" y="3113136"/>
          <a:ext cx="3465494" cy="3465494"/>
        </a:xfrm>
        <a:prstGeom prst="leftCircularArrow">
          <a:avLst>
            <a:gd name="adj1" fmla="val 2684"/>
            <a:gd name="adj2" fmla="val 326649"/>
            <a:gd name="adj3" fmla="val 2102160"/>
            <a:gd name="adj4" fmla="val 9024489"/>
            <a:gd name="adj5" fmla="val 3131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63A1130-1FDE-48DE-AB1D-7864B49E4CC2}">
      <dsp:nvSpPr>
        <dsp:cNvPr id="0" name=""/>
        <dsp:cNvSpPr/>
      </dsp:nvSpPr>
      <dsp:spPr>
        <a:xfrm>
          <a:off x="739062" y="4488365"/>
          <a:ext cx="2925625" cy="116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Internal Research</a:t>
          </a:r>
        </a:p>
      </dsp:txBody>
      <dsp:txXfrm>
        <a:off x="773138" y="4522441"/>
        <a:ext cx="2857473" cy="1095272"/>
      </dsp:txXfrm>
    </dsp:sp>
    <dsp:sp modelId="{DBDDE4A5-746E-4455-8F5B-0C08EA9D76DE}">
      <dsp:nvSpPr>
        <dsp:cNvPr id="0" name=""/>
        <dsp:cNvSpPr/>
      </dsp:nvSpPr>
      <dsp:spPr>
        <a:xfrm>
          <a:off x="4107576" y="2355420"/>
          <a:ext cx="3291328" cy="2714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Leveraged Internal Network Groups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Conduct Market Research</a:t>
          </a:r>
        </a:p>
      </dsp:txBody>
      <dsp:txXfrm>
        <a:off x="4170048" y="2999604"/>
        <a:ext cx="3166384" cy="2008001"/>
      </dsp:txXfrm>
    </dsp:sp>
    <dsp:sp modelId="{7460759A-25D3-4551-80C4-0589058FC3D4}">
      <dsp:nvSpPr>
        <dsp:cNvPr id="0" name=""/>
        <dsp:cNvSpPr/>
      </dsp:nvSpPr>
      <dsp:spPr>
        <a:xfrm>
          <a:off x="5960742" y="740427"/>
          <a:ext cx="3886053" cy="3886053"/>
        </a:xfrm>
        <a:prstGeom prst="circularArrow">
          <a:avLst>
            <a:gd name="adj1" fmla="val 2393"/>
            <a:gd name="adj2" fmla="val 289342"/>
            <a:gd name="adj3" fmla="val 19535148"/>
            <a:gd name="adj4" fmla="val 12575511"/>
            <a:gd name="adj5" fmla="val 2792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86F13FF-DFF3-4883-A1D1-AB8260558C56}">
      <dsp:nvSpPr>
        <dsp:cNvPr id="0" name=""/>
        <dsp:cNvSpPr/>
      </dsp:nvSpPr>
      <dsp:spPr>
        <a:xfrm>
          <a:off x="4838982" y="1773707"/>
          <a:ext cx="2925625" cy="116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External Research</a:t>
          </a:r>
        </a:p>
      </dsp:txBody>
      <dsp:txXfrm>
        <a:off x="4873058" y="1807783"/>
        <a:ext cx="2857473" cy="1095272"/>
      </dsp:txXfrm>
    </dsp:sp>
    <dsp:sp modelId="{895E6782-F73F-4B10-9FAB-237AFECD45F4}">
      <dsp:nvSpPr>
        <dsp:cNvPr id="0" name=""/>
        <dsp:cNvSpPr/>
      </dsp:nvSpPr>
      <dsp:spPr>
        <a:xfrm>
          <a:off x="8207495" y="2355420"/>
          <a:ext cx="3291328" cy="271465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7625" tIns="47625" rIns="47625" bIns="47625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500" kern="1200"/>
            <a:t>Aggregated Data &amp; Impact Analysis</a:t>
          </a:r>
        </a:p>
      </dsp:txBody>
      <dsp:txXfrm>
        <a:off x="8269967" y="2417892"/>
        <a:ext cx="3166384" cy="2008001"/>
      </dsp:txXfrm>
    </dsp:sp>
    <dsp:sp modelId="{CB8DD69F-E7AA-47D5-A850-2CA5844A5730}">
      <dsp:nvSpPr>
        <dsp:cNvPr id="0" name=""/>
        <dsp:cNvSpPr/>
      </dsp:nvSpPr>
      <dsp:spPr>
        <a:xfrm>
          <a:off x="8938902" y="4488365"/>
          <a:ext cx="2925625" cy="116342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9530" tIns="33020" rIns="49530" bIns="3302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/>
            <a:t>Recommendations</a:t>
          </a:r>
        </a:p>
      </dsp:txBody>
      <dsp:txXfrm>
        <a:off x="8972978" y="4522441"/>
        <a:ext cx="2857473" cy="10952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Taylor </a:t>
            </a: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Jamie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Align </a:t>
            </a:r>
            <a:r>
              <a:rPr lang="en-US" err="1"/>
              <a:t>MyProfile</a:t>
            </a:r>
            <a:r>
              <a:rPr lang="en-US"/>
              <a:t> tool to customer needs (whether customer is a company or </a:t>
            </a:r>
            <a:r>
              <a:rPr lang="en-US" err="1"/>
              <a:t>Geosysworks</a:t>
            </a:r>
            <a:r>
              <a:rPr lang="en-US"/>
              <a:t> or etc.)</a:t>
            </a:r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21089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Christin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In Closing, as a co-lead of an employee resource group at Thomas Reuters,  I know firsthand the impact what an ERG can do for not only a company, but for a company.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This highlights DEI for … </a:t>
            </a:r>
            <a:endParaRPr/>
          </a:p>
        </p:txBody>
      </p:sp>
      <p:sp>
        <p:nvSpPr>
          <p:cNvPr id="201" name="Google Shape;20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Christin Blue , Yellow, Gray</a:t>
            </a:r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Christin 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sz="3200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Through research, analysis, and experience, ACE leaders identified several areas of improvement. </a:t>
            </a:r>
          </a:p>
          <a:p>
            <a:pPr marL="0" indent="0">
              <a:buNone/>
            </a:pPr>
            <a:endParaRPr lang="en-US" sz="3200" b="0" i="0" u="none" strike="noStrike">
              <a:solidFill>
                <a:srgbClr val="FFFFFF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key technology strategies that are shaping organizations.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The skills &amp; talent businesses need to support their objectives.</a:t>
            </a:r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algn="l" rtl="0" fontAlgn="base"/>
            <a:r>
              <a:rPr lang="en-US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b="0" i="0" u="none" strike="noStrike">
                <a:solidFill>
                  <a:srgbClr val="FFFFFF"/>
                </a:solidFill>
                <a:effectLst/>
                <a:latin typeface="Calibri" panose="020F0502020204030204" pitchFamily="34" charset="0"/>
              </a:rPr>
              <a:t>Recommendations to consider when preparing high school students for successful internships and careers in   technology.</a:t>
            </a:r>
            <a:endParaRPr lang="en-US" b="0" i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pPr marL="0" indent="0">
              <a:buNone/>
            </a:pPr>
            <a:endParaRPr lang="en-US"/>
          </a:p>
        </p:txBody>
      </p:sp>
      <p:sp>
        <p:nvSpPr>
          <p:cNvPr id="100" name="Google Shape;10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03012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None/>
            </a:pPr>
            <a:r>
              <a:rPr lang="en-US">
                <a:highlight>
                  <a:srgbClr val="FFFFFF"/>
                </a:highlight>
              </a:rPr>
              <a:t>Marlaina </a:t>
            </a:r>
          </a:p>
          <a:p>
            <a:pPr>
              <a:buNone/>
            </a:pPr>
            <a:endParaRPr lang="en-US">
              <a:highlight>
                <a:srgbClr val="FFFFFF"/>
              </a:highlight>
            </a:endParaRPr>
          </a:p>
          <a:p>
            <a:pPr>
              <a:buNone/>
            </a:pPr>
            <a:r>
              <a:rPr lang="en-US" b="0" i="0">
                <a:effectLst/>
                <a:highlight>
                  <a:srgbClr val="FFFFFF"/>
                </a:highlight>
              </a:rPr>
              <a:t>The Minnesota State I.T. Center of Excellence encourages Minnesota youth and adults to pursue careers in I.T. and computer science.</a:t>
            </a:r>
            <a:r>
              <a:rPr lang="en-US">
                <a:highlight>
                  <a:srgbClr val="FFFFFF"/>
                </a:highlight>
              </a:rPr>
              <a:t> </a:t>
            </a:r>
            <a:r>
              <a:rPr lang="en-US" b="0" i="0">
                <a:effectLst/>
                <a:highlight>
                  <a:srgbClr val="FFFFFF"/>
                </a:highlight>
              </a:rPr>
              <a:t>Through collaboration with the tech industry</a:t>
            </a:r>
            <a:r>
              <a:rPr lang="en-US">
                <a:highlight>
                  <a:srgbClr val="FFFFFF"/>
                </a:highlight>
              </a:rPr>
              <a:t> with their </a:t>
            </a:r>
            <a:r>
              <a:rPr lang="en-US" b="0" i="0">
                <a:effectLst/>
                <a:highlight>
                  <a:srgbClr val="FFFFFF"/>
                </a:highlight>
              </a:rPr>
              <a:t>partners, and high school and college educators; </a:t>
            </a:r>
            <a:r>
              <a:rPr lang="en-US">
                <a:highlight>
                  <a:srgbClr val="FFFFFF"/>
                </a:highlight>
              </a:rPr>
              <a:t>the Minnesota State IT Center of Excellence seeks </a:t>
            </a:r>
            <a:r>
              <a:rPr lang="en-US" b="0" i="0">
                <a:effectLst/>
                <a:highlight>
                  <a:srgbClr val="FFFFFF"/>
                </a:highlight>
              </a:rPr>
              <a:t>out, </a:t>
            </a:r>
            <a:r>
              <a:rPr lang="en-US">
                <a:highlight>
                  <a:srgbClr val="FFFFFF"/>
                </a:highlight>
              </a:rPr>
              <a:t>develops</a:t>
            </a:r>
            <a:r>
              <a:rPr lang="en-US" b="0" i="0">
                <a:effectLst/>
                <a:highlight>
                  <a:srgbClr val="FFFFFF"/>
                </a:highlight>
              </a:rPr>
              <a:t>, and </a:t>
            </a:r>
            <a:r>
              <a:rPr lang="en-US">
                <a:highlight>
                  <a:srgbClr val="FFFFFF"/>
                </a:highlight>
              </a:rPr>
              <a:t>provides </a:t>
            </a:r>
            <a:r>
              <a:rPr lang="en-US" b="0" i="0">
                <a:effectLst/>
                <a:highlight>
                  <a:srgbClr val="FFFFFF"/>
                </a:highlight>
              </a:rPr>
              <a:t>low or no-cost resources that teach relevant, high demand, and applicable I.T. workforce skills.</a:t>
            </a:r>
            <a:r>
              <a:rPr lang="en-US">
                <a:highlight>
                  <a:srgbClr val="FFFFFF"/>
                </a:highlight>
              </a:rPr>
              <a:t> </a:t>
            </a:r>
            <a:endParaRPr lang="en-US"/>
          </a:p>
        </p:txBody>
      </p:sp>
      <p:sp>
        <p:nvSpPr>
          <p:cNvPr id="134" name="Google Shape;13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Michelle </a:t>
            </a:r>
          </a:p>
          <a:p>
            <a:pPr marL="0" indent="0">
              <a:lnSpc>
                <a:spcPct val="115000"/>
              </a:lnSpc>
              <a:buNone/>
            </a:pPr>
            <a:endParaRPr lang="en-US" sz="1100">
              <a:solidFill>
                <a:schemeClr val="dk1"/>
              </a:solidFill>
              <a:effectLst/>
              <a:highlight>
                <a:srgbClr val="FFFFFF"/>
              </a:highlight>
              <a:latin typeface="Calibri"/>
              <a:cs typeface="Calibri"/>
              <a:sym typeface="Calibri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en-US" sz="1100" err="1">
                <a:solidFill>
                  <a:schemeClr val="dk1"/>
                </a:solidFill>
                <a:effectLst/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PowerUP</a:t>
            </a:r>
            <a:r>
              <a:rPr lang="en-US" sz="1100">
                <a:solidFill>
                  <a:schemeClr val="dk1"/>
                </a:solidFill>
                <a:effectLst/>
                <a:highlight>
                  <a:srgbClr val="FFFFFF"/>
                </a:highlight>
                <a:latin typeface="Calibri"/>
                <a:cs typeface="Calibri"/>
                <a:sym typeface="Calibri"/>
              </a:rPr>
              <a:t> IT program, a program whose purpose is to empower BIPOC and at-risk youths to engage in a career within IT. Through this program, the Minnesota IT Center of Excellence provides information sessions, networking opportunities, and other help for youths to better explore what IT means as a career path and its potential benefits.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rgbClr val="2F2F2F"/>
              </a:solidFill>
              <a:effectLst/>
              <a:latin typeface="Calibri" panose="020F0502020204030204" pitchFamily="34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2F2F"/>
                </a:solidFill>
                <a:effectLst/>
                <a:latin typeface="Calibri"/>
                <a:cs typeface="Calibri"/>
              </a:rPr>
              <a:t>We have been asked to support the Minnesota State IT </a:t>
            </a:r>
            <a:r>
              <a:rPr lang="en-US" sz="1800" err="1">
                <a:solidFill>
                  <a:srgbClr val="2F2F2F"/>
                </a:solidFill>
                <a:effectLst/>
                <a:latin typeface="Calibri"/>
                <a:cs typeface="Calibri"/>
              </a:rPr>
              <a:t>CoE</a:t>
            </a:r>
            <a:r>
              <a:rPr lang="en-US" sz="1800">
                <a:solidFill>
                  <a:srgbClr val="2F2F2F"/>
                </a:solidFill>
                <a:effectLst/>
                <a:latin typeface="Calibri"/>
                <a:cs typeface="Calibri"/>
              </a:rPr>
              <a:t> initiative in scaling this program, which will enable them to reached more student and schools, expanding talent pipeline.</a:t>
            </a: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endParaRPr lang="en-US" sz="1800">
              <a:solidFill>
                <a:srgbClr val="2F2F2F"/>
              </a:solidFill>
              <a:effectLst/>
              <a:latin typeface="Calibri"/>
              <a:cs typeface="Calibri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purpose of the collaboration is to address several items within this program: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maximize value for youths?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do we increase the effectiveness of this program in engaging youths with the IT industry?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What general recommendations can be provided for this program?</a:t>
            </a:r>
          </a:p>
          <a:p>
            <a:pPr marL="800100" marR="0" lvl="1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80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rgbClr val="2F2F2F"/>
                </a:solidFill>
                <a:effectLst/>
                <a:latin typeface="Calibri"/>
                <a:cs typeface="Calibri"/>
              </a:rPr>
              <a:t>Removed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31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entry-level technical &amp; non-technical skills are MN IT employers seeking, particularly for cybersecurity, software development, and data science roles?</a:t>
            </a:r>
          </a:p>
          <a:p>
            <a:pPr marL="914400" marR="0" lvl="1" indent="-457200">
              <a:spcBef>
                <a:spcPts val="0"/>
              </a:spcBef>
              <a:spcAft>
                <a:spcPts val="0"/>
              </a:spcAft>
            </a:pPr>
            <a:r>
              <a:rPr lang="en-US" sz="3106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What steps can be taken to develop partnership with businesses?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46" name="Google Shape;14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ec2f214b9_4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>
              <a:buNone/>
            </a:pPr>
            <a:r>
              <a:rPr lang="en-US"/>
              <a:t>Michelle </a:t>
            </a:r>
          </a:p>
          <a:p>
            <a:pPr marL="0" indent="0">
              <a:buNone/>
            </a:pPr>
            <a:endParaRPr lang="en-US"/>
          </a:p>
          <a:p>
            <a:pPr marL="670788" marR="0" lvl="1" indent="-335394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Montserrat"/>
              <a:buChar char="•"/>
            </a:pPr>
            <a:r>
              <a:rPr lang="en-US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Alignment / clear understanding of the problem</a:t>
            </a:r>
          </a:p>
          <a:p>
            <a:pPr marL="1127988" marR="0" lvl="2" indent="-335394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Montserrat"/>
              <a:buChar char="•"/>
            </a:pP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created a weekly cadence in which to review and incorporate information regarding the </a:t>
            </a:r>
            <a:r>
              <a:rPr lang="en-US" sz="180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PowerUP</a:t>
            </a:r>
            <a:r>
              <a:rPr lang="en-US" sz="180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IT program</a:t>
            </a:r>
            <a:endParaRPr lang="en-US" sz="1800">
              <a:solidFill>
                <a:srgbClr val="FFFFFF"/>
              </a:solidFill>
              <a:effectLst/>
              <a:latin typeface="Montserrat"/>
              <a:ea typeface="Times New Roman" panose="02020603050405020304" pitchFamily="18" charset="0"/>
              <a:cs typeface="Times New Roman" panose="02020603050405020304" pitchFamily="18" charset="0"/>
              <a:sym typeface="Montserrat"/>
            </a:endParaRPr>
          </a:p>
          <a:p>
            <a:pPr marL="1127988" marR="0" lvl="2" indent="-335394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Montserrat"/>
              <a:buChar char="•"/>
            </a:pPr>
            <a:r>
              <a:rPr lang="en-US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explored what the program was, its intended purpose, as well as the challenges facing it</a:t>
            </a:r>
          </a:p>
          <a:p>
            <a:pPr marL="670788" marR="0" lvl="1" indent="-335394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Montserrat"/>
              <a:buChar char="•"/>
            </a:pPr>
            <a:r>
              <a:rPr lang="en-US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Brainstorming / ideation</a:t>
            </a:r>
          </a:p>
          <a:p>
            <a:pPr marL="1127988" marR="0" lvl="2" indent="-335394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Montserrat"/>
              <a:buChar char="•"/>
            </a:pPr>
            <a:r>
              <a:rPr lang="en-US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conducted validations of our brainstorming sessions (weekly in agile manner)</a:t>
            </a:r>
          </a:p>
          <a:p>
            <a:pPr marL="1127988" marR="0" lvl="2" indent="-335394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Montserrat"/>
              <a:buChar char="•"/>
            </a:pPr>
            <a:r>
              <a:rPr lang="en-US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further align our recommendations to the vision of the </a:t>
            </a:r>
            <a:r>
              <a:rPr lang="en-US" sz="110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PowerUP</a:t>
            </a:r>
            <a:r>
              <a:rPr lang="en-US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IT program and continuously incorporate feedback from our business stakeholders</a:t>
            </a:r>
          </a:p>
          <a:p>
            <a:pPr marL="670788" marR="0" lvl="1" indent="-335394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Montserrat"/>
              <a:buChar char="•"/>
            </a:pPr>
            <a:r>
              <a:rPr lang="en-US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Leverage our network of ERG, HR, and hiring managers</a:t>
            </a:r>
          </a:p>
          <a:p>
            <a:pPr marL="670788" marR="0" lvl="1" indent="-335394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Montserrat"/>
              <a:buChar char="•"/>
            </a:pPr>
            <a:r>
              <a:rPr lang="en-US" sz="11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Heightened awareness of diversity &amp; inclusion / MN High School under-representation</a:t>
            </a:r>
          </a:p>
          <a:p>
            <a:pPr marL="670788" marR="0" lvl="1" indent="-335394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Montserrat"/>
              <a:buChar char="•"/>
            </a:pPr>
            <a:r>
              <a:rPr lang="en-US" sz="1100" b="0" i="0" u="none" strike="noStrike" cap="none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How can we help spread awareness / become part of the solution</a:t>
            </a:r>
            <a:endParaRPr lang="en-US"/>
          </a:p>
          <a:p>
            <a:pPr marL="0" indent="0">
              <a:buNone/>
            </a:pPr>
            <a:endParaRPr lang="en-US"/>
          </a:p>
        </p:txBody>
      </p:sp>
      <p:sp>
        <p:nvSpPr>
          <p:cNvPr id="157" name="Google Shape;157;geec2f214b9_4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Jamie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Align </a:t>
            </a:r>
            <a:r>
              <a:rPr lang="en-US" err="1"/>
              <a:t>MyProfile</a:t>
            </a:r>
            <a:r>
              <a:rPr lang="en-US"/>
              <a:t> tool to customer needs (whether customer is a company or </a:t>
            </a:r>
            <a:r>
              <a:rPr lang="en-US" err="1"/>
              <a:t>Geosysworks</a:t>
            </a:r>
            <a:r>
              <a:rPr lang="en-US"/>
              <a:t> or etc.)</a:t>
            </a:r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Jamie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Align </a:t>
            </a:r>
            <a:r>
              <a:rPr lang="en-US" err="1"/>
              <a:t>MyProfile</a:t>
            </a:r>
            <a:r>
              <a:rPr lang="en-US"/>
              <a:t> tool to customer needs (whether customer is a company or </a:t>
            </a:r>
            <a:r>
              <a:rPr lang="en-US" err="1"/>
              <a:t>Geosysworks</a:t>
            </a:r>
            <a:r>
              <a:rPr lang="en-US"/>
              <a:t> or etc.)</a:t>
            </a:r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742345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Taylor</a:t>
            </a:r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/>
              <a:t>Align </a:t>
            </a:r>
            <a:r>
              <a:rPr lang="en-US" err="1"/>
              <a:t>MyProfile</a:t>
            </a:r>
            <a:r>
              <a:rPr lang="en-US"/>
              <a:t> tool to customer needs (whether customer is a company or </a:t>
            </a:r>
            <a:r>
              <a:rPr lang="en-US" err="1"/>
              <a:t>Geosysworks</a:t>
            </a:r>
            <a:r>
              <a:rPr lang="en-US"/>
              <a:t> or etc.)</a:t>
            </a:r>
          </a:p>
        </p:txBody>
      </p:sp>
      <p:sp>
        <p:nvSpPr>
          <p:cNvPr id="180" name="Google Shape;18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42811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3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14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1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5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5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15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1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" name="MSIPCMContentMarking" descr="{&quot;HashCode&quot;:671526328,&quot;Placement&quot;:&quot;Footer&quot;,&quot;Top&quot;:789.343,&quot;Left&quot;:665.299744,&quot;SlideWidth&quot;:1440,&quot;SlideHeight&quot;:810}">
            <a:extLst>
              <a:ext uri="{FF2B5EF4-FFF2-40B4-BE49-F238E27FC236}">
                <a16:creationId xmlns:a16="http://schemas.microsoft.com/office/drawing/2014/main" id="{7B4433A2-4DCF-4865-89C5-9FB3C765F17D}"/>
              </a:ext>
            </a:extLst>
          </p:cNvPr>
          <p:cNvSpPr txBox="1"/>
          <p:nvPr userDrawn="1"/>
        </p:nvSpPr>
        <p:spPr>
          <a:xfrm>
            <a:off x="8449307" y="10024656"/>
            <a:ext cx="1389387" cy="262344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1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1000">
                <a:solidFill>
                  <a:srgbClr val="000000"/>
                </a:solidFill>
                <a:latin typeface="Calibri" panose="020F0502020204030204" pitchFamily="34" charset="0"/>
              </a:rPr>
              <a:t>Classified as Business</a:t>
            </a: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6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5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19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20.png"/><Relationship Id="rId10" Type="http://schemas.microsoft.com/office/2007/relationships/diagramDrawing" Target="../diagrams/drawing1.xml"/><Relationship Id="rId4" Type="http://schemas.openxmlformats.org/officeDocument/2006/relationships/image" Target="../media/image6.png"/><Relationship Id="rId9" Type="http://schemas.openxmlformats.org/officeDocument/2006/relationships/diagramColors" Target="../diagrams/colors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svg"/><Relationship Id="rId3" Type="http://schemas.openxmlformats.org/officeDocument/2006/relationships/image" Target="../media/image5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svg"/><Relationship Id="rId5" Type="http://schemas.openxmlformats.org/officeDocument/2006/relationships/image" Target="../media/image25.png"/><Relationship Id="rId10" Type="http://schemas.openxmlformats.org/officeDocument/2006/relationships/image" Target="../media/image30.svg"/><Relationship Id="rId4" Type="http://schemas.openxmlformats.org/officeDocument/2006/relationships/image" Target="../media/image6.png"/><Relationship Id="rId9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13" Type="http://schemas.openxmlformats.org/officeDocument/2006/relationships/image" Target="../media/image39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2.svg"/><Relationship Id="rId11" Type="http://schemas.openxmlformats.org/officeDocument/2006/relationships/image" Target="../media/image37.sv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sv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" name="Google Shape;84;p1"/>
          <p:cNvGrpSpPr/>
          <p:nvPr/>
        </p:nvGrpSpPr>
        <p:grpSpPr>
          <a:xfrm>
            <a:off x="10432473" y="-1307802"/>
            <a:ext cx="9003418" cy="11594802"/>
            <a:chOff x="0" y="0"/>
            <a:chExt cx="12004558" cy="15459736"/>
          </a:xfrm>
        </p:grpSpPr>
        <p:pic>
          <p:nvPicPr>
            <p:cNvPr id="85" name="Google Shape;85;p1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8588742"/>
              <a:ext cx="3032462" cy="178340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6" name="Google Shape;86;p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0" y="0"/>
              <a:ext cx="11982470" cy="858874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7" name="Google Shape;87;p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032462" y="8588742"/>
              <a:ext cx="8972096" cy="6870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67638" y="10372150"/>
              <a:ext cx="2897186" cy="508758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9" name="Google Shape;89;p1"/>
          <p:cNvGrpSpPr/>
          <p:nvPr/>
        </p:nvGrpSpPr>
        <p:grpSpPr>
          <a:xfrm>
            <a:off x="0" y="-5885920"/>
            <a:ext cx="13732956" cy="17263904"/>
            <a:chOff x="0" y="0"/>
            <a:chExt cx="18310608" cy="23018538"/>
          </a:xfrm>
        </p:grpSpPr>
        <p:sp>
          <p:nvSpPr>
            <p:cNvPr id="90" name="Google Shape;90;p1"/>
            <p:cNvSpPr/>
            <p:nvPr/>
          </p:nvSpPr>
          <p:spPr>
            <a:xfrm>
              <a:off x="0" y="7847894"/>
              <a:ext cx="14250740" cy="13716000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"/>
            <p:cNvSpPr/>
            <p:nvPr/>
          </p:nvSpPr>
          <p:spPr>
            <a:xfrm rot="-782927">
              <a:off x="9329737" y="387414"/>
              <a:ext cx="5975721" cy="22243709"/>
            </a:xfrm>
            <a:prstGeom prst="rect">
              <a:avLst/>
            </a:prstGeom>
            <a:solidFill>
              <a:srgbClr val="231F2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"/>
            <p:cNvSpPr/>
            <p:nvPr/>
          </p:nvSpPr>
          <p:spPr>
            <a:xfrm rot="-782927">
              <a:off x="15801997" y="6526202"/>
              <a:ext cx="732723" cy="15814892"/>
            </a:xfrm>
            <a:prstGeom prst="rect">
              <a:avLst/>
            </a:prstGeom>
            <a:solidFill>
              <a:srgbClr val="08A4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" name="Google Shape;93;p1"/>
          <p:cNvSpPr txBox="1"/>
          <p:nvPr/>
        </p:nvSpPr>
        <p:spPr>
          <a:xfrm>
            <a:off x="537400" y="6039534"/>
            <a:ext cx="11880600" cy="29031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10001"/>
              </a:lnSpc>
            </a:pPr>
            <a:r>
              <a:rPr lang="en-US" sz="9950" b="0" i="0" u="none" strike="noStrike" cap="none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2021 ACE LEADERSHIP</a:t>
            </a:r>
            <a:endParaRPr lang="en-US" sz="9950">
              <a:ea typeface="Bebas Neue"/>
            </a:endParaRPr>
          </a:p>
          <a:p>
            <a:pPr>
              <a:lnSpc>
                <a:spcPct val="110001"/>
              </a:lnSpc>
            </a:pPr>
            <a:r>
              <a:rPr lang="en-US" sz="7200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        </a:t>
            </a:r>
            <a:r>
              <a:rPr lang="en-US" sz="7200" b="0" i="0" u="none" strike="noStrike" cap="none">
                <a:solidFill>
                  <a:schemeClr val="bg1"/>
                </a:solidFill>
                <a:latin typeface="Bebas Neue"/>
                <a:ea typeface="Bebas Neue"/>
                <a:cs typeface="Bebas Neue"/>
                <a:sym typeface="Bebas Neue"/>
              </a:rPr>
              <a:t>SMALL GROUP PROJECT</a:t>
            </a:r>
            <a:endParaRPr sz="7200">
              <a:solidFill>
                <a:schemeClr val="bg1"/>
              </a:solidFill>
            </a:endParaRPr>
          </a:p>
        </p:txBody>
      </p:sp>
      <p:grpSp>
        <p:nvGrpSpPr>
          <p:cNvPr id="94" name="Google Shape;94;p1"/>
          <p:cNvGrpSpPr/>
          <p:nvPr/>
        </p:nvGrpSpPr>
        <p:grpSpPr>
          <a:xfrm>
            <a:off x="1028700" y="3134226"/>
            <a:ext cx="2231494" cy="2161760"/>
            <a:chOff x="0" y="0"/>
            <a:chExt cx="2975325" cy="2882346"/>
          </a:xfrm>
        </p:grpSpPr>
        <p:pic>
          <p:nvPicPr>
            <p:cNvPr id="95" name="Google Shape;95;p1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0" y="0"/>
              <a:ext cx="2975325" cy="288234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6" name="Google Shape;96;p1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710640" y="467922"/>
              <a:ext cx="1554045" cy="155404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7" name="Google Shape;97;p1"/>
          <p:cNvSpPr txBox="1"/>
          <p:nvPr/>
        </p:nvSpPr>
        <p:spPr>
          <a:xfrm>
            <a:off x="1028700" y="1921459"/>
            <a:ext cx="8882641" cy="615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500" b="0" i="0" u="none" strike="noStrike" cap="none">
                <a:solidFill>
                  <a:srgbClr val="FFFFFF"/>
                </a:solidFill>
                <a:latin typeface="Bebas Neue"/>
                <a:ea typeface="Bebas Neue"/>
                <a:cs typeface="Bebas Neue"/>
                <a:sym typeface="Bebas Neue"/>
              </a:rPr>
              <a:t>MINNESOTA TECHNOLOGY ASSOCIATION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/>
          <p:nvPr/>
        </p:nvSpPr>
        <p:spPr>
          <a:xfrm>
            <a:off x="438000" y="-520049"/>
            <a:ext cx="17412000" cy="1037550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86;p6">
            <a:extLst>
              <a:ext uri="{FF2B5EF4-FFF2-40B4-BE49-F238E27FC236}">
                <a16:creationId xmlns:a16="http://schemas.microsoft.com/office/drawing/2014/main" id="{3A608C88-2449-4375-BF9A-536822B96C2D}"/>
              </a:ext>
            </a:extLst>
          </p:cNvPr>
          <p:cNvSpPr txBox="1"/>
          <p:nvPr/>
        </p:nvSpPr>
        <p:spPr>
          <a:xfrm rot="-5400000">
            <a:off x="-1844495" y="4543336"/>
            <a:ext cx="61726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OUR RECOMMENDATIONS</a:t>
            </a:r>
            <a:endParaRPr sz="900">
              <a:solidFill>
                <a:srgbClr val="08A4D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9D6A7-DDD1-48DA-B07B-6F321DFF307E}"/>
              </a:ext>
            </a:extLst>
          </p:cNvPr>
          <p:cNvSpPr txBox="1"/>
          <p:nvPr/>
        </p:nvSpPr>
        <p:spPr>
          <a:xfrm>
            <a:off x="2500876" y="139162"/>
            <a:ext cx="1454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Communicate the value to candidates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889B6A-FDE3-4FE2-8BFB-BD58A7FC7863}"/>
              </a:ext>
            </a:extLst>
          </p:cNvPr>
          <p:cNvSpPr txBox="1"/>
          <p:nvPr/>
        </p:nvSpPr>
        <p:spPr>
          <a:xfrm>
            <a:off x="2500876" y="923992"/>
            <a:ext cx="14547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1"/>
                </a:solidFill>
              </a:rPr>
              <a:t>Use the new structured value proposition to advertise </a:t>
            </a:r>
            <a:r>
              <a:rPr lang="en-US" sz="2800" i="1" err="1">
                <a:solidFill>
                  <a:schemeClr val="bg1"/>
                </a:solidFill>
              </a:rPr>
              <a:t>PowerUP</a:t>
            </a:r>
            <a:r>
              <a:rPr lang="en-US" sz="2800" i="1">
                <a:solidFill>
                  <a:schemeClr val="bg1"/>
                </a:solidFill>
              </a:rPr>
              <a:t> IT to potential candidates of the program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5E5297-D221-4ACC-AD43-37767F1F9E9C}"/>
              </a:ext>
            </a:extLst>
          </p:cNvPr>
          <p:cNvSpPr/>
          <p:nvPr/>
        </p:nvSpPr>
        <p:spPr>
          <a:xfrm>
            <a:off x="2466574" y="5270070"/>
            <a:ext cx="6511171" cy="248897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F69E99-9946-41B8-9621-B802D784D566}"/>
              </a:ext>
            </a:extLst>
          </p:cNvPr>
          <p:cNvSpPr txBox="1"/>
          <p:nvPr/>
        </p:nvSpPr>
        <p:spPr>
          <a:xfrm>
            <a:off x="2642339" y="5373014"/>
            <a:ext cx="6099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Value: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Bring in a relatable speaker to share their excitement about internships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Minimal work required from both parties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Opportunity for partner promotion </a:t>
            </a:r>
            <a:r>
              <a:rPr lang="en-US" sz="2400" b="1"/>
              <a:t>AND </a:t>
            </a:r>
            <a:r>
              <a:rPr lang="en-US" sz="2400" err="1"/>
              <a:t>PowerUP</a:t>
            </a:r>
            <a:r>
              <a:rPr lang="en-US" sz="2400"/>
              <a:t> IT promotion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D182EC-49E4-48E8-AAAC-C2254F613E34}"/>
              </a:ext>
            </a:extLst>
          </p:cNvPr>
          <p:cNvSpPr/>
          <p:nvPr/>
        </p:nvSpPr>
        <p:spPr>
          <a:xfrm>
            <a:off x="9854799" y="5270070"/>
            <a:ext cx="6526674" cy="225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Graphic 21" descr="Graduation cap">
            <a:extLst>
              <a:ext uri="{FF2B5EF4-FFF2-40B4-BE49-F238E27FC236}">
                <a16:creationId xmlns:a16="http://schemas.microsoft.com/office/drawing/2014/main" id="{4A0A787A-320A-4DE9-A793-35E8A9DAD9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228" y="431549"/>
            <a:ext cx="914400" cy="914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33D005B-2233-434C-889C-96C771E08D87}"/>
              </a:ext>
            </a:extLst>
          </p:cNvPr>
          <p:cNvSpPr txBox="1"/>
          <p:nvPr/>
        </p:nvSpPr>
        <p:spPr>
          <a:xfrm>
            <a:off x="3591175" y="2527952"/>
            <a:ext cx="48697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Partner Organizations</a:t>
            </a:r>
          </a:p>
        </p:txBody>
      </p:sp>
      <p:pic>
        <p:nvPicPr>
          <p:cNvPr id="25" name="Graphic 24" descr="Handshake">
            <a:extLst>
              <a:ext uri="{FF2B5EF4-FFF2-40B4-BE49-F238E27FC236}">
                <a16:creationId xmlns:a16="http://schemas.microsoft.com/office/drawing/2014/main" id="{E860B00B-3131-435B-A069-C7178C183C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642339" y="2332362"/>
            <a:ext cx="914400" cy="9144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4E827A5-FA6E-4922-8B3F-DBB64DE9FDA0}"/>
              </a:ext>
            </a:extLst>
          </p:cNvPr>
          <p:cNvSpPr txBox="1"/>
          <p:nvPr/>
        </p:nvSpPr>
        <p:spPr>
          <a:xfrm>
            <a:off x="2642339" y="3397518"/>
            <a:ext cx="5784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Utilize graduates from partner organizations to speak about their experiences and encourage the next generation to go through the </a:t>
            </a:r>
            <a:r>
              <a:rPr lang="en-US" sz="2000" err="1">
                <a:solidFill>
                  <a:schemeClr val="bg1"/>
                </a:solidFill>
              </a:rPr>
              <a:t>PowerUP</a:t>
            </a:r>
            <a:r>
              <a:rPr lang="en-US" sz="2000">
                <a:solidFill>
                  <a:schemeClr val="bg1"/>
                </a:solidFill>
              </a:rPr>
              <a:t> IT program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65EBF03-087F-4A22-B995-B3A89C7BEDD2}"/>
              </a:ext>
            </a:extLst>
          </p:cNvPr>
          <p:cNvCxnSpPr>
            <a:cxnSpLocks/>
          </p:cNvCxnSpPr>
          <p:nvPr/>
        </p:nvCxnSpPr>
        <p:spPr>
          <a:xfrm>
            <a:off x="9337970" y="2332361"/>
            <a:ext cx="0" cy="73152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Graphic 28" descr="City">
            <a:extLst>
              <a:ext uri="{FF2B5EF4-FFF2-40B4-BE49-F238E27FC236}">
                <a16:creationId xmlns:a16="http://schemas.microsoft.com/office/drawing/2014/main" id="{668EB843-1966-43B3-82C1-9E832886DB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12785" y="2332362"/>
            <a:ext cx="914400" cy="91440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064DDAC-EA48-43EC-923F-BD70066C3753}"/>
              </a:ext>
            </a:extLst>
          </p:cNvPr>
          <p:cNvSpPr txBox="1"/>
          <p:nvPr/>
        </p:nvSpPr>
        <p:spPr>
          <a:xfrm>
            <a:off x="10961621" y="2527952"/>
            <a:ext cx="46801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>
                <a:solidFill>
                  <a:schemeClr val="bg1"/>
                </a:solidFill>
              </a:rPr>
              <a:t>Corporations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8524B55-074A-4C91-A364-00013ED253A0}"/>
              </a:ext>
            </a:extLst>
          </p:cNvPr>
          <p:cNvSpPr txBox="1"/>
          <p:nvPr/>
        </p:nvSpPr>
        <p:spPr>
          <a:xfrm>
            <a:off x="10012785" y="3397518"/>
            <a:ext cx="57841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chemeClr val="bg1"/>
                </a:solidFill>
              </a:rPr>
              <a:t>Connect corporate outreach / ERG (employee resource group) programs to youth talent through the partner organizations with established connections to these corporations.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B3A3769B-FC68-4909-95CA-37FE106A0AF9}"/>
              </a:ext>
            </a:extLst>
          </p:cNvPr>
          <p:cNvSpPr/>
          <p:nvPr/>
        </p:nvSpPr>
        <p:spPr>
          <a:xfrm>
            <a:off x="2466574" y="8033086"/>
            <a:ext cx="6511171" cy="14434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6F0700D-87AC-46CA-AB6B-638974998644}"/>
              </a:ext>
            </a:extLst>
          </p:cNvPr>
          <p:cNvSpPr txBox="1"/>
          <p:nvPr/>
        </p:nvSpPr>
        <p:spPr>
          <a:xfrm>
            <a:off x="10123909" y="5427531"/>
            <a:ext cx="6257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Value: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Bring in experienced speaker to share their excitement about technology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Chance for corporations to promote themselves to next talent pool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C8292EA-9025-423E-8F71-E93335FF8C4B}"/>
              </a:ext>
            </a:extLst>
          </p:cNvPr>
          <p:cNvSpPr txBox="1"/>
          <p:nvPr/>
        </p:nvSpPr>
        <p:spPr>
          <a:xfrm>
            <a:off x="2558530" y="8154632"/>
            <a:ext cx="62575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Work Required: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Connect speakers to </a:t>
            </a:r>
            <a:r>
              <a:rPr lang="en-US" sz="2400" err="1"/>
              <a:t>PowerUP</a:t>
            </a:r>
            <a:r>
              <a:rPr lang="en-US" sz="2400"/>
              <a:t> IT program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5227ED4-3A3C-4BF0-94DC-3CD2EC83F3E3}"/>
              </a:ext>
            </a:extLst>
          </p:cNvPr>
          <p:cNvSpPr/>
          <p:nvPr/>
        </p:nvSpPr>
        <p:spPr>
          <a:xfrm>
            <a:off x="9854799" y="7774710"/>
            <a:ext cx="6526674" cy="170179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666E95FD-5833-4ABA-8FE1-96BD84DE589C}"/>
              </a:ext>
            </a:extLst>
          </p:cNvPr>
          <p:cNvSpPr txBox="1"/>
          <p:nvPr/>
        </p:nvSpPr>
        <p:spPr>
          <a:xfrm>
            <a:off x="10012785" y="7845937"/>
            <a:ext cx="62575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Work Required: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Connection to corporations through partner organizations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Collaboration with outreach groups</a:t>
            </a:r>
          </a:p>
        </p:txBody>
      </p:sp>
    </p:spTree>
    <p:extLst>
      <p:ext uri="{BB962C8B-B14F-4D97-AF65-F5344CB8AC3E}">
        <p14:creationId xmlns:p14="http://schemas.microsoft.com/office/powerpoint/2010/main" val="1355364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"/>
          <p:cNvSpPr/>
          <p:nvPr/>
        </p:nvSpPr>
        <p:spPr>
          <a:xfrm>
            <a:off x="-542702" y="-423751"/>
            <a:ext cx="6150320" cy="11134502"/>
          </a:xfrm>
          <a:prstGeom prst="rect">
            <a:avLst/>
          </a:prstGeom>
          <a:solidFill>
            <a:srgbClr val="08A4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04" name="Google Shape;204;p8"/>
          <p:cNvGrpSpPr/>
          <p:nvPr/>
        </p:nvGrpSpPr>
        <p:grpSpPr>
          <a:xfrm>
            <a:off x="2149816" y="5446889"/>
            <a:ext cx="1327145" cy="1285672"/>
            <a:chOff x="0" y="0"/>
            <a:chExt cx="1769527" cy="1714229"/>
          </a:xfrm>
        </p:grpSpPr>
        <p:pic>
          <p:nvPicPr>
            <p:cNvPr id="205" name="Google Shape;205;p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1769527" cy="1714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6" name="Google Shape;206;p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2642" y="278289"/>
              <a:ext cx="924244" cy="9242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07" name="Google Shape;207;p8"/>
          <p:cNvPicPr preferRelativeResize="0"/>
          <p:nvPr/>
        </p:nvPicPr>
        <p:blipFill rotWithShape="1">
          <a:blip r:embed="rId5">
            <a:alphaModFix/>
          </a:blip>
          <a:srcRect l="32513" r="8230"/>
          <a:stretch/>
        </p:blipFill>
        <p:spPr>
          <a:xfrm>
            <a:off x="1698840" y="8744902"/>
            <a:ext cx="2229096" cy="1716773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8"/>
          <p:cNvSpPr txBox="1"/>
          <p:nvPr/>
        </p:nvSpPr>
        <p:spPr>
          <a:xfrm>
            <a:off x="152757" y="3162667"/>
            <a:ext cx="5321263" cy="13271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>
                <a:solidFill>
                  <a:srgbClr val="231F20"/>
                </a:solidFill>
                <a:latin typeface="Bebas Neue"/>
                <a:sym typeface="Bebas Neue"/>
              </a:rPr>
              <a:t>Closing</a:t>
            </a:r>
            <a:endParaRPr/>
          </a:p>
        </p:txBody>
      </p:sp>
      <p:sp>
        <p:nvSpPr>
          <p:cNvPr id="209" name="Google Shape;209;p8"/>
          <p:cNvSpPr txBox="1"/>
          <p:nvPr/>
        </p:nvSpPr>
        <p:spPr>
          <a:xfrm>
            <a:off x="6445258" y="2753092"/>
            <a:ext cx="11288165" cy="1292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>
              <a:lnSpc>
                <a:spcPct val="139983"/>
              </a:lnSpc>
            </a:pPr>
            <a:r>
              <a:rPr lang="en-US" sz="6000">
                <a:solidFill>
                  <a:srgbClr val="08A4DE"/>
                </a:solidFill>
                <a:latin typeface="Bebas Neue"/>
                <a:sym typeface="Bebas Neue"/>
              </a:rPr>
              <a:t>Thank you!</a:t>
            </a:r>
            <a:endParaRPr lang="en-US" sz="6000">
              <a:solidFill>
                <a:srgbClr val="08A4DE"/>
              </a:solidFill>
              <a:latin typeface="Bebas Neue"/>
            </a:endParaRPr>
          </a:p>
        </p:txBody>
      </p:sp>
      <p:sp>
        <p:nvSpPr>
          <p:cNvPr id="210" name="Google Shape;210;p8"/>
          <p:cNvSpPr txBox="1"/>
          <p:nvPr/>
        </p:nvSpPr>
        <p:spPr>
          <a:xfrm>
            <a:off x="6429654" y="3882081"/>
            <a:ext cx="10829646" cy="35805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70560" marR="0" lvl="1" indent="-335280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Montserrat"/>
                <a:sym typeface="Montserrat"/>
              </a:rPr>
              <a:t>Questions</a:t>
            </a:r>
            <a:endParaRPr lang="en-US"/>
          </a:p>
          <a:p>
            <a:pPr marL="670560" marR="0" lvl="1" indent="-335280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Arial"/>
              <a:buChar char="•"/>
            </a:pPr>
            <a:r>
              <a:rPr lang="en-US" sz="3100">
                <a:solidFill>
                  <a:srgbClr val="FFFFFF"/>
                </a:solidFill>
                <a:latin typeface="Montserrat"/>
                <a:sym typeface="Montserrat"/>
              </a:rPr>
              <a:t>Feedback</a:t>
            </a:r>
            <a:endParaRPr/>
          </a:p>
          <a:p>
            <a:pPr marL="670560" marR="0" lvl="1" indent="-335280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Arial"/>
              <a:buChar char="•"/>
            </a:pPr>
            <a:endParaRPr lang="en-US" sz="3100">
              <a:solidFill>
                <a:srgbClr val="FFFFFF"/>
              </a:solidFill>
              <a:latin typeface="Montserrat"/>
            </a:endParaRPr>
          </a:p>
          <a:p>
            <a:pPr marL="0" marR="0" lvl="0" indent="0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6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marR="0" lvl="0" indent="0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106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399600" y="-370325"/>
            <a:ext cx="17888400" cy="1037550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5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0788" lvl="1" indent="-265544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6"/>
              <a:buChar char="•"/>
            </a:pPr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FD3F39A-4B99-43EF-88FC-91A5E4FB2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2989672"/>
              </p:ext>
            </p:extLst>
          </p:nvPr>
        </p:nvGraphicFramePr>
        <p:xfrm>
          <a:off x="7132320" y="281824"/>
          <a:ext cx="10519629" cy="88865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543">
                  <a:extLst>
                    <a:ext uri="{9D8B030D-6E8A-4147-A177-3AD203B41FA5}">
                      <a16:colId xmlns:a16="http://schemas.microsoft.com/office/drawing/2014/main" val="2066532918"/>
                    </a:ext>
                  </a:extLst>
                </a:gridCol>
                <a:gridCol w="3506543">
                  <a:extLst>
                    <a:ext uri="{9D8B030D-6E8A-4147-A177-3AD203B41FA5}">
                      <a16:colId xmlns:a16="http://schemas.microsoft.com/office/drawing/2014/main" val="3281378633"/>
                    </a:ext>
                  </a:extLst>
                </a:gridCol>
                <a:gridCol w="3506543">
                  <a:extLst>
                    <a:ext uri="{9D8B030D-6E8A-4147-A177-3AD203B41FA5}">
                      <a16:colId xmlns:a16="http://schemas.microsoft.com/office/drawing/2014/main" val="1726207573"/>
                    </a:ext>
                  </a:extLst>
                </a:gridCol>
              </a:tblGrid>
              <a:tr h="3402181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32"/>
                        </a:lnSpc>
                      </a:pPr>
                      <a:endParaRPr lang="en-US" sz="14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algn="l">
                        <a:lnSpc>
                          <a:spcPct val="150032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Harika Polavaram</a:t>
                      </a:r>
                    </a:p>
                    <a:p>
                      <a:pPr algn="l">
                        <a:lnSpc>
                          <a:spcPct val="150032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Montserrat"/>
                        </a:rPr>
                        <a:t>IT Manager, Sales &amp; Marketing</a:t>
                      </a:r>
                      <a:endParaRPr lang="en-US" sz="1400" b="1">
                        <a:solidFill>
                          <a:srgbClr val="FFFFFF"/>
                        </a:solidFill>
                        <a:latin typeface="Montserrat"/>
                        <a:sym typeface="Montserrat"/>
                      </a:endParaRPr>
                    </a:p>
                    <a:p>
                      <a:pPr lvl="0" algn="l">
                        <a:lnSpc>
                          <a:spcPct val="150032"/>
                        </a:lnSpc>
                        <a:buNone/>
                      </a:pPr>
                      <a:endParaRPr lang="en-US" sz="1400" b="1">
                        <a:solidFill>
                          <a:srgbClr val="FFFFFF"/>
                        </a:solidFill>
                        <a:latin typeface="Montserrat"/>
                      </a:endParaRPr>
                    </a:p>
                    <a:p>
                      <a:pPr algn="l">
                        <a:lnSpc>
                          <a:spcPct val="150032"/>
                        </a:lnSpc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sym typeface="Montserrat"/>
                        </a:rPr>
                        <a:t>Land O'Lakes, Inc., one of America's premier agribusiness and food companies, is a member-owned cooperative with industry-leading operations.</a:t>
                      </a:r>
                    </a:p>
                    <a:p>
                      <a:pPr algn="l"/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515690"/>
                  </a:ext>
                </a:extLst>
              </a:tr>
              <a:tr h="3004870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32"/>
                        </a:lnSpc>
                      </a:pPr>
                      <a:endParaRPr lang="en-US" sz="14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algn="l">
                        <a:lnSpc>
                          <a:spcPct val="150032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Christin Gigstad</a:t>
                      </a:r>
                      <a:endParaRPr lang="en-US" sz="14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  <a:p>
                      <a:pPr lvl="0" algn="l">
                        <a:lnSpc>
                          <a:spcPct val="150032"/>
                        </a:lnSpc>
                        <a:buNone/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Montserrat"/>
                        </a:rPr>
                        <a:t>Delivery Manager</a:t>
                      </a:r>
                      <a:endParaRPr lang="en-US" sz="1400" b="1">
                        <a:solidFill>
                          <a:srgbClr val="FFFFFF"/>
                        </a:solidFill>
                        <a:latin typeface="Montserrat"/>
                        <a:sym typeface="Arial"/>
                      </a:endParaRPr>
                    </a:p>
                    <a:p>
                      <a:pPr algn="l">
                        <a:lnSpc>
                          <a:spcPct val="150032"/>
                        </a:lnSpc>
                      </a:pPr>
                      <a:endParaRPr lang="en-US" sz="1400" b="1">
                        <a:solidFill>
                          <a:srgbClr val="FFFFFF"/>
                        </a:solidFill>
                        <a:latin typeface="Montserrat"/>
                      </a:endParaRPr>
                    </a:p>
                    <a:p>
                      <a:pPr algn="l">
                        <a:lnSpc>
                          <a:spcPct val="150032"/>
                        </a:lnSpc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sym typeface="Roboto"/>
                        </a:rPr>
                        <a:t>Thomson Reuters is the world's leading source of news and information for professional markets.</a:t>
                      </a:r>
                      <a:endParaRPr lang="en-US" sz="1400">
                        <a:solidFill>
                          <a:srgbClr val="FFFFFF"/>
                        </a:solidFill>
                        <a:sym typeface="Montserrat"/>
                      </a:endParaRPr>
                    </a:p>
                    <a:p>
                      <a:pPr algn="l"/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181894"/>
                  </a:ext>
                </a:extLst>
              </a:tr>
              <a:tr h="2479508">
                <a:tc>
                  <a:txBody>
                    <a:bodyPr/>
                    <a:lstStyle/>
                    <a:p>
                      <a:pPr algn="l">
                        <a:lnSpc>
                          <a:spcPct val="150032"/>
                        </a:lnSpc>
                      </a:pPr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32"/>
                        </a:lnSpc>
                      </a:pPr>
                      <a:endParaRPr lang="en-US" sz="14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algn="l">
                        <a:lnSpc>
                          <a:spcPct val="150032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Michelle Leisz</a:t>
                      </a:r>
                    </a:p>
                    <a:p>
                      <a:pPr algn="l">
                        <a:lnSpc>
                          <a:spcPct val="150032"/>
                        </a:lnSpc>
                      </a:pPr>
                      <a:r>
                        <a:rPr lang="en-US" sz="1400" b="1">
                          <a:solidFill>
                            <a:srgbClr val="FFFFFF"/>
                          </a:solidFill>
                          <a:latin typeface="Montserrat"/>
                        </a:rPr>
                        <a:t>SAP TM Manager</a:t>
                      </a:r>
                      <a:endParaRPr lang="en-US" sz="1400" b="1">
                        <a:solidFill>
                          <a:srgbClr val="FFFFFF"/>
                        </a:solidFill>
                        <a:latin typeface="Montserrat"/>
                        <a:sym typeface="Montserrat"/>
                      </a:endParaRPr>
                    </a:p>
                    <a:p>
                      <a:pPr lvl="0" algn="l">
                        <a:lnSpc>
                          <a:spcPct val="150032"/>
                        </a:lnSpc>
                        <a:buNone/>
                      </a:pPr>
                      <a:endParaRPr lang="en-US" sz="1400" b="1">
                        <a:solidFill>
                          <a:srgbClr val="FFFFFF"/>
                        </a:solidFill>
                        <a:latin typeface="Montserrat"/>
                      </a:endParaRPr>
                    </a:p>
                    <a:p>
                      <a:pPr algn="l">
                        <a:lnSpc>
                          <a:spcPct val="150032"/>
                        </a:lnSpc>
                      </a:pPr>
                      <a:r>
                        <a:rPr lang="en-US" sz="1400">
                          <a:solidFill>
                            <a:srgbClr val="FFFFFF"/>
                          </a:solidFill>
                        </a:rPr>
                        <a:t>CHS, a global 100 fortune agribusiness owned by farmers, ranchers, and cooperatives across the US</a:t>
                      </a:r>
                      <a:r>
                        <a:rPr lang="en-US" sz="800">
                          <a:solidFill>
                            <a:schemeClr val="dk1"/>
                          </a:solidFill>
                        </a:rPr>
                        <a:t> \</a:t>
                      </a:r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91793"/>
                  </a:ext>
                </a:extLst>
              </a:tr>
            </a:tbl>
          </a:graphicData>
        </a:graphic>
      </p:graphicFrame>
      <p:grpSp>
        <p:nvGrpSpPr>
          <p:cNvPr id="103" name="Google Shape;103;p2"/>
          <p:cNvGrpSpPr/>
          <p:nvPr/>
        </p:nvGrpSpPr>
        <p:grpSpPr>
          <a:xfrm>
            <a:off x="3837214" y="4371176"/>
            <a:ext cx="1594474" cy="1544647"/>
            <a:chOff x="0" y="0"/>
            <a:chExt cx="2125966" cy="2059529"/>
          </a:xfrm>
        </p:grpSpPr>
        <p:pic>
          <p:nvPicPr>
            <p:cNvPr id="104" name="Google Shape;10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25966" cy="2059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7775" y="334345"/>
              <a:ext cx="1110415" cy="1110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2"/>
          <p:cNvSpPr txBox="1"/>
          <p:nvPr/>
        </p:nvSpPr>
        <p:spPr>
          <a:xfrm rot="-5400000">
            <a:off x="-1585650" y="3670351"/>
            <a:ext cx="8316600" cy="29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7" b="0" i="0" u="none" strike="noStrike" cap="none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ORGANIZATION INTRODUCTION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1418700" y="434475"/>
            <a:ext cx="388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Team Members</a:t>
            </a:r>
            <a:endParaRPr/>
          </a:p>
        </p:txBody>
      </p:sp>
      <p:pic>
        <p:nvPicPr>
          <p:cNvPr id="111" name="Google Shape;111;p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31534" y="1498048"/>
            <a:ext cx="3227458" cy="582873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2"/>
          <p:cNvSpPr txBox="1"/>
          <p:nvPr/>
        </p:nvSpPr>
        <p:spPr>
          <a:xfrm>
            <a:off x="20236225" y="5895825"/>
            <a:ext cx="14690400" cy="400200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3" name="Google Shape;113;p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190119" y="4621935"/>
            <a:ext cx="3298798" cy="686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489138" y="7436205"/>
            <a:ext cx="2946300" cy="1313050"/>
          </a:xfrm>
          <a:prstGeom prst="rect">
            <a:avLst/>
          </a:prstGeom>
          <a:noFill/>
          <a:ln>
            <a:noFill/>
          </a:ln>
          <a:effectLst>
            <a:outerShdw blurRad="500063" dist="19050" dir="5400000" algn="bl" rotWithShape="0">
              <a:schemeClr val="lt2">
                <a:alpha val="50000"/>
              </a:schemeClr>
            </a:outerShdw>
          </a:effec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99302D2-7F10-481C-B2B5-1C55A7F99BA2}"/>
              </a:ext>
            </a:extLst>
          </p:cNvPr>
          <p:cNvSpPr/>
          <p:nvPr/>
        </p:nvSpPr>
        <p:spPr>
          <a:xfrm>
            <a:off x="7132319" y="3547872"/>
            <a:ext cx="10519631" cy="2948007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3EA4C3-69DD-4D33-81BB-2E00130157D9}"/>
              </a:ext>
            </a:extLst>
          </p:cNvPr>
          <p:cNvSpPr/>
          <p:nvPr/>
        </p:nvSpPr>
        <p:spPr>
          <a:xfrm>
            <a:off x="7132320" y="281826"/>
            <a:ext cx="10519630" cy="3002288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3CB754-1F94-4013-B153-3B561DBB97B1}"/>
              </a:ext>
            </a:extLst>
          </p:cNvPr>
          <p:cNvSpPr/>
          <p:nvPr/>
        </p:nvSpPr>
        <p:spPr>
          <a:xfrm>
            <a:off x="7135683" y="6759637"/>
            <a:ext cx="10516266" cy="2542164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id="{5C561903-FFFB-4B07-8F7F-60C7B02993A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91654" y="648605"/>
            <a:ext cx="2581275" cy="2276475"/>
          </a:xfrm>
          <a:prstGeom prst="rect">
            <a:avLst/>
          </a:prstGeom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6EE9CC70-243F-4800-9A0A-399A74F9306A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-1143" t="868" r="1143" b="-426"/>
          <a:stretch/>
        </p:blipFill>
        <p:spPr>
          <a:xfrm>
            <a:off x="7805524" y="7058598"/>
            <a:ext cx="1543056" cy="2056905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239D38C3-54F5-4048-B1D9-1FC6C0B27315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15789" r="15641" b="-2634"/>
          <a:stretch/>
        </p:blipFill>
        <p:spPr>
          <a:xfrm>
            <a:off x="7677150" y="3900489"/>
            <a:ext cx="2034910" cy="2252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"/>
          <p:cNvSpPr/>
          <p:nvPr/>
        </p:nvSpPr>
        <p:spPr>
          <a:xfrm>
            <a:off x="399600" y="-370325"/>
            <a:ext cx="17888400" cy="1037550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258888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670788" lvl="1" indent="-265544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6"/>
              <a:buChar char="•"/>
            </a:pPr>
            <a:endParaRPr/>
          </a:p>
        </p:txBody>
      </p:sp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BFD3F39A-4B99-43EF-88FC-91A5E4FB22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8545404"/>
              </p:ext>
            </p:extLst>
          </p:nvPr>
        </p:nvGraphicFramePr>
        <p:xfrm>
          <a:off x="7132320" y="281824"/>
          <a:ext cx="10519629" cy="92056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6543">
                  <a:extLst>
                    <a:ext uri="{9D8B030D-6E8A-4147-A177-3AD203B41FA5}">
                      <a16:colId xmlns:a16="http://schemas.microsoft.com/office/drawing/2014/main" val="2066532918"/>
                    </a:ext>
                  </a:extLst>
                </a:gridCol>
                <a:gridCol w="3506543">
                  <a:extLst>
                    <a:ext uri="{9D8B030D-6E8A-4147-A177-3AD203B41FA5}">
                      <a16:colId xmlns:a16="http://schemas.microsoft.com/office/drawing/2014/main" val="3281378633"/>
                    </a:ext>
                  </a:extLst>
                </a:gridCol>
                <a:gridCol w="3506543">
                  <a:extLst>
                    <a:ext uri="{9D8B030D-6E8A-4147-A177-3AD203B41FA5}">
                      <a16:colId xmlns:a16="http://schemas.microsoft.com/office/drawing/2014/main" val="1726207573"/>
                    </a:ext>
                  </a:extLst>
                </a:gridCol>
              </a:tblGrid>
              <a:tr h="3402181">
                <a:tc>
                  <a:txBody>
                    <a:bodyPr/>
                    <a:lstStyle/>
                    <a:p>
                      <a:pPr algn="l"/>
                      <a:endParaRPr lang="en-US"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32"/>
                        </a:lnSpc>
                      </a:pPr>
                      <a:endParaRPr lang="en-US" sz="14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50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Marlaina Love</a:t>
                      </a:r>
                      <a:endParaRPr lang="en-US" sz="2400" b="1"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50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 i="0" u="none" strike="noStrike" cap="none">
                          <a:solidFill>
                            <a:schemeClr val="lt2"/>
                          </a:solidFill>
                          <a:latin typeface="Montserrat"/>
                          <a:ea typeface="Montserrat"/>
                          <a:cs typeface="Montserrat"/>
                          <a:sym typeface="Arial"/>
                        </a:rPr>
                        <a:t>Software Project Manager</a:t>
                      </a:r>
                      <a:endParaRPr lang="en-US" sz="1600" b="1" i="0" u="none" strike="noStrike" cap="none">
                        <a:solidFill>
                          <a:schemeClr val="lt2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>
                        <a:lnSpc>
                          <a:spcPct val="150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400" b="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Arial"/>
                      </a:endParaRPr>
                    </a:p>
                    <a:p>
                      <a:pPr marL="0" marR="0" lvl="0" indent="0" algn="l" rtl="0">
                        <a:lnSpc>
                          <a:spcPct val="150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Danfoss engineers' technologies that empower the world of tomorrow to build a better future</a:t>
                      </a:r>
                      <a:endParaRPr lang="en-US" sz="1400" b="0">
                        <a:solidFill>
                          <a:srgbClr val="FFFFFF"/>
                        </a:solidFill>
                        <a:sym typeface="Arial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8515690"/>
                  </a:ext>
                </a:extLst>
              </a:tr>
              <a:tr h="3004870">
                <a:tc>
                  <a:txBody>
                    <a:bodyPr/>
                    <a:lstStyle/>
                    <a:p>
                      <a:pPr algn="l"/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32"/>
                        </a:lnSpc>
                      </a:pPr>
                      <a:endParaRPr lang="en-US" sz="14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 rtl="0">
                        <a:lnSpc>
                          <a:spcPct val="150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Taylor Ackerman</a:t>
                      </a:r>
                    </a:p>
                    <a:p>
                      <a:pPr marL="0" marR="0" lvl="0" indent="0" algn="l" rtl="0">
                        <a:lnSpc>
                          <a:spcPct val="150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</a:rPr>
                        <a:t>Management Consultant</a:t>
                      </a:r>
                      <a:endParaRPr lang="en-US" sz="16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>
                        <a:lnSpc>
                          <a:spcPct val="150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sz="16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marR="0" lvl="0" indent="0" algn="l" rtl="0">
                        <a:lnSpc>
                          <a:spcPct val="150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Digineer is a management consulting that has extensive knowledge in leading projects and improving business value.</a:t>
                      </a:r>
                    </a:p>
                    <a:p>
                      <a:pPr algn="l"/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6181894"/>
                  </a:ext>
                </a:extLst>
              </a:tr>
              <a:tr h="2479508">
                <a:tc>
                  <a:txBody>
                    <a:bodyPr/>
                    <a:lstStyle/>
                    <a:p>
                      <a:pPr algn="l">
                        <a:lnSpc>
                          <a:spcPct val="150032"/>
                        </a:lnSpc>
                      </a:pPr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32"/>
                        </a:lnSpc>
                      </a:pPr>
                      <a:endParaRPr lang="en-US" sz="1400" b="1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 marL="0" marR="0" lvl="0" indent="0" algn="l">
                        <a:lnSpc>
                          <a:spcPct val="150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Jamie Wang</a:t>
                      </a:r>
                      <a:endParaRPr lang="en-US" sz="1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 marL="0" marR="0" lvl="0" indent="0" algn="l">
                        <a:lnSpc>
                          <a:spcPct val="150032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>
                          <a:solidFill>
                            <a:schemeClr val="lt1"/>
                          </a:solidFill>
                          <a:latin typeface="Montserrat"/>
                          <a:ea typeface="Montserrat"/>
                          <a:cs typeface="Montserrat"/>
                        </a:rPr>
                        <a:t>Technology Consultant</a:t>
                      </a:r>
                      <a:endParaRPr lang="en-US" sz="1800" b="1">
                        <a:solidFill>
                          <a:schemeClr val="lt1"/>
                        </a:solidFill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  <a:p>
                      <a:pPr>
                        <a:lnSpc>
                          <a:spcPct val="150032"/>
                        </a:lnSpc>
                      </a:pPr>
                      <a:endParaRPr lang="en-US"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  <a:p>
                      <a:pPr>
                        <a:lnSpc>
                          <a:spcPct val="150032"/>
                        </a:lnSpc>
                      </a:pPr>
                      <a:r>
                        <a:rPr lang="en-US" sz="1400">
                          <a:solidFill>
                            <a:srgbClr val="FFFFFF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Kin and Carta is a technology consulting firm focused on social impact and deriving value from technology</a:t>
                      </a:r>
                      <a:endParaRPr lang="en-US" sz="1400">
                        <a:solidFill>
                          <a:srgbClr val="FFFFFF"/>
                        </a:solidFill>
                        <a:latin typeface="Montserrat"/>
                        <a:ea typeface="Montserrat"/>
                        <a:cs typeface="Montserrat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914400">
                        <a:lnSpc>
                          <a:spcPct val="115000"/>
                        </a:lnSpc>
                        <a:spcBef>
                          <a:spcPts val="1200"/>
                        </a:spcBef>
                      </a:pPr>
                      <a:endParaRPr lang="en-US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3791793"/>
                  </a:ext>
                </a:extLst>
              </a:tr>
            </a:tbl>
          </a:graphicData>
        </a:graphic>
      </p:graphicFrame>
      <p:grpSp>
        <p:nvGrpSpPr>
          <p:cNvPr id="103" name="Google Shape;103;p2"/>
          <p:cNvGrpSpPr/>
          <p:nvPr/>
        </p:nvGrpSpPr>
        <p:grpSpPr>
          <a:xfrm>
            <a:off x="3837214" y="4371176"/>
            <a:ext cx="1594474" cy="1544647"/>
            <a:chOff x="0" y="0"/>
            <a:chExt cx="2125966" cy="2059529"/>
          </a:xfrm>
        </p:grpSpPr>
        <p:pic>
          <p:nvPicPr>
            <p:cNvPr id="104" name="Google Shape;104;p2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25966" cy="2059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" name="Google Shape;105;p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7775" y="334345"/>
              <a:ext cx="1110415" cy="1110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06" name="Google Shape;106;p2"/>
          <p:cNvSpPr txBox="1"/>
          <p:nvPr/>
        </p:nvSpPr>
        <p:spPr>
          <a:xfrm rot="-5400000">
            <a:off x="-1585650" y="3670351"/>
            <a:ext cx="8316600" cy="29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9100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517" b="0" i="0" u="none" strike="noStrike" cap="none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ORGANIZATION INTRODUCTION</a:t>
            </a:r>
            <a:endParaRPr/>
          </a:p>
        </p:txBody>
      </p:sp>
      <p:sp>
        <p:nvSpPr>
          <p:cNvPr id="108" name="Google Shape;108;p2"/>
          <p:cNvSpPr txBox="1"/>
          <p:nvPr/>
        </p:nvSpPr>
        <p:spPr>
          <a:xfrm>
            <a:off x="1418700" y="434475"/>
            <a:ext cx="38850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Team Members</a:t>
            </a:r>
            <a:endParaRPr/>
          </a:p>
        </p:txBody>
      </p:sp>
      <p:sp>
        <p:nvSpPr>
          <p:cNvPr id="112" name="Google Shape;112;p2"/>
          <p:cNvSpPr txBox="1"/>
          <p:nvPr/>
        </p:nvSpPr>
        <p:spPr>
          <a:xfrm>
            <a:off x="20236225" y="5895825"/>
            <a:ext cx="14690400" cy="400200"/>
          </a:xfrm>
          <a:prstGeom prst="rect">
            <a:avLst/>
          </a:prstGeom>
          <a:noFill/>
          <a:ln w="9525" cap="flat" cmpd="sng">
            <a:solidFill>
              <a:srgbClr val="4A86E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99302D2-7F10-481C-B2B5-1C55A7F99BA2}"/>
              </a:ext>
            </a:extLst>
          </p:cNvPr>
          <p:cNvSpPr/>
          <p:nvPr/>
        </p:nvSpPr>
        <p:spPr>
          <a:xfrm>
            <a:off x="7132319" y="3547872"/>
            <a:ext cx="10519631" cy="2948007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3EA4C3-69DD-4D33-81BB-2E00130157D9}"/>
              </a:ext>
            </a:extLst>
          </p:cNvPr>
          <p:cNvSpPr/>
          <p:nvPr/>
        </p:nvSpPr>
        <p:spPr>
          <a:xfrm>
            <a:off x="7132320" y="281826"/>
            <a:ext cx="10519630" cy="300228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33CB754-1F94-4013-B153-3B561DBB97B1}"/>
              </a:ext>
            </a:extLst>
          </p:cNvPr>
          <p:cNvSpPr/>
          <p:nvPr/>
        </p:nvSpPr>
        <p:spPr>
          <a:xfrm>
            <a:off x="7135683" y="6759637"/>
            <a:ext cx="10516266" cy="3002290"/>
          </a:xfrm>
          <a:prstGeom prst="rect">
            <a:avLst/>
          </a:prstGeom>
          <a:noFill/>
          <a:ln>
            <a:solidFill>
              <a:srgbClr val="FF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oogle Shape;129;geec2f214b9_3_1">
            <a:extLst>
              <a:ext uri="{FF2B5EF4-FFF2-40B4-BE49-F238E27FC236}">
                <a16:creationId xmlns:a16="http://schemas.microsoft.com/office/drawing/2014/main" id="{9DEEE8A2-D705-426A-9F6F-93F011997CA9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90119" y="954462"/>
            <a:ext cx="3298797" cy="13813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30;geec2f214b9_3_1">
            <a:extLst>
              <a:ext uri="{FF2B5EF4-FFF2-40B4-BE49-F238E27FC236}">
                <a16:creationId xmlns:a16="http://schemas.microsoft.com/office/drawing/2014/main" id="{1609626C-1B97-49E7-98F0-5C710F212A10}"/>
              </a:ext>
            </a:extLst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335405" y="4553669"/>
            <a:ext cx="3008224" cy="9364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31;geec2f214b9_3_1">
            <a:extLst>
              <a:ext uri="{FF2B5EF4-FFF2-40B4-BE49-F238E27FC236}">
                <a16:creationId xmlns:a16="http://schemas.microsoft.com/office/drawing/2014/main" id="{0F92CFCB-B5AC-4E6D-8C7E-8E759ED4C75A}"/>
              </a:ext>
            </a:extLst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030148" y="7156481"/>
            <a:ext cx="3313481" cy="16765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erson sitting at a table&#10;&#10;Description automatically generated with low confidence">
            <a:extLst>
              <a:ext uri="{FF2B5EF4-FFF2-40B4-BE49-F238E27FC236}">
                <a16:creationId xmlns:a16="http://schemas.microsoft.com/office/drawing/2014/main" id="{1B04B2EC-2AAB-4A12-A470-076DBC06BFFD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36185"/>
          <a:stretch/>
        </p:blipFill>
        <p:spPr>
          <a:xfrm>
            <a:off x="7606088" y="518879"/>
            <a:ext cx="2641137" cy="2528181"/>
          </a:xfrm>
          <a:prstGeom prst="rect">
            <a:avLst/>
          </a:prstGeom>
        </p:spPr>
      </p:pic>
      <p:pic>
        <p:nvPicPr>
          <p:cNvPr id="21" name="Picture 20" descr="A person in a suit and tie&#10;&#10;Description automatically generated with medium confidence">
            <a:extLst>
              <a:ext uri="{FF2B5EF4-FFF2-40B4-BE49-F238E27FC236}">
                <a16:creationId xmlns:a16="http://schemas.microsoft.com/office/drawing/2014/main" id="{27BB1274-7036-4B92-9114-F3795D9007B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6088" y="7059804"/>
            <a:ext cx="2345632" cy="2345632"/>
          </a:xfrm>
          <a:prstGeom prst="rect">
            <a:avLst/>
          </a:prstGeom>
        </p:spPr>
      </p:pic>
      <p:pic>
        <p:nvPicPr>
          <p:cNvPr id="3" name="Picture 5">
            <a:extLst>
              <a:ext uri="{FF2B5EF4-FFF2-40B4-BE49-F238E27FC236}">
                <a16:creationId xmlns:a16="http://schemas.microsoft.com/office/drawing/2014/main" id="{2680FAA7-0E05-4FF5-ADF2-64181AE4CC4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274169" y="3640015"/>
            <a:ext cx="27432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194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1F20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"/>
          <p:cNvSpPr/>
          <p:nvPr/>
        </p:nvSpPr>
        <p:spPr>
          <a:xfrm>
            <a:off x="-542702" y="-423751"/>
            <a:ext cx="6150320" cy="11134502"/>
          </a:xfrm>
          <a:prstGeom prst="rect">
            <a:avLst/>
          </a:prstGeom>
          <a:solidFill>
            <a:srgbClr val="08A4D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7" name="Google Shape;137;p3"/>
          <p:cNvGrpSpPr/>
          <p:nvPr/>
        </p:nvGrpSpPr>
        <p:grpSpPr>
          <a:xfrm>
            <a:off x="1827917" y="4358706"/>
            <a:ext cx="1970943" cy="1909351"/>
            <a:chOff x="0" y="0"/>
            <a:chExt cx="2627924" cy="2545801"/>
          </a:xfrm>
        </p:grpSpPr>
        <p:pic>
          <p:nvPicPr>
            <p:cNvPr id="138" name="Google Shape;138;p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627924" cy="25458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9" name="Google Shape;139;p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27665" y="413287"/>
              <a:ext cx="1372594" cy="137259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40" name="Google Shape;140;p3"/>
          <p:cNvPicPr preferRelativeResize="0"/>
          <p:nvPr/>
        </p:nvPicPr>
        <p:blipFill rotWithShape="1">
          <a:blip r:embed="rId5">
            <a:alphaModFix/>
          </a:blip>
          <a:srcRect l="32513" r="8230"/>
          <a:stretch/>
        </p:blipFill>
        <p:spPr>
          <a:xfrm>
            <a:off x="1698840" y="8744902"/>
            <a:ext cx="2229096" cy="171677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3"/>
          <p:cNvSpPr txBox="1"/>
          <p:nvPr/>
        </p:nvSpPr>
        <p:spPr>
          <a:xfrm>
            <a:off x="152757" y="3162667"/>
            <a:ext cx="5321400" cy="132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798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800">
                <a:solidFill>
                  <a:srgbClr val="231F20"/>
                </a:solidFill>
                <a:latin typeface="Bebas Neue"/>
                <a:ea typeface="Bebas Neue"/>
                <a:cs typeface="Bebas Neue"/>
                <a:sym typeface="Bebas Neue"/>
              </a:rPr>
              <a:t>About</a:t>
            </a:r>
            <a:endParaRPr/>
          </a:p>
        </p:txBody>
      </p:sp>
      <p:sp>
        <p:nvSpPr>
          <p:cNvPr id="142" name="Google Shape;142;p3"/>
          <p:cNvSpPr txBox="1"/>
          <p:nvPr/>
        </p:nvSpPr>
        <p:spPr>
          <a:xfrm>
            <a:off x="5997568" y="715322"/>
            <a:ext cx="112881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MN State it Center of Excellence</a:t>
            </a:r>
            <a:br>
              <a:rPr lang="en-US" sz="6000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800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												</a:t>
            </a:r>
            <a:r>
              <a:rPr lang="en-US" sz="3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Technology skills for the future</a:t>
            </a:r>
            <a:endParaRPr sz="3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sp>
        <p:nvSpPr>
          <p:cNvPr id="143" name="Google Shape;143;p3"/>
          <p:cNvSpPr txBox="1"/>
          <p:nvPr/>
        </p:nvSpPr>
        <p:spPr>
          <a:xfrm>
            <a:off x="6429650" y="4390425"/>
            <a:ext cx="11288100" cy="7155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670560" marR="0" lvl="1" indent="-335280" algn="l" rtl="0">
              <a:lnSpc>
                <a:spcPct val="150032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106"/>
              <a:buFont typeface="Arial"/>
              <a:buChar char="•"/>
            </a:pPr>
            <a:endParaRPr lang="en-US" sz="3100" b="0" i="0" u="none" strike="noStrike" cap="none">
              <a:solidFill>
                <a:srgbClr val="FFFFFF"/>
              </a:solidFill>
              <a:latin typeface="Montserrat"/>
              <a:ea typeface="Montserrat"/>
              <a:cs typeface="Montserrat"/>
            </a:endParaRPr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F2723E65-8A21-412B-A25A-0615FFB235D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63291051"/>
              </p:ext>
            </p:extLst>
          </p:nvPr>
        </p:nvGraphicFramePr>
        <p:xfrm>
          <a:off x="5492085" y="2470283"/>
          <a:ext cx="11234235" cy="72177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A4DE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4"/>
          <p:cNvSpPr/>
          <p:nvPr/>
        </p:nvSpPr>
        <p:spPr>
          <a:xfrm>
            <a:off x="437980" y="-505080"/>
            <a:ext cx="17412040" cy="10375398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9" name="Google Shape;149;p4"/>
          <p:cNvGrpSpPr/>
          <p:nvPr/>
        </p:nvGrpSpPr>
        <p:grpSpPr>
          <a:xfrm>
            <a:off x="2883756" y="4371176"/>
            <a:ext cx="1594474" cy="1544647"/>
            <a:chOff x="0" y="0"/>
            <a:chExt cx="2125966" cy="2059529"/>
          </a:xfrm>
        </p:grpSpPr>
        <p:pic>
          <p:nvPicPr>
            <p:cNvPr id="150" name="Google Shape;150;p4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25966" cy="2059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4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7775" y="334345"/>
              <a:ext cx="1110415" cy="1110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52" name="Google Shape;152;p4"/>
          <p:cNvSpPr txBox="1"/>
          <p:nvPr/>
        </p:nvSpPr>
        <p:spPr>
          <a:xfrm rot="-5400000">
            <a:off x="-2973315" y="4351583"/>
            <a:ext cx="9955200" cy="15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88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Problem Statement</a:t>
            </a:r>
            <a:endParaRPr/>
          </a:p>
        </p:txBody>
      </p:sp>
      <p:sp>
        <p:nvSpPr>
          <p:cNvPr id="10" name="Google Shape;142;p3">
            <a:extLst>
              <a:ext uri="{FF2B5EF4-FFF2-40B4-BE49-F238E27FC236}">
                <a16:creationId xmlns:a16="http://schemas.microsoft.com/office/drawing/2014/main" id="{765F5619-94B2-4649-8036-F457602F5E72}"/>
              </a:ext>
            </a:extLst>
          </p:cNvPr>
          <p:cNvSpPr txBox="1"/>
          <p:nvPr/>
        </p:nvSpPr>
        <p:spPr>
          <a:xfrm>
            <a:off x="5034696" y="1741906"/>
            <a:ext cx="12815324" cy="12234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Scaling PowerUp IT Program</a:t>
            </a:r>
            <a:br>
              <a:rPr lang="en-US" sz="6600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</a:br>
            <a:r>
              <a:rPr lang="en-US" sz="900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	</a:t>
            </a:r>
            <a:r>
              <a:rPr lang="en-US" sz="4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Virtual Professional Development Series for High School students</a:t>
            </a:r>
            <a:endParaRPr sz="4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21FFF465-F84B-41C5-9A97-B2D935C316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41387303"/>
              </p:ext>
            </p:extLst>
          </p:nvPr>
        </p:nvGraphicFramePr>
        <p:xfrm>
          <a:off x="5696958" y="3843435"/>
          <a:ext cx="10934333" cy="41014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8A4DE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eec2f214b9_4_0"/>
          <p:cNvSpPr/>
          <p:nvPr/>
        </p:nvSpPr>
        <p:spPr>
          <a:xfrm>
            <a:off x="437980" y="-505080"/>
            <a:ext cx="17412000" cy="1037550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0" name="Google Shape;160;geec2f214b9_4_0"/>
          <p:cNvGrpSpPr/>
          <p:nvPr/>
        </p:nvGrpSpPr>
        <p:grpSpPr>
          <a:xfrm>
            <a:off x="2883756" y="4371176"/>
            <a:ext cx="1594474" cy="1544647"/>
            <a:chOff x="0" y="0"/>
            <a:chExt cx="2125966" cy="2059529"/>
          </a:xfrm>
        </p:grpSpPr>
        <p:pic>
          <p:nvPicPr>
            <p:cNvPr id="161" name="Google Shape;161;geec2f214b9_4_0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25966" cy="2059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2" name="Google Shape;162;geec2f214b9_4_0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7775" y="334345"/>
              <a:ext cx="1110415" cy="1110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3" name="Google Shape;163;geec2f214b9_4_0"/>
          <p:cNvSpPr txBox="1"/>
          <p:nvPr/>
        </p:nvSpPr>
        <p:spPr>
          <a:xfrm>
            <a:off x="5062313" y="1201421"/>
            <a:ext cx="112881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HOW WE APPROACHED THE PROBLEM</a:t>
            </a:r>
            <a:endParaRPr/>
          </a:p>
        </p:txBody>
      </p:sp>
      <p:sp>
        <p:nvSpPr>
          <p:cNvPr id="165" name="Google Shape;165;geec2f214b9_4_0"/>
          <p:cNvSpPr txBox="1"/>
          <p:nvPr/>
        </p:nvSpPr>
        <p:spPr>
          <a:xfrm rot="-5400000">
            <a:off x="-2973315" y="4351583"/>
            <a:ext cx="9955200" cy="158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29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0288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METHODOLOGY</a:t>
            </a:r>
            <a:endParaRPr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A0C1298-32A6-496B-9BF8-F527AF0AC91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77053258"/>
              </p:ext>
            </p:extLst>
          </p:nvPr>
        </p:nvGraphicFramePr>
        <p:xfrm>
          <a:off x="5498954" y="1741997"/>
          <a:ext cx="11872184" cy="74254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/>
          <p:nvPr/>
        </p:nvSpPr>
        <p:spPr>
          <a:xfrm>
            <a:off x="438000" y="-565815"/>
            <a:ext cx="17412000" cy="1037550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" name="Google Shape;183;p6"/>
          <p:cNvGrpSpPr/>
          <p:nvPr/>
        </p:nvGrpSpPr>
        <p:grpSpPr>
          <a:xfrm>
            <a:off x="3707956" y="4371176"/>
            <a:ext cx="1594474" cy="1544647"/>
            <a:chOff x="0" y="0"/>
            <a:chExt cx="2125966" cy="2059529"/>
          </a:xfrm>
        </p:grpSpPr>
        <p:pic>
          <p:nvPicPr>
            <p:cNvPr id="184" name="Google Shape;184;p6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0" y="0"/>
              <a:ext cx="2125966" cy="20595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5" name="Google Shape;185;p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7775" y="334345"/>
              <a:ext cx="1110415" cy="11104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86" name="Google Shape;186;p6"/>
          <p:cNvSpPr txBox="1"/>
          <p:nvPr/>
        </p:nvSpPr>
        <p:spPr>
          <a:xfrm rot="-5400000">
            <a:off x="-3798334" y="3835084"/>
            <a:ext cx="12061347" cy="26168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14" b="0" i="0" u="none" strike="noStrike" cap="none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OUR</a:t>
            </a:r>
            <a:endParaRPr/>
          </a:p>
          <a:p>
            <a:pPr marL="0" marR="0" lvl="0" indent="0" algn="ctr" rtl="0">
              <a:lnSpc>
                <a:spcPct val="5600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9314" b="0" i="0" u="none" strike="noStrike" cap="none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 RECOMMENDATIONS</a:t>
            </a:r>
            <a:endParaRPr/>
          </a:p>
        </p:txBody>
      </p:sp>
      <p:sp>
        <p:nvSpPr>
          <p:cNvPr id="187" name="Google Shape;187;p6"/>
          <p:cNvSpPr txBox="1"/>
          <p:nvPr/>
        </p:nvSpPr>
        <p:spPr>
          <a:xfrm>
            <a:off x="6178374" y="213840"/>
            <a:ext cx="11288100" cy="2585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3998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A tighter coupling between 3 stakeholder groups to add value </a:t>
            </a:r>
            <a:endParaRPr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B4582B39-C554-43DC-9B3B-155010011BB0}"/>
              </a:ext>
            </a:extLst>
          </p:cNvPr>
          <p:cNvCxnSpPr>
            <a:cxnSpLocks/>
          </p:cNvCxnSpPr>
          <p:nvPr/>
        </p:nvCxnSpPr>
        <p:spPr>
          <a:xfrm>
            <a:off x="9171709" y="3311241"/>
            <a:ext cx="0" cy="28254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FA10FA6-421F-49FE-B284-5BC9463491DA}"/>
              </a:ext>
            </a:extLst>
          </p:cNvPr>
          <p:cNvCxnSpPr>
            <a:cxnSpLocks/>
          </p:cNvCxnSpPr>
          <p:nvPr/>
        </p:nvCxnSpPr>
        <p:spPr>
          <a:xfrm>
            <a:off x="13522037" y="3366656"/>
            <a:ext cx="0" cy="28263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Graphic 4" descr="Graduation cap">
            <a:extLst>
              <a:ext uri="{FF2B5EF4-FFF2-40B4-BE49-F238E27FC236}">
                <a16:creationId xmlns:a16="http://schemas.microsoft.com/office/drawing/2014/main" id="{BA0F9D63-428C-4755-B2C3-269E2D57870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00611" y="4606294"/>
            <a:ext cx="914400" cy="914400"/>
          </a:xfrm>
          <a:prstGeom prst="rect">
            <a:avLst/>
          </a:prstGeom>
        </p:spPr>
      </p:pic>
      <p:pic>
        <p:nvPicPr>
          <p:cNvPr id="7" name="Graphic 6" descr="City">
            <a:extLst>
              <a:ext uri="{FF2B5EF4-FFF2-40B4-BE49-F238E27FC236}">
                <a16:creationId xmlns:a16="http://schemas.microsoft.com/office/drawing/2014/main" id="{4CC6E76F-DDF6-451E-9AE8-D79849D875D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703590" y="4606294"/>
            <a:ext cx="914400" cy="914400"/>
          </a:xfrm>
          <a:prstGeom prst="rect">
            <a:avLst/>
          </a:prstGeom>
        </p:spPr>
      </p:pic>
      <p:pic>
        <p:nvPicPr>
          <p:cNvPr id="20" name="Graphic 19" descr="Handshake">
            <a:extLst>
              <a:ext uri="{FF2B5EF4-FFF2-40B4-BE49-F238E27FC236}">
                <a16:creationId xmlns:a16="http://schemas.microsoft.com/office/drawing/2014/main" id="{2A78B603-0587-4BDD-9239-A249C6B91D8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778736" y="4606294"/>
            <a:ext cx="914400" cy="9144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A79586D7-A25E-41CA-9E6B-502C6CBDCF05}"/>
              </a:ext>
            </a:extLst>
          </p:cNvPr>
          <p:cNvSpPr txBox="1"/>
          <p:nvPr/>
        </p:nvSpPr>
        <p:spPr>
          <a:xfrm>
            <a:off x="5799667" y="3652892"/>
            <a:ext cx="29998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Partner Programs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942240C-B8CF-4C34-8F91-2D51E7D182E0}"/>
              </a:ext>
            </a:extLst>
          </p:cNvPr>
          <p:cNvSpPr txBox="1"/>
          <p:nvPr/>
        </p:nvSpPr>
        <p:spPr>
          <a:xfrm>
            <a:off x="9662803" y="3669721"/>
            <a:ext cx="29959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Corporations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4A4A5E-48E4-4470-BC0C-B809DDDD45A3}"/>
              </a:ext>
            </a:extLst>
          </p:cNvPr>
          <p:cNvSpPr txBox="1"/>
          <p:nvPr/>
        </p:nvSpPr>
        <p:spPr>
          <a:xfrm>
            <a:off x="14199213" y="3669721"/>
            <a:ext cx="26168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solidFill>
                  <a:schemeClr val="bg1"/>
                </a:solidFill>
              </a:rPr>
              <a:t>Students</a:t>
            </a: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FC5DC675-D73A-40D5-9F01-26FE1C1BC7FE}"/>
              </a:ext>
            </a:extLst>
          </p:cNvPr>
          <p:cNvSpPr/>
          <p:nvPr/>
        </p:nvSpPr>
        <p:spPr>
          <a:xfrm>
            <a:off x="5875281" y="5820194"/>
            <a:ext cx="10571017" cy="5232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8A4DE"/>
              </a:solidFill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2625315-645E-4E40-B139-CE4FB05D6793}"/>
              </a:ext>
            </a:extLst>
          </p:cNvPr>
          <p:cNvSpPr/>
          <p:nvPr/>
        </p:nvSpPr>
        <p:spPr>
          <a:xfrm>
            <a:off x="5875281" y="6697921"/>
            <a:ext cx="3144028" cy="1185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Establish a formal value proposition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E818A5A-BCF5-4FF2-B790-C2FFB6D201E3}"/>
              </a:ext>
            </a:extLst>
          </p:cNvPr>
          <p:cNvSpPr/>
          <p:nvPr/>
        </p:nvSpPr>
        <p:spPr>
          <a:xfrm>
            <a:off x="9905448" y="6697921"/>
            <a:ext cx="3144028" cy="1185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Ensure long-term goals are met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341CB4A-842C-4141-9FA1-E9FD28DA4C01}"/>
              </a:ext>
            </a:extLst>
          </p:cNvPr>
          <p:cNvSpPr/>
          <p:nvPr/>
        </p:nvSpPr>
        <p:spPr>
          <a:xfrm>
            <a:off x="13935615" y="6697921"/>
            <a:ext cx="3144028" cy="11855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Communicate the value to candidates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/>
          <p:nvPr/>
        </p:nvSpPr>
        <p:spPr>
          <a:xfrm>
            <a:off x="437980" y="-520050"/>
            <a:ext cx="17412000" cy="1037550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86;p6">
            <a:extLst>
              <a:ext uri="{FF2B5EF4-FFF2-40B4-BE49-F238E27FC236}">
                <a16:creationId xmlns:a16="http://schemas.microsoft.com/office/drawing/2014/main" id="{3A608C88-2449-4375-BF9A-536822B96C2D}"/>
              </a:ext>
            </a:extLst>
          </p:cNvPr>
          <p:cNvSpPr txBox="1"/>
          <p:nvPr/>
        </p:nvSpPr>
        <p:spPr>
          <a:xfrm rot="-5400000">
            <a:off x="-1844495" y="4543336"/>
            <a:ext cx="61726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OUR RECOMMENDATIONS</a:t>
            </a:r>
            <a:endParaRPr sz="900">
              <a:solidFill>
                <a:srgbClr val="08A4DE"/>
              </a:solidFill>
            </a:endParaRPr>
          </a:p>
        </p:txBody>
      </p:sp>
      <p:pic>
        <p:nvPicPr>
          <p:cNvPr id="21" name="Graphic 20" descr="Handshake">
            <a:extLst>
              <a:ext uri="{FF2B5EF4-FFF2-40B4-BE49-F238E27FC236}">
                <a16:creationId xmlns:a16="http://schemas.microsoft.com/office/drawing/2014/main" id="{C5A6B057-8E64-4B2C-93C7-CF7FB2A3FB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2228" y="466792"/>
            <a:ext cx="914400" cy="9144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249D6A7-DDD1-48DA-B07B-6F321DFF307E}"/>
              </a:ext>
            </a:extLst>
          </p:cNvPr>
          <p:cNvSpPr txBox="1"/>
          <p:nvPr/>
        </p:nvSpPr>
        <p:spPr>
          <a:xfrm>
            <a:off x="2500876" y="139162"/>
            <a:ext cx="1454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Establishing a formal value proposition</a:t>
            </a:r>
          </a:p>
        </p:txBody>
      </p:sp>
      <p:sp>
        <p:nvSpPr>
          <p:cNvPr id="48" name="Arrow: Right 47">
            <a:extLst>
              <a:ext uri="{FF2B5EF4-FFF2-40B4-BE49-F238E27FC236}">
                <a16:creationId xmlns:a16="http://schemas.microsoft.com/office/drawing/2014/main" id="{B64577B2-C5D7-40BE-9D07-319F1A11D1D3}"/>
              </a:ext>
            </a:extLst>
          </p:cNvPr>
          <p:cNvSpPr/>
          <p:nvPr/>
        </p:nvSpPr>
        <p:spPr>
          <a:xfrm>
            <a:off x="1958182" y="4136282"/>
            <a:ext cx="11165588" cy="706581"/>
          </a:xfrm>
          <a:prstGeom prst="rightArrow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889B6A-FDE3-4FE2-8BFB-BD58A7FC7863}"/>
              </a:ext>
            </a:extLst>
          </p:cNvPr>
          <p:cNvSpPr txBox="1"/>
          <p:nvPr/>
        </p:nvSpPr>
        <p:spPr>
          <a:xfrm>
            <a:off x="2500876" y="923992"/>
            <a:ext cx="14547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1"/>
                </a:solidFill>
              </a:rPr>
              <a:t>The </a:t>
            </a:r>
            <a:r>
              <a:rPr lang="en-US" sz="2800" i="1" err="1">
                <a:solidFill>
                  <a:schemeClr val="bg1"/>
                </a:solidFill>
              </a:rPr>
              <a:t>PowerUP</a:t>
            </a:r>
            <a:r>
              <a:rPr lang="en-US" sz="2800" i="1">
                <a:solidFill>
                  <a:schemeClr val="bg1"/>
                </a:solidFill>
              </a:rPr>
              <a:t> IT program should position itself as a “feeder” for organizations dedicated to placing young talent in technology internship programs</a:t>
            </a:r>
          </a:p>
        </p:txBody>
      </p:sp>
      <p:pic>
        <p:nvPicPr>
          <p:cNvPr id="6" name="Graphic 5" descr="Schoolhouse">
            <a:extLst>
              <a:ext uri="{FF2B5EF4-FFF2-40B4-BE49-F238E27FC236}">
                <a16:creationId xmlns:a16="http://schemas.microsoft.com/office/drawing/2014/main" id="{6E32E14F-3223-44AA-BE86-CE29B9DB83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500876" y="2520200"/>
            <a:ext cx="914400" cy="914400"/>
          </a:xfrm>
          <a:prstGeom prst="rect">
            <a:avLst/>
          </a:prstGeom>
        </p:spPr>
      </p:pic>
      <p:pic>
        <p:nvPicPr>
          <p:cNvPr id="27" name="Graphic 26" descr="Schoolhouse">
            <a:extLst>
              <a:ext uri="{FF2B5EF4-FFF2-40B4-BE49-F238E27FC236}">
                <a16:creationId xmlns:a16="http://schemas.microsoft.com/office/drawing/2014/main" id="{6C439E11-69D3-40D2-86C5-8368B9B6AC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58076" y="3226506"/>
            <a:ext cx="914400" cy="914400"/>
          </a:xfrm>
          <a:prstGeom prst="rect">
            <a:avLst/>
          </a:prstGeom>
        </p:spPr>
      </p:pic>
      <p:pic>
        <p:nvPicPr>
          <p:cNvPr id="28" name="Graphic 27" descr="Schoolhouse">
            <a:extLst>
              <a:ext uri="{FF2B5EF4-FFF2-40B4-BE49-F238E27FC236}">
                <a16:creationId xmlns:a16="http://schemas.microsoft.com/office/drawing/2014/main" id="{1595071C-9300-4EE9-8A4B-EFD229E81CD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26628" y="3226506"/>
            <a:ext cx="914400" cy="914400"/>
          </a:xfrm>
          <a:prstGeom prst="rect">
            <a:avLst/>
          </a:prstGeom>
        </p:spPr>
      </p:pic>
      <p:pic>
        <p:nvPicPr>
          <p:cNvPr id="2054" name="Picture 6" descr="Home - Genesys Works">
            <a:extLst>
              <a:ext uri="{FF2B5EF4-FFF2-40B4-BE49-F238E27FC236}">
                <a16:creationId xmlns:a16="http://schemas.microsoft.com/office/drawing/2014/main" id="{DDA324B5-F87B-43F4-A66B-EAB81AEF2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8531" y="2873046"/>
            <a:ext cx="3581400" cy="127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tep Up | AchieveMpls">
            <a:extLst>
              <a:ext uri="{FF2B5EF4-FFF2-40B4-BE49-F238E27FC236}">
                <a16:creationId xmlns:a16="http://schemas.microsoft.com/office/drawing/2014/main" id="{5CF6423A-A430-4FE9-9868-62C5325AA2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49943" y="6161475"/>
            <a:ext cx="3639088" cy="954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39CA83B3-8F79-4324-ABC3-9781B150F71E}"/>
              </a:ext>
            </a:extLst>
          </p:cNvPr>
          <p:cNvGrpSpPr/>
          <p:nvPr/>
        </p:nvGrpSpPr>
        <p:grpSpPr>
          <a:xfrm>
            <a:off x="4858520" y="2565243"/>
            <a:ext cx="3929948" cy="1514475"/>
            <a:chOff x="5202756" y="2851871"/>
            <a:chExt cx="3929948" cy="1514475"/>
          </a:xfrm>
        </p:grpSpPr>
        <p:pic>
          <p:nvPicPr>
            <p:cNvPr id="2050" name="Picture 2" descr="Powerup It - Home | Facebook">
              <a:extLst>
                <a:ext uri="{FF2B5EF4-FFF2-40B4-BE49-F238E27FC236}">
                  <a16:creationId xmlns:a16="http://schemas.microsoft.com/office/drawing/2014/main" id="{F07E806E-7C98-4DD4-BF71-35B87C6A0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756" y="2851871"/>
              <a:ext cx="3019425" cy="15144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Graphic 24" descr="Document">
              <a:extLst>
                <a:ext uri="{FF2B5EF4-FFF2-40B4-BE49-F238E27FC236}">
                  <a16:creationId xmlns:a16="http://schemas.microsoft.com/office/drawing/2014/main" id="{310AD38F-093B-474B-9BB3-53EAE3A06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18304" y="3159674"/>
              <a:ext cx="914400" cy="914400"/>
            </a:xfrm>
            <a:prstGeom prst="rect">
              <a:avLst/>
            </a:prstGeom>
          </p:spPr>
        </p:pic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1AC72D21-4E27-4315-BCE0-4576817710EC}"/>
              </a:ext>
            </a:extLst>
          </p:cNvPr>
          <p:cNvSpPr txBox="1"/>
          <p:nvPr/>
        </p:nvSpPr>
        <p:spPr>
          <a:xfrm>
            <a:off x="1919831" y="4289518"/>
            <a:ext cx="23275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Youth Talent Pool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C9C0BB-8B65-4304-A440-C2898DB3B05F}"/>
              </a:ext>
            </a:extLst>
          </p:cNvPr>
          <p:cNvSpPr txBox="1"/>
          <p:nvPr/>
        </p:nvSpPr>
        <p:spPr>
          <a:xfrm>
            <a:off x="5254880" y="4289518"/>
            <a:ext cx="30194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Online Student Profiles</a:t>
            </a:r>
          </a:p>
        </p:txBody>
      </p:sp>
      <p:pic>
        <p:nvPicPr>
          <p:cNvPr id="2062" name="Picture 14" descr="Free Click Icon, Symbol. Download in PNG, SVG format.">
            <a:extLst>
              <a:ext uri="{FF2B5EF4-FFF2-40B4-BE49-F238E27FC236}">
                <a16:creationId xmlns:a16="http://schemas.microsoft.com/office/drawing/2014/main" id="{1E8305AE-6C6C-4425-9D65-9EF47DC263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0762" y="2565243"/>
            <a:ext cx="1514475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26256640-686A-454C-A89C-7199EB409106}"/>
              </a:ext>
            </a:extLst>
          </p:cNvPr>
          <p:cNvSpPr txBox="1"/>
          <p:nvPr/>
        </p:nvSpPr>
        <p:spPr>
          <a:xfrm>
            <a:off x="9144000" y="4289518"/>
            <a:ext cx="32523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>
                <a:solidFill>
                  <a:schemeClr val="bg1"/>
                </a:solidFill>
              </a:rPr>
              <a:t>Single-click or Auto-enroll</a:t>
            </a:r>
            <a:r>
              <a:rPr lang="en-US" sz="2000" b="1">
                <a:solidFill>
                  <a:srgbClr val="FF0000"/>
                </a:solidFill>
              </a:rPr>
              <a:t>*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5F445D3-D815-4822-8BBD-74A687FB4160}"/>
              </a:ext>
            </a:extLst>
          </p:cNvPr>
          <p:cNvSpPr/>
          <p:nvPr/>
        </p:nvSpPr>
        <p:spPr>
          <a:xfrm>
            <a:off x="12870873" y="2057159"/>
            <a:ext cx="4364182" cy="7086841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A988403-60F4-4417-896C-60744F17353D}"/>
              </a:ext>
            </a:extLst>
          </p:cNvPr>
          <p:cNvSpPr txBox="1"/>
          <p:nvPr/>
        </p:nvSpPr>
        <p:spPr>
          <a:xfrm>
            <a:off x="12870873" y="2056561"/>
            <a:ext cx="4364182" cy="52322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bg1"/>
                </a:solidFill>
              </a:rPr>
              <a:t>Partner Organizations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1DABED03-7E2C-4AE9-BD1F-0D0B18665EF2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249943" y="7348632"/>
            <a:ext cx="3705742" cy="1562318"/>
          </a:xfrm>
          <a:prstGeom prst="rect">
            <a:avLst/>
          </a:prstGeom>
        </p:spPr>
      </p:pic>
      <p:pic>
        <p:nvPicPr>
          <p:cNvPr id="2068" name="Picture 20" descr="NCWIT Aspirations in Computing Winners | Marymount School of New York">
            <a:extLst>
              <a:ext uri="{FF2B5EF4-FFF2-40B4-BE49-F238E27FC236}">
                <a16:creationId xmlns:a16="http://schemas.microsoft.com/office/drawing/2014/main" id="{1F43FD42-A3AF-467A-80E1-517D2E4A11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3289" y="4082355"/>
            <a:ext cx="3705742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E31B9A33-DA11-4D1E-BA66-8C6F1A318376}"/>
              </a:ext>
            </a:extLst>
          </p:cNvPr>
          <p:cNvSpPr/>
          <p:nvPr/>
        </p:nvSpPr>
        <p:spPr>
          <a:xfrm>
            <a:off x="1926628" y="4989494"/>
            <a:ext cx="10469731" cy="235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1ECE7AE-7772-4236-AD34-873A3B0776C1}"/>
              </a:ext>
            </a:extLst>
          </p:cNvPr>
          <p:cNvSpPr txBox="1"/>
          <p:nvPr/>
        </p:nvSpPr>
        <p:spPr>
          <a:xfrm>
            <a:off x="2161485" y="5200275"/>
            <a:ext cx="99473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Value: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Provide structured value to youth talent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Fulfill need within partner organizations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Leverage existing infrastructure within the IT talent promotion ecosystem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9CA74579-CFFF-412F-B382-1024BCFCA3AC}"/>
              </a:ext>
            </a:extLst>
          </p:cNvPr>
          <p:cNvSpPr/>
          <p:nvPr/>
        </p:nvSpPr>
        <p:spPr>
          <a:xfrm>
            <a:off x="1926628" y="7524594"/>
            <a:ext cx="10469731" cy="161940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9226068-CDCA-4C94-8536-873300120C89}"/>
              </a:ext>
            </a:extLst>
          </p:cNvPr>
          <p:cNvSpPr txBox="1"/>
          <p:nvPr/>
        </p:nvSpPr>
        <p:spPr>
          <a:xfrm>
            <a:off x="2161485" y="7734132"/>
            <a:ext cx="99473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Work Required: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Formalize partnerships with individual organizations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Integrate </a:t>
            </a:r>
            <a:r>
              <a:rPr lang="en-US" sz="2400" err="1"/>
              <a:t>PowerUP</a:t>
            </a:r>
            <a:r>
              <a:rPr lang="en-US" sz="2400"/>
              <a:t> IT via API calls to individual organization systems</a:t>
            </a:r>
          </a:p>
        </p:txBody>
      </p:sp>
    </p:spTree>
    <p:extLst>
      <p:ext uri="{BB962C8B-B14F-4D97-AF65-F5344CB8AC3E}">
        <p14:creationId xmlns:p14="http://schemas.microsoft.com/office/powerpoint/2010/main" val="40576186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6"/>
          <p:cNvSpPr/>
          <p:nvPr/>
        </p:nvSpPr>
        <p:spPr>
          <a:xfrm>
            <a:off x="437980" y="-520050"/>
            <a:ext cx="17412000" cy="10375500"/>
          </a:xfrm>
          <a:prstGeom prst="rect">
            <a:avLst/>
          </a:prstGeom>
          <a:solidFill>
            <a:srgbClr val="231F2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186;p6">
            <a:extLst>
              <a:ext uri="{FF2B5EF4-FFF2-40B4-BE49-F238E27FC236}">
                <a16:creationId xmlns:a16="http://schemas.microsoft.com/office/drawing/2014/main" id="{3A608C88-2449-4375-BF9A-536822B96C2D}"/>
              </a:ext>
            </a:extLst>
          </p:cNvPr>
          <p:cNvSpPr txBox="1"/>
          <p:nvPr/>
        </p:nvSpPr>
        <p:spPr>
          <a:xfrm rot="-5400000">
            <a:off x="-1844495" y="4543336"/>
            <a:ext cx="6172682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3000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0" i="0" u="none" strike="noStrike" cap="none">
                <a:solidFill>
                  <a:srgbClr val="08A4DE"/>
                </a:solidFill>
                <a:latin typeface="Bebas Neue"/>
                <a:ea typeface="Bebas Neue"/>
                <a:cs typeface="Bebas Neue"/>
                <a:sym typeface="Bebas Neue"/>
              </a:rPr>
              <a:t>OUR RECOMMENDATIONS</a:t>
            </a:r>
            <a:endParaRPr sz="900">
              <a:solidFill>
                <a:srgbClr val="08A4DE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249D6A7-DDD1-48DA-B07B-6F321DFF307E}"/>
              </a:ext>
            </a:extLst>
          </p:cNvPr>
          <p:cNvSpPr txBox="1"/>
          <p:nvPr/>
        </p:nvSpPr>
        <p:spPr>
          <a:xfrm>
            <a:off x="2500876" y="139162"/>
            <a:ext cx="14547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chemeClr val="bg1"/>
                </a:solidFill>
              </a:rPr>
              <a:t>Ensure long-term goals are met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889B6A-FDE3-4FE2-8BFB-BD58A7FC7863}"/>
              </a:ext>
            </a:extLst>
          </p:cNvPr>
          <p:cNvSpPr txBox="1"/>
          <p:nvPr/>
        </p:nvSpPr>
        <p:spPr>
          <a:xfrm>
            <a:off x="2500876" y="923992"/>
            <a:ext cx="145472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>
                <a:solidFill>
                  <a:schemeClr val="bg1"/>
                </a:solidFill>
              </a:rPr>
              <a:t>The </a:t>
            </a:r>
            <a:r>
              <a:rPr lang="en-US" sz="2800" i="1" err="1">
                <a:solidFill>
                  <a:schemeClr val="bg1"/>
                </a:solidFill>
              </a:rPr>
              <a:t>PowerUP</a:t>
            </a:r>
            <a:r>
              <a:rPr lang="en-US" sz="2800" i="1">
                <a:solidFill>
                  <a:schemeClr val="bg1"/>
                </a:solidFill>
              </a:rPr>
              <a:t> IT program should provide guidance to ensure the youth talent is able to position themselves optimally for full-time employment</a:t>
            </a:r>
          </a:p>
        </p:txBody>
      </p:sp>
      <p:pic>
        <p:nvPicPr>
          <p:cNvPr id="30" name="Graphic 29" descr="City">
            <a:extLst>
              <a:ext uri="{FF2B5EF4-FFF2-40B4-BE49-F238E27FC236}">
                <a16:creationId xmlns:a16="http://schemas.microsoft.com/office/drawing/2014/main" id="{D87FCD31-8590-44BB-A38F-3D8A0F06A6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43782" y="470868"/>
            <a:ext cx="914400" cy="914400"/>
          </a:xfrm>
          <a:prstGeom prst="rect">
            <a:avLst/>
          </a:prstGeom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67DF489-185B-484E-9B7F-052FD10596AE}"/>
              </a:ext>
            </a:extLst>
          </p:cNvPr>
          <p:cNvGraphicFramePr>
            <a:graphicFrameLocks noGrp="1"/>
          </p:cNvGraphicFramePr>
          <p:nvPr/>
        </p:nvGraphicFramePr>
        <p:xfrm>
          <a:off x="2500876" y="3914530"/>
          <a:ext cx="3525852" cy="3026601"/>
        </p:xfrm>
        <a:graphic>
          <a:graphicData uri="http://schemas.openxmlformats.org/drawingml/2006/table">
            <a:tbl>
              <a:tblPr firstRow="1">
                <a:tableStyleId>{3B4B98B0-60AC-42C2-AFA5-B58CD77FA1E5}</a:tableStyleId>
              </a:tblPr>
              <a:tblGrid>
                <a:gridCol w="3525852">
                  <a:extLst>
                    <a:ext uri="{9D8B030D-6E8A-4147-A177-3AD203B41FA5}">
                      <a16:colId xmlns:a16="http://schemas.microsoft.com/office/drawing/2014/main" val="283927724"/>
                    </a:ext>
                  </a:extLst>
                </a:gridCol>
              </a:tblGrid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IT Buckets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789445265"/>
                  </a:ext>
                </a:extLst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Data Science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94458960"/>
                  </a:ext>
                </a:extLst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Web Development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162017414"/>
                  </a:ext>
                </a:extLst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UI/UX Developer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29767693"/>
                  </a:ext>
                </a:extLst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BSA/Project Management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2801512576"/>
                  </a:ext>
                </a:extLst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Middleware Integrations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1272309189"/>
                  </a:ext>
                </a:extLst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Cybersecurity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3574957177"/>
                  </a:ext>
                </a:extLst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Network/Cloud Infrastructure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911256192"/>
                  </a:ext>
                </a:extLst>
              </a:tr>
              <a:tr h="336289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u="none" strike="noStrike">
                          <a:solidFill>
                            <a:schemeClr val="bg1"/>
                          </a:solidFill>
                          <a:effectLst/>
                        </a:rPr>
                        <a:t>Content Editor/Contributor</a:t>
                      </a:r>
                      <a:endParaRPr lang="en-US" sz="20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val="407240126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CCB613BA-545F-486A-A8DC-72652107EAF4}"/>
              </a:ext>
            </a:extLst>
          </p:cNvPr>
          <p:cNvSpPr/>
          <p:nvPr/>
        </p:nvSpPr>
        <p:spPr>
          <a:xfrm>
            <a:off x="2484393" y="28020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6B1FA31-9422-400D-B4F1-B5B8E77EC196}"/>
              </a:ext>
            </a:extLst>
          </p:cNvPr>
          <p:cNvSpPr txBox="1"/>
          <p:nvPr/>
        </p:nvSpPr>
        <p:spPr>
          <a:xfrm>
            <a:off x="3415276" y="2802069"/>
            <a:ext cx="2493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Speak the same language</a:t>
            </a:r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3A432C53-02E7-4CD9-A095-33EA46479C9A}"/>
              </a:ext>
            </a:extLst>
          </p:cNvPr>
          <p:cNvSpPr/>
          <p:nvPr/>
        </p:nvSpPr>
        <p:spPr>
          <a:xfrm>
            <a:off x="7317349" y="28020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2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C77DC84-4C86-4026-8AD8-EF1BF9E1C693}"/>
              </a:ext>
            </a:extLst>
          </p:cNvPr>
          <p:cNvSpPr txBox="1"/>
          <p:nvPr/>
        </p:nvSpPr>
        <p:spPr>
          <a:xfrm>
            <a:off x="8334187" y="2802069"/>
            <a:ext cx="1577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Highlight the 5 E’s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12792D5-D01A-4AFA-9141-2725AC24FB9E}"/>
              </a:ext>
            </a:extLst>
          </p:cNvPr>
          <p:cNvGraphicFramePr>
            <a:graphicFrameLocks noGrp="1"/>
          </p:cNvGraphicFramePr>
          <p:nvPr/>
        </p:nvGraphicFramePr>
        <p:xfrm>
          <a:off x="7317348" y="3914530"/>
          <a:ext cx="2594108" cy="3026601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594108">
                  <a:extLst>
                    <a:ext uri="{9D8B030D-6E8A-4147-A177-3AD203B41FA5}">
                      <a16:colId xmlns:a16="http://schemas.microsoft.com/office/drawing/2014/main" val="3008339638"/>
                    </a:ext>
                  </a:extLst>
                </a:gridCol>
              </a:tblGrid>
              <a:tr h="2516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Relevant Items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6223464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Education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2020251"/>
                  </a:ext>
                </a:extLst>
              </a:tr>
              <a:tr h="38570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Experience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51799246"/>
                  </a:ext>
                </a:extLst>
              </a:tr>
              <a:tr h="78143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Eagerness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1036743"/>
                  </a:ext>
                </a:extLst>
              </a:tr>
              <a:tr h="638548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Empathy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98905072"/>
                  </a:ext>
                </a:extLst>
              </a:tr>
              <a:tr h="583571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Extracurricular Activities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25764264"/>
                  </a:ext>
                </a:extLst>
              </a:tr>
            </a:tbl>
          </a:graphicData>
        </a:graphic>
      </p:graphicFrame>
      <p:sp>
        <p:nvSpPr>
          <p:cNvPr id="38" name="Oval 37">
            <a:extLst>
              <a:ext uri="{FF2B5EF4-FFF2-40B4-BE49-F238E27FC236}">
                <a16:creationId xmlns:a16="http://schemas.microsoft.com/office/drawing/2014/main" id="{1C7A0E28-6C45-4542-BF79-D7244C007295}"/>
              </a:ext>
            </a:extLst>
          </p:cNvPr>
          <p:cNvSpPr/>
          <p:nvPr/>
        </p:nvSpPr>
        <p:spPr>
          <a:xfrm>
            <a:off x="11085786" y="2802069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/>
              <a:t>3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798536B-7FAD-4082-92C2-A6E51AD1C1F1}"/>
              </a:ext>
            </a:extLst>
          </p:cNvPr>
          <p:cNvSpPr txBox="1"/>
          <p:nvPr/>
        </p:nvSpPr>
        <p:spPr>
          <a:xfrm>
            <a:off x="12150305" y="2843770"/>
            <a:ext cx="352585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>
                <a:solidFill>
                  <a:schemeClr val="bg1"/>
                </a:solidFill>
              </a:rPr>
              <a:t>Acquire relevant certification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60D7F466-887B-4FC7-98CD-EE27DF925A98}"/>
              </a:ext>
            </a:extLst>
          </p:cNvPr>
          <p:cNvGraphicFramePr>
            <a:graphicFrameLocks noGrp="1"/>
          </p:cNvGraphicFramePr>
          <p:nvPr/>
        </p:nvGraphicFramePr>
        <p:xfrm>
          <a:off x="11085786" y="3947173"/>
          <a:ext cx="5962364" cy="299395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2458909">
                  <a:extLst>
                    <a:ext uri="{9D8B030D-6E8A-4147-A177-3AD203B41FA5}">
                      <a16:colId xmlns:a16="http://schemas.microsoft.com/office/drawing/2014/main" val="1884368570"/>
                    </a:ext>
                  </a:extLst>
                </a:gridCol>
                <a:gridCol w="3503455">
                  <a:extLst>
                    <a:ext uri="{9D8B030D-6E8A-4147-A177-3AD203B41FA5}">
                      <a16:colId xmlns:a16="http://schemas.microsoft.com/office/drawing/2014/main" val="303865146"/>
                    </a:ext>
                  </a:extLst>
                </a:gridCol>
              </a:tblGrid>
              <a:tr h="28721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Field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Key Certifications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extLst>
                  <a:ext uri="{0D108BD9-81ED-4DB2-BD59-A6C34878D82A}">
                    <a16:rowId xmlns:a16="http://schemas.microsoft.com/office/drawing/2014/main" val="3666528408"/>
                  </a:ext>
                </a:extLst>
              </a:tr>
              <a:tr h="2706743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Data Science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Certified Analytics Professional (CAP)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Data Science Council of America (DASCA)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Google Certified Professional Data Engineer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Google Data Machine Learning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Microsoft Certified Azure Data Scientist Associate</a:t>
                      </a:r>
                    </a:p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bg1"/>
                          </a:solidFill>
                          <a:effectLst/>
                        </a:rPr>
                        <a:t>AWS Certified Data Analytics</a:t>
                      </a:r>
                      <a:endParaRPr lang="en-US" sz="160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4401" marR="64401" marT="0" marB="0"/>
                </a:tc>
                <a:extLst>
                  <a:ext uri="{0D108BD9-81ED-4DB2-BD59-A6C34878D82A}">
                    <a16:rowId xmlns:a16="http://schemas.microsoft.com/office/drawing/2014/main" val="1471013697"/>
                  </a:ext>
                </a:extLst>
              </a:tr>
            </a:tbl>
          </a:graphicData>
        </a:graphic>
      </p:graphicFrame>
      <p:sp>
        <p:nvSpPr>
          <p:cNvPr id="9" name="Arrow: Right 8">
            <a:extLst>
              <a:ext uri="{FF2B5EF4-FFF2-40B4-BE49-F238E27FC236}">
                <a16:creationId xmlns:a16="http://schemas.microsoft.com/office/drawing/2014/main" id="{68A77D8B-1D87-4E14-ADFB-F45BF7382B4D}"/>
              </a:ext>
            </a:extLst>
          </p:cNvPr>
          <p:cNvSpPr/>
          <p:nvPr/>
        </p:nvSpPr>
        <p:spPr>
          <a:xfrm>
            <a:off x="2500876" y="2076562"/>
            <a:ext cx="14547274" cy="584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Resume Generation / Guidance, Interview Guidance, Steps to Build a Stronger Resume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55E5297-D221-4ACC-AD43-37767F1F9E9C}"/>
              </a:ext>
            </a:extLst>
          </p:cNvPr>
          <p:cNvSpPr/>
          <p:nvPr/>
        </p:nvSpPr>
        <p:spPr>
          <a:xfrm>
            <a:off x="2466575" y="7222595"/>
            <a:ext cx="7444881" cy="225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A9F69E99-9946-41B8-9621-B802D784D566}"/>
              </a:ext>
            </a:extLst>
          </p:cNvPr>
          <p:cNvSpPr txBox="1"/>
          <p:nvPr/>
        </p:nvSpPr>
        <p:spPr>
          <a:xfrm>
            <a:off x="2642339" y="7380056"/>
            <a:ext cx="70933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Value: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Provide disadvantaged youth with a level playing field in “blind” hiring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Teach communication methods for corporate America</a:t>
            </a: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A8D182EC-49E4-48E8-AAAC-C2254F613E34}"/>
              </a:ext>
            </a:extLst>
          </p:cNvPr>
          <p:cNvSpPr/>
          <p:nvPr/>
        </p:nvSpPr>
        <p:spPr>
          <a:xfrm>
            <a:off x="10252363" y="7222595"/>
            <a:ext cx="6795787" cy="22539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DDA663C-13B7-4E63-B8F0-5BFE94247449}"/>
              </a:ext>
            </a:extLst>
          </p:cNvPr>
          <p:cNvSpPr txBox="1"/>
          <p:nvPr/>
        </p:nvSpPr>
        <p:spPr>
          <a:xfrm>
            <a:off x="10520292" y="7375639"/>
            <a:ext cx="625756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/>
              <a:t>Work Required: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Further enhance market research to create optimal resume presentation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/>
              <a:t>Create a training program or utilize an IT solution to build out “corporate” resumes</a:t>
            </a:r>
          </a:p>
        </p:txBody>
      </p:sp>
    </p:spTree>
    <p:extLst>
      <p:ext uri="{BB962C8B-B14F-4D97-AF65-F5344CB8AC3E}">
        <p14:creationId xmlns:p14="http://schemas.microsoft.com/office/powerpoint/2010/main" val="788742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1CE6D15C57D644B951CECD83C191385" ma:contentTypeVersion="14" ma:contentTypeDescription="Create a new document." ma:contentTypeScope="" ma:versionID="d455f50e85e3e5ff6257aea4de93fda4">
  <xsd:schema xmlns:xsd="http://www.w3.org/2001/XMLSchema" xmlns:xs="http://www.w3.org/2001/XMLSchema" xmlns:p="http://schemas.microsoft.com/office/2006/metadata/properties" xmlns:ns2="cb833c35-ba17-4fe0-ad7b-02ba429f0878" xmlns:ns3="616723d3-6109-4da8-9c9b-9f66caea59b5" targetNamespace="http://schemas.microsoft.com/office/2006/metadata/properties" ma:root="true" ma:fieldsID="963c7b1f11b7401f85492e5dc110747d" ns2:_="" ns3:_="">
    <xsd:import namespace="cb833c35-ba17-4fe0-ad7b-02ba429f0878"/>
    <xsd:import namespace="616723d3-6109-4da8-9c9b-9f66caea59b5"/>
    <xsd:element name="properties">
      <xsd:complexType>
        <xsd:sequence>
          <xsd:element name="documentManagement">
            <xsd:complexType>
              <xsd:all>
                <xsd:element ref="ns2:_dlc_DocIdUrl" minOccurs="0"/>
                <xsd:element ref="ns2:_dlc_DocId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2:SharedWithUsers" minOccurs="0"/>
                <xsd:element ref="ns2:SharedWithDetail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833c35-ba17-4fe0-ad7b-02ba429f0878" elementFormDefault="qualified">
    <xsd:import namespace="http://schemas.microsoft.com/office/2006/documentManagement/types"/>
    <xsd:import namespace="http://schemas.microsoft.com/office/infopath/2007/PartnerControls"/>
    <xsd:element name="_dlc_DocIdUrl" ma:index="2" nillable="true" ma:displayName="Document ID" ma:description="Permanent link to this document." ma:hidden="true" ma:internalName="_dlc_DocIdUrl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" ma:index="8" nillable="true" ma:displayName="Document ID Value" ma:description="The value of the document ID assigned to this item." ma:hidden="true" ma:internalName="_dlc_DocId" ma:readOnly="false">
      <xsd:simpleType>
        <xsd:restriction base="dms:Text"/>
      </xsd:simpleType>
    </xsd:element>
    <xsd:element name="_dlc_DocIdPersistId" ma:index="10" nillable="true" ma:displayName="Persist ID" ma:description="Keep ID on add." ma:hidden="true" ma:internalName="_dlc_DocIdPersistId" ma:readOnly="false">
      <xsd:simpleType>
        <xsd:restriction base="dms:Boolean"/>
      </xsd:simple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6723d3-6109-4da8-9c9b-9f66caea59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hidden="true" ma:internalName="MediaServiceOCR" ma:readOnly="true">
      <xsd:simpleType>
        <xsd:restriction base="dms:Note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hidden="true" ma:internalName="MediaServiceKeyPoints" ma:readOnly="true">
      <xsd:simpleType>
        <xsd:restriction base="dms:Note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PersistId xmlns="cb833c35-ba17-4fe0-ad7b-02ba429f0878" xsi:nil="true"/>
    <_dlc_DocId xmlns="cb833c35-ba17-4fe0-ad7b-02ba429f0878">EWRDVMZQPENA-647281013-263544</_dlc_DocId>
    <_dlc_DocIdUrl xmlns="cb833c35-ba17-4fe0-ad7b-02ba429f0878">
      <Url>https://mhta.sharepoint.com/sites/Public/_layouts/15/DocIdRedir.aspx?ID=EWRDVMZQPENA-647281013-263544</Url>
      <Description>EWRDVMZQPENA-647281013-263544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30678237-8F54-4889-8102-3CCA6ECCA630}"/>
</file>

<file path=customXml/itemProps2.xml><?xml version="1.0" encoding="utf-8"?>
<ds:datastoreItem xmlns:ds="http://schemas.openxmlformats.org/officeDocument/2006/customXml" ds:itemID="{072D8546-2FE7-4861-B3A2-BC147FA477A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C27F64D-51EE-4C76-9997-76AF1431A91A}">
  <ds:schemaRefs>
    <ds:schemaRef ds:uri="fa4c299a-a7dd-498d-a768-95b0c4352664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FE6BEBC-8FDC-4CEE-AD7D-7BEC822482B3}"/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Custom</PresentationFormat>
  <Slides>11</Slides>
  <Notes>11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revision>1</cp:revision>
  <dcterms:created xsi:type="dcterms:W3CDTF">2006-08-16T00:00:00Z</dcterms:created>
  <dcterms:modified xsi:type="dcterms:W3CDTF">2021-10-05T22:02:54Z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0x01010021CE6D15C57D644B951CECD83C191385</vt:lpwstr>
  </property>
  <property fmtid="{D5CDD505-2E9C-101B-9397-08002B2CF9AE}" pid="3" name="MSIP_Label_8d6a82de-332f-43b8-a8a7-1928fd67507f_Enabled">
    <vt:lpwstr>true</vt:lpwstr>
  </property>
  <property fmtid="{D5CDD505-2E9C-101B-9397-08002B2CF9AE}" pid="4" name="MSIP_Label_8d6a82de-332f-43b8-a8a7-1928fd67507f_SetDate">
    <vt:lpwstr>2021-09-29T17:45:33Z</vt:lpwstr>
  </property>
  <property fmtid="{D5CDD505-2E9C-101B-9397-08002B2CF9AE}" pid="5" name="MSIP_Label_8d6a82de-332f-43b8-a8a7-1928fd67507f_Method">
    <vt:lpwstr>Standard</vt:lpwstr>
  </property>
  <property fmtid="{D5CDD505-2E9C-101B-9397-08002B2CF9AE}" pid="6" name="MSIP_Label_8d6a82de-332f-43b8-a8a7-1928fd67507f_Name">
    <vt:lpwstr>1. Business</vt:lpwstr>
  </property>
  <property fmtid="{D5CDD505-2E9C-101B-9397-08002B2CF9AE}" pid="7" name="MSIP_Label_8d6a82de-332f-43b8-a8a7-1928fd67507f_SiteId">
    <vt:lpwstr>097464b8-069c-453e-9254-c17ec707310d</vt:lpwstr>
  </property>
  <property fmtid="{D5CDD505-2E9C-101B-9397-08002B2CF9AE}" pid="8" name="MSIP_Label_8d6a82de-332f-43b8-a8a7-1928fd67507f_ActionId">
    <vt:lpwstr>099d3f54-7108-4b1a-8e9a-e5ecb065b443</vt:lpwstr>
  </property>
  <property fmtid="{D5CDD505-2E9C-101B-9397-08002B2CF9AE}" pid="9" name="MSIP_Label_8d6a82de-332f-43b8-a8a7-1928fd67507f_ContentBits">
    <vt:lpwstr>2</vt:lpwstr>
  </property>
  <property fmtid="{D5CDD505-2E9C-101B-9397-08002B2CF9AE}" pid="10" name="_dlc_DocIdItemGuid">
    <vt:lpwstr>f7a5086e-4e26-4fd2-9621-4063f36167a0</vt:lpwstr>
  </property>
</Properties>
</file>