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341" r:id="rId5"/>
    <p:sldId id="371" r:id="rId6"/>
    <p:sldId id="351" r:id="rId7"/>
    <p:sldId id="362" r:id="rId8"/>
    <p:sldId id="367" r:id="rId9"/>
    <p:sldId id="354" r:id="rId10"/>
    <p:sldId id="366" r:id="rId11"/>
    <p:sldId id="370" r:id="rId12"/>
    <p:sldId id="363" r:id="rId13"/>
    <p:sldId id="356" r:id="rId14"/>
    <p:sldId id="368" r:id="rId15"/>
    <p:sldId id="359" r:id="rId16"/>
    <p:sldId id="360" r:id="rId17"/>
    <p:sldId id="361" r:id="rId18"/>
    <p:sldId id="372" r:id="rId19"/>
    <p:sldId id="357" r:id="rId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FCB441-0F70-A765-14AE-A8D649B1B1FD}" v="39" dt="2020-10-06T15:20:52.960"/>
    <p1510:client id="{338712E5-ED3E-239B-6722-F33E5B5A9AC4}" v="2" dt="2020-10-06T21:24:56.818"/>
    <p1510:client id="{3CA1FED6-CC6E-4407-2C4C-BCD1C6E96528}" v="2" dt="2020-10-05T21:29:05.413"/>
    <p1510:client id="{582D60CB-630A-111A-1C1E-CD1B8422FFAB}" v="597" dt="2020-10-06T06:12:08.910"/>
    <p1510:client id="{70099982-403A-8674-2462-478CCBCF4874}" v="182" vWet="183" dt="2020-10-05T21:50:38.666"/>
    <p1510:client id="{8F1EBF73-73B2-4FBC-B9BD-27173E80D261}" v="810" dt="2020-10-06T16:25:02.746"/>
    <p1510:client id="{A69C49BA-C50B-6F42-25FB-BB8938CF9F28}" v="76" dt="2020-10-06T15:42:47.048"/>
    <p1510:client id="{A7EC31BB-FE2A-402F-ADF1-4315900B308E}" v="46" dt="2020-10-05T21:30:13.4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impally, Ravi K." userId="S::nadimpally.ravi_mayo.edu#ext#@twinsbaseball.com::ba71d222-638c-4d8a-a183-b9d11156e6eb" providerId="AD" clId="Web-{391550A2-D831-0C0C-7996-C826C5840073}"/>
    <pc:docChg chg="addSld delSld modSld sldOrd">
      <pc:chgData name="Nadimpally, Ravi K." userId="S::nadimpally.ravi_mayo.edu#ext#@twinsbaseball.com::ba71d222-638c-4d8a-a183-b9d11156e6eb" providerId="AD" clId="Web-{391550A2-D831-0C0C-7996-C826C5840073}" dt="2020-09-15T21:02:27.665" v="337"/>
      <pc:docMkLst>
        <pc:docMk/>
      </pc:docMkLst>
      <pc:sldChg chg="del">
        <pc:chgData name="Nadimpally, Ravi K." userId="S::nadimpally.ravi_mayo.edu#ext#@twinsbaseball.com::ba71d222-638c-4d8a-a183-b9d11156e6eb" providerId="AD" clId="Web-{391550A2-D831-0C0C-7996-C826C5840073}" dt="2020-09-15T20:50:45.674" v="218"/>
        <pc:sldMkLst>
          <pc:docMk/>
          <pc:sldMk cId="2153842193" sldId="353"/>
        </pc:sldMkLst>
      </pc:sldChg>
      <pc:sldChg chg="addSp delSp modSp mod setBg">
        <pc:chgData name="Nadimpally, Ravi K." userId="S::nadimpally.ravi_mayo.edu#ext#@twinsbaseball.com::ba71d222-638c-4d8a-a183-b9d11156e6eb" providerId="AD" clId="Web-{391550A2-D831-0C0C-7996-C826C5840073}" dt="2020-09-15T20:57:53.806" v="294"/>
        <pc:sldMkLst>
          <pc:docMk/>
          <pc:sldMk cId="2307563507" sldId="354"/>
        </pc:sldMkLst>
        <pc:spChg chg="add del">
          <ac:chgData name="Nadimpally, Ravi K." userId="S::nadimpally.ravi_mayo.edu#ext#@twinsbaseball.com::ba71d222-638c-4d8a-a183-b9d11156e6eb" providerId="AD" clId="Web-{391550A2-D831-0C0C-7996-C826C5840073}" dt="2020-09-15T20:57:53.806" v="294"/>
          <ac:spMkLst>
            <pc:docMk/>
            <pc:sldMk cId="2307563507" sldId="354"/>
            <ac:spMk id="256" creationId="{7D8E67F2-F753-4E06-8229-4970A6725835}"/>
          </ac:spMkLst>
        </pc:spChg>
        <pc:spChg chg="add del">
          <ac:chgData name="Nadimpally, Ravi K." userId="S::nadimpally.ravi_mayo.edu#ext#@twinsbaseball.com::ba71d222-638c-4d8a-a183-b9d11156e6eb" providerId="AD" clId="Web-{391550A2-D831-0C0C-7996-C826C5840073}" dt="2020-09-15T20:57:53.806" v="294"/>
          <ac:spMkLst>
            <pc:docMk/>
            <pc:sldMk cId="2307563507" sldId="354"/>
            <ac:spMk id="279" creationId="{007B8288-68CC-4847-8419-CF535B6B7EEA}"/>
          </ac:spMkLst>
        </pc:spChg>
        <pc:spChg chg="add del">
          <ac:chgData name="Nadimpally, Ravi K." userId="S::nadimpally.ravi_mayo.edu#ext#@twinsbaseball.com::ba71d222-638c-4d8a-a183-b9d11156e6eb" providerId="AD" clId="Web-{391550A2-D831-0C0C-7996-C826C5840073}" dt="2020-09-15T20:57:53.806" v="294"/>
          <ac:spMkLst>
            <pc:docMk/>
            <pc:sldMk cId="2307563507" sldId="354"/>
            <ac:spMk id="280" creationId="{32BA8EA8-C1B6-4309-B674-F9F399B96288}"/>
          </ac:spMkLst>
        </pc:spChg>
        <pc:spChg chg="add del">
          <ac:chgData name="Nadimpally, Ravi K." userId="S::nadimpally.ravi_mayo.edu#ext#@twinsbaseball.com::ba71d222-638c-4d8a-a183-b9d11156e6eb" providerId="AD" clId="Web-{391550A2-D831-0C0C-7996-C826C5840073}" dt="2020-09-15T20:57:33.962" v="291"/>
          <ac:spMkLst>
            <pc:docMk/>
            <pc:sldMk cId="2307563507" sldId="354"/>
            <ac:spMk id="282" creationId="{7D8E67F2-F753-4E06-8229-4970A6725835}"/>
          </ac:spMkLst>
        </pc:spChg>
        <pc:spChg chg="add del">
          <ac:chgData name="Nadimpally, Ravi K." userId="S::nadimpally.ravi_mayo.edu#ext#@twinsbaseball.com::ba71d222-638c-4d8a-a183-b9d11156e6eb" providerId="AD" clId="Web-{391550A2-D831-0C0C-7996-C826C5840073}" dt="2020-09-15T20:57:33.962" v="291"/>
          <ac:spMkLst>
            <pc:docMk/>
            <pc:sldMk cId="2307563507" sldId="354"/>
            <ac:spMk id="284" creationId="{007B8288-68CC-4847-8419-CF535B6B7EEA}"/>
          </ac:spMkLst>
        </pc:spChg>
        <pc:spChg chg="add del">
          <ac:chgData name="Nadimpally, Ravi K." userId="S::nadimpally.ravi_mayo.edu#ext#@twinsbaseball.com::ba71d222-638c-4d8a-a183-b9d11156e6eb" providerId="AD" clId="Web-{391550A2-D831-0C0C-7996-C826C5840073}" dt="2020-09-15T20:57:33.962" v="291"/>
          <ac:spMkLst>
            <pc:docMk/>
            <pc:sldMk cId="2307563507" sldId="354"/>
            <ac:spMk id="285" creationId="{32BA8EA8-C1B6-4309-B674-F9F399B96288}"/>
          </ac:spMkLst>
        </pc:spChg>
        <pc:spChg chg="add del">
          <ac:chgData name="Nadimpally, Ravi K." userId="S::nadimpally.ravi_mayo.edu#ext#@twinsbaseball.com::ba71d222-638c-4d8a-a183-b9d11156e6eb" providerId="AD" clId="Web-{391550A2-D831-0C0C-7996-C826C5840073}" dt="2020-09-15T20:57:53.713" v="293"/>
          <ac:spMkLst>
            <pc:docMk/>
            <pc:sldMk cId="2307563507" sldId="354"/>
            <ac:spMk id="286" creationId="{7D8E67F2-F753-4E06-8229-4970A6725835}"/>
          </ac:spMkLst>
        </pc:spChg>
        <pc:spChg chg="add del">
          <ac:chgData name="Nadimpally, Ravi K." userId="S::nadimpally.ravi_mayo.edu#ext#@twinsbaseball.com::ba71d222-638c-4d8a-a183-b9d11156e6eb" providerId="AD" clId="Web-{391550A2-D831-0C0C-7996-C826C5840073}" dt="2020-09-15T20:57:53.713" v="293"/>
          <ac:spMkLst>
            <pc:docMk/>
            <pc:sldMk cId="2307563507" sldId="354"/>
            <ac:spMk id="288" creationId="{007B8288-68CC-4847-8419-CF535B6B7EEA}"/>
          </ac:spMkLst>
        </pc:spChg>
        <pc:spChg chg="add del">
          <ac:chgData name="Nadimpally, Ravi K." userId="S::nadimpally.ravi_mayo.edu#ext#@twinsbaseball.com::ba71d222-638c-4d8a-a183-b9d11156e6eb" providerId="AD" clId="Web-{391550A2-D831-0C0C-7996-C826C5840073}" dt="2020-09-15T20:57:53.713" v="293"/>
          <ac:spMkLst>
            <pc:docMk/>
            <pc:sldMk cId="2307563507" sldId="354"/>
            <ac:spMk id="289" creationId="{32BA8EA8-C1B6-4309-B674-F9F399B96288}"/>
          </ac:spMkLst>
        </pc:spChg>
        <pc:spChg chg="add">
          <ac:chgData name="Nadimpally, Ravi K." userId="S::nadimpally.ravi_mayo.edu#ext#@twinsbaseball.com::ba71d222-638c-4d8a-a183-b9d11156e6eb" providerId="AD" clId="Web-{391550A2-D831-0C0C-7996-C826C5840073}" dt="2020-09-15T20:57:53.806" v="294"/>
          <ac:spMkLst>
            <pc:docMk/>
            <pc:sldMk cId="2307563507" sldId="354"/>
            <ac:spMk id="290" creationId="{7D8E67F2-F753-4E06-8229-4970A6725835}"/>
          </ac:spMkLst>
        </pc:spChg>
        <pc:spChg chg="add">
          <ac:chgData name="Nadimpally, Ravi K." userId="S::nadimpally.ravi_mayo.edu#ext#@twinsbaseball.com::ba71d222-638c-4d8a-a183-b9d11156e6eb" providerId="AD" clId="Web-{391550A2-D831-0C0C-7996-C826C5840073}" dt="2020-09-15T20:57:53.806" v="294"/>
          <ac:spMkLst>
            <pc:docMk/>
            <pc:sldMk cId="2307563507" sldId="354"/>
            <ac:spMk id="292" creationId="{007B8288-68CC-4847-8419-CF535B6B7EEA}"/>
          </ac:spMkLst>
        </pc:spChg>
        <pc:spChg chg="add">
          <ac:chgData name="Nadimpally, Ravi K." userId="S::nadimpally.ravi_mayo.edu#ext#@twinsbaseball.com::ba71d222-638c-4d8a-a183-b9d11156e6eb" providerId="AD" clId="Web-{391550A2-D831-0C0C-7996-C826C5840073}" dt="2020-09-15T20:57:53.806" v="294"/>
          <ac:spMkLst>
            <pc:docMk/>
            <pc:sldMk cId="2307563507" sldId="354"/>
            <ac:spMk id="293" creationId="{32BA8EA8-C1B6-4309-B674-F9F399B96288}"/>
          </ac:spMkLst>
        </pc:spChg>
        <pc:graphicFrameChg chg="mod modGraphic">
          <ac:chgData name="Nadimpally, Ravi K." userId="S::nadimpally.ravi_mayo.edu#ext#@twinsbaseball.com::ba71d222-638c-4d8a-a183-b9d11156e6eb" providerId="AD" clId="Web-{391550A2-D831-0C0C-7996-C826C5840073}" dt="2020-09-15T20:57:53.806" v="294"/>
          <ac:graphicFrameMkLst>
            <pc:docMk/>
            <pc:sldMk cId="2307563507" sldId="354"/>
            <ac:graphicFrameMk id="7" creationId="{AF537387-6CE3-4B88-BE4B-F7CCFCB281E9}"/>
          </ac:graphicFrameMkLst>
        </pc:graphicFrameChg>
        <pc:picChg chg="add del">
          <ac:chgData name="Nadimpally, Ravi K." userId="S::nadimpally.ravi_mayo.edu#ext#@twinsbaseball.com::ba71d222-638c-4d8a-a183-b9d11156e6eb" providerId="AD" clId="Web-{391550A2-D831-0C0C-7996-C826C5840073}" dt="2020-09-15T20:57:53.806" v="294"/>
          <ac:picMkLst>
            <pc:docMk/>
            <pc:sldMk cId="2307563507" sldId="354"/>
            <ac:picMk id="278" creationId="{2EE1BDFD-564B-44A4-841A-50D6A8E75CB4}"/>
          </ac:picMkLst>
        </pc:picChg>
        <pc:picChg chg="add del">
          <ac:chgData name="Nadimpally, Ravi K." userId="S::nadimpally.ravi_mayo.edu#ext#@twinsbaseball.com::ba71d222-638c-4d8a-a183-b9d11156e6eb" providerId="AD" clId="Web-{391550A2-D831-0C0C-7996-C826C5840073}" dt="2020-09-15T20:57:33.962" v="291"/>
          <ac:picMkLst>
            <pc:docMk/>
            <pc:sldMk cId="2307563507" sldId="354"/>
            <ac:picMk id="283" creationId="{2EE1BDFD-564B-44A4-841A-50D6A8E75CB4}"/>
          </ac:picMkLst>
        </pc:picChg>
        <pc:picChg chg="add del">
          <ac:chgData name="Nadimpally, Ravi K." userId="S::nadimpally.ravi_mayo.edu#ext#@twinsbaseball.com::ba71d222-638c-4d8a-a183-b9d11156e6eb" providerId="AD" clId="Web-{391550A2-D831-0C0C-7996-C826C5840073}" dt="2020-09-15T20:57:53.713" v="293"/>
          <ac:picMkLst>
            <pc:docMk/>
            <pc:sldMk cId="2307563507" sldId="354"/>
            <ac:picMk id="287" creationId="{2EE1BDFD-564B-44A4-841A-50D6A8E75CB4}"/>
          </ac:picMkLst>
        </pc:picChg>
        <pc:picChg chg="add">
          <ac:chgData name="Nadimpally, Ravi K." userId="S::nadimpally.ravi_mayo.edu#ext#@twinsbaseball.com::ba71d222-638c-4d8a-a183-b9d11156e6eb" providerId="AD" clId="Web-{391550A2-D831-0C0C-7996-C826C5840073}" dt="2020-09-15T20:57:53.806" v="294"/>
          <ac:picMkLst>
            <pc:docMk/>
            <pc:sldMk cId="2307563507" sldId="354"/>
            <ac:picMk id="291" creationId="{2EE1BDFD-564B-44A4-841A-50D6A8E75CB4}"/>
          </ac:picMkLst>
        </pc:picChg>
      </pc:sldChg>
      <pc:sldChg chg="del">
        <pc:chgData name="Nadimpally, Ravi K." userId="S::nadimpally.ravi_mayo.edu#ext#@twinsbaseball.com::ba71d222-638c-4d8a-a183-b9d11156e6eb" providerId="AD" clId="Web-{391550A2-D831-0C0C-7996-C826C5840073}" dt="2020-09-15T20:53:09.619" v="279"/>
        <pc:sldMkLst>
          <pc:docMk/>
          <pc:sldMk cId="4241209827" sldId="355"/>
        </pc:sldMkLst>
      </pc:sldChg>
      <pc:sldChg chg="addSp delSp modSp add mod ord replId setBg modNotes">
        <pc:chgData name="Nadimpally, Ravi K." userId="S::nadimpally.ravi_mayo.edu#ext#@twinsbaseball.com::ba71d222-638c-4d8a-a183-b9d11156e6eb" providerId="AD" clId="Web-{391550A2-D831-0C0C-7996-C826C5840073}" dt="2020-09-15T20:44:00.917" v="203" actId="20577"/>
        <pc:sldMkLst>
          <pc:docMk/>
          <pc:sldMk cId="1157348791" sldId="363"/>
        </pc:sldMkLst>
        <pc:spChg chg="mod">
          <ac:chgData name="Nadimpally, Ravi K." userId="S::nadimpally.ravi_mayo.edu#ext#@twinsbaseball.com::ba71d222-638c-4d8a-a183-b9d11156e6eb" providerId="AD" clId="Web-{391550A2-D831-0C0C-7996-C826C5840073}" dt="2020-09-15T20:41:08.752" v="148"/>
          <ac:spMkLst>
            <pc:docMk/>
            <pc:sldMk cId="1157348791" sldId="363"/>
            <ac:spMk id="2" creationId="{F80C7716-25CC-48DD-9D3F-14F2979FDEFA}"/>
          </ac:spMkLst>
        </pc:spChg>
        <pc:spChg chg="add del">
          <ac:chgData name="Nadimpally, Ravi K." userId="S::nadimpally.ravi_mayo.edu#ext#@twinsbaseball.com::ba71d222-638c-4d8a-a183-b9d11156e6eb" providerId="AD" clId="Web-{391550A2-D831-0C0C-7996-C826C5840073}" dt="2020-09-15T20:41:03.798" v="146"/>
          <ac:spMkLst>
            <pc:docMk/>
            <pc:sldMk cId="1157348791" sldId="363"/>
            <ac:spMk id="122" creationId="{C95B82D5-A8BB-45BF-BED8-C7B206892100}"/>
          </ac:spMkLst>
        </pc:spChg>
        <pc:spChg chg="add del">
          <ac:chgData name="Nadimpally, Ravi K." userId="S::nadimpally.ravi_mayo.edu#ext#@twinsbaseball.com::ba71d222-638c-4d8a-a183-b9d11156e6eb" providerId="AD" clId="Web-{391550A2-D831-0C0C-7996-C826C5840073}" dt="2020-09-15T20:41:03.798" v="146"/>
          <ac:spMkLst>
            <pc:docMk/>
            <pc:sldMk cId="1157348791" sldId="363"/>
            <ac:spMk id="124" creationId="{296C61EC-FBF4-4216-BE67-6C864D30A01C}"/>
          </ac:spMkLst>
        </pc:spChg>
        <pc:spChg chg="add del">
          <ac:chgData name="Nadimpally, Ravi K." userId="S::nadimpally.ravi_mayo.edu#ext#@twinsbaseball.com::ba71d222-638c-4d8a-a183-b9d11156e6eb" providerId="AD" clId="Web-{391550A2-D831-0C0C-7996-C826C5840073}" dt="2020-09-15T20:41:08.752" v="148"/>
          <ac:spMkLst>
            <pc:docMk/>
            <pc:sldMk cId="1157348791" sldId="363"/>
            <ac:spMk id="126" creationId="{007B8288-68CC-4847-8419-CF535B6B7EEA}"/>
          </ac:spMkLst>
        </pc:spChg>
        <pc:spChg chg="add del">
          <ac:chgData name="Nadimpally, Ravi K." userId="S::nadimpally.ravi_mayo.edu#ext#@twinsbaseball.com::ba71d222-638c-4d8a-a183-b9d11156e6eb" providerId="AD" clId="Web-{391550A2-D831-0C0C-7996-C826C5840073}" dt="2020-09-15T20:41:13.955" v="151"/>
          <ac:spMkLst>
            <pc:docMk/>
            <pc:sldMk cId="1157348791" sldId="363"/>
            <ac:spMk id="180" creationId="{C95B82D5-A8BB-45BF-BED8-C7B206892100}"/>
          </ac:spMkLst>
        </pc:spChg>
        <pc:spChg chg="add del">
          <ac:chgData name="Nadimpally, Ravi K." userId="S::nadimpally.ravi_mayo.edu#ext#@twinsbaseball.com::ba71d222-638c-4d8a-a183-b9d11156e6eb" providerId="AD" clId="Web-{391550A2-D831-0C0C-7996-C826C5840073}" dt="2020-09-15T20:41:13.955" v="151"/>
          <ac:spMkLst>
            <pc:docMk/>
            <pc:sldMk cId="1157348791" sldId="363"/>
            <ac:spMk id="181" creationId="{296C61EC-FBF4-4216-BE67-6C864D30A01C}"/>
          </ac:spMkLst>
        </pc:spChg>
        <pc:spChg chg="add del">
          <ac:chgData name="Nadimpally, Ravi K." userId="S::nadimpally.ravi_mayo.edu#ext#@twinsbaseball.com::ba71d222-638c-4d8a-a183-b9d11156e6eb" providerId="AD" clId="Web-{391550A2-D831-0C0C-7996-C826C5840073}" dt="2020-09-15T20:41:08.752" v="148"/>
          <ac:spMkLst>
            <pc:docMk/>
            <pc:sldMk cId="1157348791" sldId="363"/>
            <ac:spMk id="183" creationId="{7D8E67F2-F753-4E06-8229-4970A6725835}"/>
          </ac:spMkLst>
        </pc:spChg>
        <pc:spChg chg="add del">
          <ac:chgData name="Nadimpally, Ravi K." userId="S::nadimpally.ravi_mayo.edu#ext#@twinsbaseball.com::ba71d222-638c-4d8a-a183-b9d11156e6eb" providerId="AD" clId="Web-{391550A2-D831-0C0C-7996-C826C5840073}" dt="2020-09-15T20:41:13.893" v="150"/>
          <ac:spMkLst>
            <pc:docMk/>
            <pc:sldMk cId="1157348791" sldId="363"/>
            <ac:spMk id="185" creationId="{C95B82D5-A8BB-45BF-BED8-C7B206892100}"/>
          </ac:spMkLst>
        </pc:spChg>
        <pc:spChg chg="add del">
          <ac:chgData name="Nadimpally, Ravi K." userId="S::nadimpally.ravi_mayo.edu#ext#@twinsbaseball.com::ba71d222-638c-4d8a-a183-b9d11156e6eb" providerId="AD" clId="Web-{391550A2-D831-0C0C-7996-C826C5840073}" dt="2020-09-15T20:41:13.893" v="150"/>
          <ac:spMkLst>
            <pc:docMk/>
            <pc:sldMk cId="1157348791" sldId="363"/>
            <ac:spMk id="186" creationId="{296C61EC-FBF4-4216-BE67-6C864D30A01C}"/>
          </ac:spMkLst>
        </pc:spChg>
        <pc:spChg chg="add">
          <ac:chgData name="Nadimpally, Ravi K." userId="S::nadimpally.ravi_mayo.edu#ext#@twinsbaseball.com::ba71d222-638c-4d8a-a183-b9d11156e6eb" providerId="AD" clId="Web-{391550A2-D831-0C0C-7996-C826C5840073}" dt="2020-09-15T20:41:13.955" v="151"/>
          <ac:spMkLst>
            <pc:docMk/>
            <pc:sldMk cId="1157348791" sldId="363"/>
            <ac:spMk id="187" creationId="{C95B82D5-A8BB-45BF-BED8-C7B206892100}"/>
          </ac:spMkLst>
        </pc:spChg>
        <pc:spChg chg="add">
          <ac:chgData name="Nadimpally, Ravi K." userId="S::nadimpally.ravi_mayo.edu#ext#@twinsbaseball.com::ba71d222-638c-4d8a-a183-b9d11156e6eb" providerId="AD" clId="Web-{391550A2-D831-0C0C-7996-C826C5840073}" dt="2020-09-15T20:41:13.955" v="151"/>
          <ac:spMkLst>
            <pc:docMk/>
            <pc:sldMk cId="1157348791" sldId="363"/>
            <ac:spMk id="188" creationId="{296C61EC-FBF4-4216-BE67-6C864D30A01C}"/>
          </ac:spMkLst>
        </pc:spChg>
        <pc:spChg chg="add del">
          <ac:chgData name="Nadimpally, Ravi K." userId="S::nadimpally.ravi_mayo.edu#ext#@twinsbaseball.com::ba71d222-638c-4d8a-a183-b9d11156e6eb" providerId="AD" clId="Web-{391550A2-D831-0C0C-7996-C826C5840073}" dt="2020-09-15T20:41:08.752" v="148"/>
          <ac:spMkLst>
            <pc:docMk/>
            <pc:sldMk cId="1157348791" sldId="363"/>
            <ac:spMk id="189" creationId="{32BA8EA8-C1B6-4309-B674-F9F399B96288}"/>
          </ac:spMkLst>
        </pc:spChg>
        <pc:graphicFrameChg chg="mod modGraphic">
          <ac:chgData name="Nadimpally, Ravi K." userId="S::nadimpally.ravi_mayo.edu#ext#@twinsbaseball.com::ba71d222-638c-4d8a-a183-b9d11156e6eb" providerId="AD" clId="Web-{391550A2-D831-0C0C-7996-C826C5840073}" dt="2020-09-15T20:44:00.917" v="203" actId="20577"/>
          <ac:graphicFrameMkLst>
            <pc:docMk/>
            <pc:sldMk cId="1157348791" sldId="363"/>
            <ac:graphicFrameMk id="7" creationId="{AF537387-6CE3-4B88-BE4B-F7CCFCB281E9}"/>
          </ac:graphicFrameMkLst>
        </pc:graphicFrameChg>
        <pc:picChg chg="mod ord">
          <ac:chgData name="Nadimpally, Ravi K." userId="S::nadimpally.ravi_mayo.edu#ext#@twinsbaseball.com::ba71d222-638c-4d8a-a183-b9d11156e6eb" providerId="AD" clId="Web-{391550A2-D831-0C0C-7996-C826C5840073}" dt="2020-09-15T20:41:08.752" v="148"/>
          <ac:picMkLst>
            <pc:docMk/>
            <pc:sldMk cId="1157348791" sldId="363"/>
            <ac:picMk id="141" creationId="{38265AA7-332A-486C-8A04-8F03FF7A6A2B}"/>
          </ac:picMkLst>
        </pc:picChg>
        <pc:picChg chg="mod">
          <ac:chgData name="Nadimpally, Ravi K." userId="S::nadimpally.ravi_mayo.edu#ext#@twinsbaseball.com::ba71d222-638c-4d8a-a183-b9d11156e6eb" providerId="AD" clId="Web-{391550A2-D831-0C0C-7996-C826C5840073}" dt="2020-09-15T20:41:08.752" v="148"/>
          <ac:picMkLst>
            <pc:docMk/>
            <pc:sldMk cId="1157348791" sldId="363"/>
            <ac:picMk id="143" creationId="{E072019F-C3D6-47E8-BB60-88EBF2564727}"/>
          </ac:picMkLst>
        </pc:picChg>
        <pc:picChg chg="add del">
          <ac:chgData name="Nadimpally, Ravi K." userId="S::nadimpally.ravi_mayo.edu#ext#@twinsbaseball.com::ba71d222-638c-4d8a-a183-b9d11156e6eb" providerId="AD" clId="Web-{391550A2-D831-0C0C-7996-C826C5840073}" dt="2020-09-15T20:41:08.752" v="148"/>
          <ac:picMkLst>
            <pc:docMk/>
            <pc:sldMk cId="1157348791" sldId="363"/>
            <ac:picMk id="184" creationId="{2EE1BDFD-564B-44A4-841A-50D6A8E75CB4}"/>
          </ac:picMkLst>
        </pc:picChg>
      </pc:sldChg>
      <pc:sldChg chg="addSp delSp modSp add mod replId setBg modNotes">
        <pc:chgData name="Nadimpally, Ravi K." userId="S::nadimpally.ravi_mayo.edu#ext#@twinsbaseball.com::ba71d222-638c-4d8a-a183-b9d11156e6eb" providerId="AD" clId="Web-{391550A2-D831-0C0C-7996-C826C5840073}" dt="2020-09-15T20:51:48.271" v="224"/>
        <pc:sldMkLst>
          <pc:docMk/>
          <pc:sldMk cId="1407518849" sldId="364"/>
        </pc:sldMkLst>
        <pc:spChg chg="mod">
          <ac:chgData name="Nadimpally, Ravi K." userId="S::nadimpally.ravi_mayo.edu#ext#@twinsbaseball.com::ba71d222-638c-4d8a-a183-b9d11156e6eb" providerId="AD" clId="Web-{391550A2-D831-0C0C-7996-C826C5840073}" dt="2020-09-15T20:51:48.271" v="224"/>
          <ac:spMkLst>
            <pc:docMk/>
            <pc:sldMk cId="1407518849" sldId="364"/>
            <ac:spMk id="2" creationId="{F80C7716-25CC-48DD-9D3F-14F2979FDEFA}"/>
          </ac:spMkLst>
        </pc:spChg>
        <pc:spChg chg="add del">
          <ac:chgData name="Nadimpally, Ravi K." userId="S::nadimpally.ravi_mayo.edu#ext#@twinsbaseball.com::ba71d222-638c-4d8a-a183-b9d11156e6eb" providerId="AD" clId="Web-{391550A2-D831-0C0C-7996-C826C5840073}" dt="2020-09-15T20:51:13.878" v="220"/>
          <ac:spMkLst>
            <pc:docMk/>
            <pc:sldMk cId="1407518849" sldId="364"/>
            <ac:spMk id="122" creationId="{C95B82D5-A8BB-45BF-BED8-C7B206892100}"/>
          </ac:spMkLst>
        </pc:spChg>
        <pc:spChg chg="add del">
          <ac:chgData name="Nadimpally, Ravi K." userId="S::nadimpally.ravi_mayo.edu#ext#@twinsbaseball.com::ba71d222-638c-4d8a-a183-b9d11156e6eb" providerId="AD" clId="Web-{391550A2-D831-0C0C-7996-C826C5840073}" dt="2020-09-15T20:51:13.878" v="220"/>
          <ac:spMkLst>
            <pc:docMk/>
            <pc:sldMk cId="1407518849" sldId="364"/>
            <ac:spMk id="124" creationId="{296C61EC-FBF4-4216-BE67-6C864D30A01C}"/>
          </ac:spMkLst>
        </pc:spChg>
        <pc:spChg chg="add del">
          <ac:chgData name="Nadimpally, Ravi K." userId="S::nadimpally.ravi_mayo.edu#ext#@twinsbaseball.com::ba71d222-638c-4d8a-a183-b9d11156e6eb" providerId="AD" clId="Web-{391550A2-D831-0C0C-7996-C826C5840073}" dt="2020-09-15T20:51:13.878" v="220"/>
          <ac:spMkLst>
            <pc:docMk/>
            <pc:sldMk cId="1407518849" sldId="364"/>
            <ac:spMk id="126" creationId="{39D6C490-0229-4573-9696-B73E5B3A9C33}"/>
          </ac:spMkLst>
        </pc:spChg>
        <pc:spChg chg="add del">
          <ac:chgData name="Nadimpally, Ravi K." userId="S::nadimpally.ravi_mayo.edu#ext#@twinsbaseball.com::ba71d222-638c-4d8a-a183-b9d11156e6eb" providerId="AD" clId="Web-{391550A2-D831-0C0C-7996-C826C5840073}" dt="2020-09-15T20:51:48.271" v="224"/>
          <ac:spMkLst>
            <pc:docMk/>
            <pc:sldMk cId="1407518849" sldId="364"/>
            <ac:spMk id="180" creationId="{C95B82D5-A8BB-45BF-BED8-C7B206892100}"/>
          </ac:spMkLst>
        </pc:spChg>
        <pc:spChg chg="add del">
          <ac:chgData name="Nadimpally, Ravi K." userId="S::nadimpally.ravi_mayo.edu#ext#@twinsbaseball.com::ba71d222-638c-4d8a-a183-b9d11156e6eb" providerId="AD" clId="Web-{391550A2-D831-0C0C-7996-C826C5840073}" dt="2020-09-15T20:51:48.271" v="224"/>
          <ac:spMkLst>
            <pc:docMk/>
            <pc:sldMk cId="1407518849" sldId="364"/>
            <ac:spMk id="181" creationId="{296C61EC-FBF4-4216-BE67-6C864D30A01C}"/>
          </ac:spMkLst>
        </pc:spChg>
        <pc:spChg chg="add del">
          <ac:chgData name="Nadimpally, Ravi K." userId="S::nadimpally.ravi_mayo.edu#ext#@twinsbaseball.com::ba71d222-638c-4d8a-a183-b9d11156e6eb" providerId="AD" clId="Web-{391550A2-D831-0C0C-7996-C826C5840073}" dt="2020-09-15T20:51:48.224" v="223"/>
          <ac:spMkLst>
            <pc:docMk/>
            <pc:sldMk cId="1407518849" sldId="364"/>
            <ac:spMk id="183" creationId="{C95B82D5-A8BB-45BF-BED8-C7B206892100}"/>
          </ac:spMkLst>
        </pc:spChg>
        <pc:spChg chg="add del">
          <ac:chgData name="Nadimpally, Ravi K." userId="S::nadimpally.ravi_mayo.edu#ext#@twinsbaseball.com::ba71d222-638c-4d8a-a183-b9d11156e6eb" providerId="AD" clId="Web-{391550A2-D831-0C0C-7996-C826C5840073}" dt="2020-09-15T20:51:48.224" v="223"/>
          <ac:spMkLst>
            <pc:docMk/>
            <pc:sldMk cId="1407518849" sldId="364"/>
            <ac:spMk id="184" creationId="{296C61EC-FBF4-4216-BE67-6C864D30A01C}"/>
          </ac:spMkLst>
        </pc:spChg>
        <pc:spChg chg="add">
          <ac:chgData name="Nadimpally, Ravi K." userId="S::nadimpally.ravi_mayo.edu#ext#@twinsbaseball.com::ba71d222-638c-4d8a-a183-b9d11156e6eb" providerId="AD" clId="Web-{391550A2-D831-0C0C-7996-C826C5840073}" dt="2020-09-15T20:51:48.271" v="224"/>
          <ac:spMkLst>
            <pc:docMk/>
            <pc:sldMk cId="1407518849" sldId="364"/>
            <ac:spMk id="185" creationId="{C95B82D5-A8BB-45BF-BED8-C7B206892100}"/>
          </ac:spMkLst>
        </pc:spChg>
        <pc:spChg chg="add">
          <ac:chgData name="Nadimpally, Ravi K." userId="S::nadimpally.ravi_mayo.edu#ext#@twinsbaseball.com::ba71d222-638c-4d8a-a183-b9d11156e6eb" providerId="AD" clId="Web-{391550A2-D831-0C0C-7996-C826C5840073}" dt="2020-09-15T20:51:48.271" v="224"/>
          <ac:spMkLst>
            <pc:docMk/>
            <pc:sldMk cId="1407518849" sldId="364"/>
            <ac:spMk id="186" creationId="{296C61EC-FBF4-4216-BE67-6C864D30A01C}"/>
          </ac:spMkLst>
        </pc:spChg>
        <pc:graphicFrameChg chg="mod modGraphic">
          <ac:chgData name="Nadimpally, Ravi K." userId="S::nadimpally.ravi_mayo.edu#ext#@twinsbaseball.com::ba71d222-638c-4d8a-a183-b9d11156e6eb" providerId="AD" clId="Web-{391550A2-D831-0C0C-7996-C826C5840073}" dt="2020-09-15T20:51:48.271" v="224"/>
          <ac:graphicFrameMkLst>
            <pc:docMk/>
            <pc:sldMk cId="1407518849" sldId="364"/>
            <ac:graphicFrameMk id="7" creationId="{AF537387-6CE3-4B88-BE4B-F7CCFCB281E9}"/>
          </ac:graphicFrameMkLst>
        </pc:graphicFrameChg>
        <pc:picChg chg="mod">
          <ac:chgData name="Nadimpally, Ravi K." userId="S::nadimpally.ravi_mayo.edu#ext#@twinsbaseball.com::ba71d222-638c-4d8a-a183-b9d11156e6eb" providerId="AD" clId="Web-{391550A2-D831-0C0C-7996-C826C5840073}" dt="2020-09-15T20:51:13.878" v="220"/>
          <ac:picMkLst>
            <pc:docMk/>
            <pc:sldMk cId="1407518849" sldId="364"/>
            <ac:picMk id="141" creationId="{38265AA7-332A-486C-8A04-8F03FF7A6A2B}"/>
          </ac:picMkLst>
        </pc:picChg>
        <pc:picChg chg="mod">
          <ac:chgData name="Nadimpally, Ravi K." userId="S::nadimpally.ravi_mayo.edu#ext#@twinsbaseball.com::ba71d222-638c-4d8a-a183-b9d11156e6eb" providerId="AD" clId="Web-{391550A2-D831-0C0C-7996-C826C5840073}" dt="2020-09-15T20:51:13.878" v="220"/>
          <ac:picMkLst>
            <pc:docMk/>
            <pc:sldMk cId="1407518849" sldId="364"/>
            <ac:picMk id="143" creationId="{E072019F-C3D6-47E8-BB60-88EBF2564727}"/>
          </ac:picMkLst>
        </pc:picChg>
      </pc:sldChg>
      <pc:sldChg chg="addSp delSp modSp add ord replId modNotes">
        <pc:chgData name="Nadimpally, Ravi K." userId="S::nadimpally.ravi_mayo.edu#ext#@twinsbaseball.com::ba71d222-638c-4d8a-a183-b9d11156e6eb" providerId="AD" clId="Web-{391550A2-D831-0C0C-7996-C826C5840073}" dt="2020-09-15T21:02:27.665" v="337"/>
        <pc:sldMkLst>
          <pc:docMk/>
          <pc:sldMk cId="3594647550" sldId="365"/>
        </pc:sldMkLst>
        <pc:spChg chg="mod">
          <ac:chgData name="Nadimpally, Ravi K." userId="S::nadimpally.ravi_mayo.edu#ext#@twinsbaseball.com::ba71d222-638c-4d8a-a183-b9d11156e6eb" providerId="AD" clId="Web-{391550A2-D831-0C0C-7996-C826C5840073}" dt="2020-09-15T21:02:16.664" v="336"/>
          <ac:spMkLst>
            <pc:docMk/>
            <pc:sldMk cId="3594647550" sldId="365"/>
            <ac:spMk id="2" creationId="{F80C7716-25CC-48DD-9D3F-14F2979FDEFA}"/>
          </ac:spMkLst>
        </pc:spChg>
        <pc:spChg chg="add del">
          <ac:chgData name="Nadimpally, Ravi K." userId="S::nadimpally.ravi_mayo.edu#ext#@twinsbaseball.com::ba71d222-638c-4d8a-a183-b9d11156e6eb" providerId="AD" clId="Web-{391550A2-D831-0C0C-7996-C826C5840073}" dt="2020-09-15T20:55:30.236" v="287"/>
          <ac:spMkLst>
            <pc:docMk/>
            <pc:sldMk cId="3594647550" sldId="365"/>
            <ac:spMk id="127" creationId="{C95B82D5-A8BB-45BF-BED8-C7B206892100}"/>
          </ac:spMkLst>
        </pc:spChg>
        <pc:spChg chg="del">
          <ac:chgData name="Nadimpally, Ravi K." userId="S::nadimpally.ravi_mayo.edu#ext#@twinsbaseball.com::ba71d222-638c-4d8a-a183-b9d11156e6eb" providerId="AD" clId="Web-{391550A2-D831-0C0C-7996-C826C5840073}" dt="2020-09-15T20:53:46.887" v="283"/>
          <ac:spMkLst>
            <pc:docMk/>
            <pc:sldMk cId="3594647550" sldId="365"/>
            <ac:spMk id="185" creationId="{C95B82D5-A8BB-45BF-BED8-C7B206892100}"/>
          </ac:spMkLst>
        </pc:spChg>
        <pc:spChg chg="del">
          <ac:chgData name="Nadimpally, Ravi K." userId="S::nadimpally.ravi_mayo.edu#ext#@twinsbaseball.com::ba71d222-638c-4d8a-a183-b9d11156e6eb" providerId="AD" clId="Web-{391550A2-D831-0C0C-7996-C826C5840073}" dt="2020-09-15T20:53:46.887" v="283"/>
          <ac:spMkLst>
            <pc:docMk/>
            <pc:sldMk cId="3594647550" sldId="365"/>
            <ac:spMk id="186" creationId="{296C61EC-FBF4-4216-BE67-6C864D30A01C}"/>
          </ac:spMkLst>
        </pc:spChg>
        <pc:spChg chg="add del">
          <ac:chgData name="Nadimpally, Ravi K." userId="S::nadimpally.ravi_mayo.edu#ext#@twinsbaseball.com::ba71d222-638c-4d8a-a183-b9d11156e6eb" providerId="AD" clId="Web-{391550A2-D831-0C0C-7996-C826C5840073}" dt="2020-09-15T20:55:30.236" v="287"/>
          <ac:spMkLst>
            <pc:docMk/>
            <pc:sldMk cId="3594647550" sldId="365"/>
            <ac:spMk id="192" creationId="{296C61EC-FBF4-4216-BE67-6C864D30A01C}"/>
          </ac:spMkLst>
        </pc:spChg>
        <pc:spChg chg="add del">
          <ac:chgData name="Nadimpally, Ravi K." userId="S::nadimpally.ravi_mayo.edu#ext#@twinsbaseball.com::ba71d222-638c-4d8a-a183-b9d11156e6eb" providerId="AD" clId="Web-{391550A2-D831-0C0C-7996-C826C5840073}" dt="2020-09-15T21:01:07.067" v="315"/>
          <ac:spMkLst>
            <pc:docMk/>
            <pc:sldMk cId="3594647550" sldId="365"/>
            <ac:spMk id="197" creationId="{C95B82D5-A8BB-45BF-BED8-C7B206892100}"/>
          </ac:spMkLst>
        </pc:spChg>
        <pc:spChg chg="add del">
          <ac:chgData name="Nadimpally, Ravi K." userId="S::nadimpally.ravi_mayo.edu#ext#@twinsbaseball.com::ba71d222-638c-4d8a-a183-b9d11156e6eb" providerId="AD" clId="Web-{391550A2-D831-0C0C-7996-C826C5840073}" dt="2020-09-15T21:01:07.067" v="315"/>
          <ac:spMkLst>
            <pc:docMk/>
            <pc:sldMk cId="3594647550" sldId="365"/>
            <ac:spMk id="199" creationId="{296C61EC-FBF4-4216-BE67-6C864D30A01C}"/>
          </ac:spMkLst>
        </pc:spChg>
        <pc:spChg chg="add del">
          <ac:chgData name="Nadimpally, Ravi K." userId="S::nadimpally.ravi_mayo.edu#ext#@twinsbaseball.com::ba71d222-638c-4d8a-a183-b9d11156e6eb" providerId="AD" clId="Web-{391550A2-D831-0C0C-7996-C826C5840073}" dt="2020-09-15T21:02:27.665" v="337"/>
          <ac:spMkLst>
            <pc:docMk/>
            <pc:sldMk cId="3594647550" sldId="365"/>
            <ac:spMk id="204" creationId="{C95B82D5-A8BB-45BF-BED8-C7B206892100}"/>
          </ac:spMkLst>
        </pc:spChg>
        <pc:spChg chg="add del">
          <ac:chgData name="Nadimpally, Ravi K." userId="S::nadimpally.ravi_mayo.edu#ext#@twinsbaseball.com::ba71d222-638c-4d8a-a183-b9d11156e6eb" providerId="AD" clId="Web-{391550A2-D831-0C0C-7996-C826C5840073}" dt="2020-09-15T21:02:27.665" v="337"/>
          <ac:spMkLst>
            <pc:docMk/>
            <pc:sldMk cId="3594647550" sldId="365"/>
            <ac:spMk id="206" creationId="{296C61EC-FBF4-4216-BE67-6C864D30A01C}"/>
          </ac:spMkLst>
        </pc:spChg>
        <pc:spChg chg="add">
          <ac:chgData name="Nadimpally, Ravi K." userId="S::nadimpally.ravi_mayo.edu#ext#@twinsbaseball.com::ba71d222-638c-4d8a-a183-b9d11156e6eb" providerId="AD" clId="Web-{391550A2-D831-0C0C-7996-C826C5840073}" dt="2020-09-15T21:02:27.665" v="337"/>
          <ac:spMkLst>
            <pc:docMk/>
            <pc:sldMk cId="3594647550" sldId="365"/>
            <ac:spMk id="208" creationId="{C95B82D5-A8BB-45BF-BED8-C7B206892100}"/>
          </ac:spMkLst>
        </pc:spChg>
        <pc:spChg chg="add">
          <ac:chgData name="Nadimpally, Ravi K." userId="S::nadimpally.ravi_mayo.edu#ext#@twinsbaseball.com::ba71d222-638c-4d8a-a183-b9d11156e6eb" providerId="AD" clId="Web-{391550A2-D831-0C0C-7996-C826C5840073}" dt="2020-09-15T21:02:27.665" v="337"/>
          <ac:spMkLst>
            <pc:docMk/>
            <pc:sldMk cId="3594647550" sldId="365"/>
            <ac:spMk id="209" creationId="{296C61EC-FBF4-4216-BE67-6C864D30A01C}"/>
          </ac:spMkLst>
        </pc:spChg>
        <pc:spChg chg="add del">
          <ac:chgData name="Nadimpally, Ravi K." userId="S::nadimpally.ravi_mayo.edu#ext#@twinsbaseball.com::ba71d222-638c-4d8a-a183-b9d11156e6eb" providerId="AD" clId="Web-{391550A2-D831-0C0C-7996-C826C5840073}" dt="2020-09-15T21:02:16.664" v="336"/>
          <ac:spMkLst>
            <pc:docMk/>
            <pc:sldMk cId="3594647550" sldId="365"/>
            <ac:spMk id="211" creationId="{7D8E67F2-F753-4E06-8229-4970A6725835}"/>
          </ac:spMkLst>
        </pc:spChg>
        <pc:spChg chg="add del">
          <ac:chgData name="Nadimpally, Ravi K." userId="S::nadimpally.ravi_mayo.edu#ext#@twinsbaseball.com::ba71d222-638c-4d8a-a183-b9d11156e6eb" providerId="AD" clId="Web-{391550A2-D831-0C0C-7996-C826C5840073}" dt="2020-09-15T21:02:16.664" v="336"/>
          <ac:spMkLst>
            <pc:docMk/>
            <pc:sldMk cId="3594647550" sldId="365"/>
            <ac:spMk id="215" creationId="{007B8288-68CC-4847-8419-CF535B6B7EEA}"/>
          </ac:spMkLst>
        </pc:spChg>
        <pc:spChg chg="add del">
          <ac:chgData name="Nadimpally, Ravi K." userId="S::nadimpally.ravi_mayo.edu#ext#@twinsbaseball.com::ba71d222-638c-4d8a-a183-b9d11156e6eb" providerId="AD" clId="Web-{391550A2-D831-0C0C-7996-C826C5840073}" dt="2020-09-15T21:02:16.664" v="336"/>
          <ac:spMkLst>
            <pc:docMk/>
            <pc:sldMk cId="3594647550" sldId="365"/>
            <ac:spMk id="217" creationId="{32BA8EA8-C1B6-4309-B674-F9F399B96288}"/>
          </ac:spMkLst>
        </pc:spChg>
        <pc:graphicFrameChg chg="mod modGraphic">
          <ac:chgData name="Nadimpally, Ravi K." userId="S::nadimpally.ravi_mayo.edu#ext#@twinsbaseball.com::ba71d222-638c-4d8a-a183-b9d11156e6eb" providerId="AD" clId="Web-{391550A2-D831-0C0C-7996-C826C5840073}" dt="2020-09-15T21:02:27.665" v="337"/>
          <ac:graphicFrameMkLst>
            <pc:docMk/>
            <pc:sldMk cId="3594647550" sldId="365"/>
            <ac:graphicFrameMk id="7" creationId="{AF537387-6CE3-4B88-BE4B-F7CCFCB281E9}"/>
          </ac:graphicFrameMkLst>
        </pc:graphicFrameChg>
        <pc:picChg chg="mod ord">
          <ac:chgData name="Nadimpally, Ravi K." userId="S::nadimpally.ravi_mayo.edu#ext#@twinsbaseball.com::ba71d222-638c-4d8a-a183-b9d11156e6eb" providerId="AD" clId="Web-{391550A2-D831-0C0C-7996-C826C5840073}" dt="2020-09-15T21:02:16.664" v="336"/>
          <ac:picMkLst>
            <pc:docMk/>
            <pc:sldMk cId="3594647550" sldId="365"/>
            <ac:picMk id="141" creationId="{38265AA7-332A-486C-8A04-8F03FF7A6A2B}"/>
          </ac:picMkLst>
        </pc:picChg>
        <pc:picChg chg="mod">
          <ac:chgData name="Nadimpally, Ravi K." userId="S::nadimpally.ravi_mayo.edu#ext#@twinsbaseball.com::ba71d222-638c-4d8a-a183-b9d11156e6eb" providerId="AD" clId="Web-{391550A2-D831-0C0C-7996-C826C5840073}" dt="2020-09-15T21:02:16.664" v="336"/>
          <ac:picMkLst>
            <pc:docMk/>
            <pc:sldMk cId="3594647550" sldId="365"/>
            <ac:picMk id="143" creationId="{E072019F-C3D6-47E8-BB60-88EBF2564727}"/>
          </ac:picMkLst>
        </pc:picChg>
        <pc:picChg chg="add del">
          <ac:chgData name="Nadimpally, Ravi K." userId="S::nadimpally.ravi_mayo.edu#ext#@twinsbaseball.com::ba71d222-638c-4d8a-a183-b9d11156e6eb" providerId="AD" clId="Web-{391550A2-D831-0C0C-7996-C826C5840073}" dt="2020-09-15T21:02:16.664" v="336"/>
          <ac:picMkLst>
            <pc:docMk/>
            <pc:sldMk cId="3594647550" sldId="365"/>
            <ac:picMk id="213" creationId="{2EE1BDFD-564B-44A4-841A-50D6A8E75CB4}"/>
          </ac:picMkLst>
        </pc:picChg>
      </pc:sldChg>
      <pc:sldChg chg="add replId">
        <pc:chgData name="Nadimpally, Ravi K." userId="S::nadimpally.ravi_mayo.edu#ext#@twinsbaseball.com::ba71d222-638c-4d8a-a183-b9d11156e6eb" providerId="AD" clId="Web-{391550A2-D831-0C0C-7996-C826C5840073}" dt="2020-09-15T20:59:23.655" v="295"/>
        <pc:sldMkLst>
          <pc:docMk/>
          <pc:sldMk cId="1333553665" sldId="366"/>
        </pc:sldMkLst>
      </pc:sldChg>
    </pc:docChg>
  </pc:docChgLst>
  <pc:docChgLst>
    <pc:chgData clId="Web-{A7EC31BB-FE2A-402F-ADF1-4315900B308E}"/>
    <pc:docChg chg="addSld">
      <pc:chgData name="" userId="" providerId="" clId="Web-{A7EC31BB-FE2A-402F-ADF1-4315900B308E}" dt="2020-10-05T21:25:20.206" v="0"/>
      <pc:docMkLst>
        <pc:docMk/>
      </pc:docMkLst>
      <pc:sldChg chg="new">
        <pc:chgData name="" userId="" providerId="" clId="Web-{A7EC31BB-FE2A-402F-ADF1-4315900B308E}" dt="2020-10-05T21:25:20.206" v="0"/>
        <pc:sldMkLst>
          <pc:docMk/>
          <pc:sldMk cId="2279353712" sldId="369"/>
        </pc:sldMkLst>
      </pc:sldChg>
    </pc:docChg>
  </pc:docChgLst>
  <pc:docChgLst>
    <pc:chgData name="Larry John" userId="S::larry.john_helpsystems.com#ext#@twinsbaseball.com::6daa0e4f-e786-4030-abc5-77d70925687b" providerId="AD" clId="Web-{A69C49BA-C50B-6F42-25FB-BB8938CF9F28}"/>
    <pc:docChg chg="modSld">
      <pc:chgData name="Larry John" userId="S::larry.john_helpsystems.com#ext#@twinsbaseball.com::6daa0e4f-e786-4030-abc5-77d70925687b" providerId="AD" clId="Web-{A69C49BA-C50B-6F42-25FB-BB8938CF9F28}" dt="2020-10-06T15:42:47.048" v="74" actId="20577"/>
      <pc:docMkLst>
        <pc:docMk/>
      </pc:docMkLst>
      <pc:sldChg chg="modSp">
        <pc:chgData name="Larry John" userId="S::larry.john_helpsystems.com#ext#@twinsbaseball.com::6daa0e4f-e786-4030-abc5-77d70925687b" providerId="AD" clId="Web-{A69C49BA-C50B-6F42-25FB-BB8938CF9F28}" dt="2020-10-06T15:42:47.048" v="74" actId="20577"/>
        <pc:sldMkLst>
          <pc:docMk/>
          <pc:sldMk cId="2635008599" sldId="372"/>
        </pc:sldMkLst>
        <pc:spChg chg="mod">
          <ac:chgData name="Larry John" userId="S::larry.john_helpsystems.com#ext#@twinsbaseball.com::6daa0e4f-e786-4030-abc5-77d70925687b" providerId="AD" clId="Web-{A69C49BA-C50B-6F42-25FB-BB8938CF9F28}" dt="2020-10-06T13:57:30.700" v="8" actId="20577"/>
          <ac:spMkLst>
            <pc:docMk/>
            <pc:sldMk cId="2635008599" sldId="372"/>
            <ac:spMk id="2" creationId="{F80C7716-25CC-48DD-9D3F-14F2979FDEFA}"/>
          </ac:spMkLst>
        </pc:spChg>
        <pc:graphicFrameChg chg="modGraphic">
          <ac:chgData name="Larry John" userId="S::larry.john_helpsystems.com#ext#@twinsbaseball.com::6daa0e4f-e786-4030-abc5-77d70925687b" providerId="AD" clId="Web-{A69C49BA-C50B-6F42-25FB-BB8938CF9F28}" dt="2020-10-06T15:42:47.048" v="74" actId="20577"/>
          <ac:graphicFrameMkLst>
            <pc:docMk/>
            <pc:sldMk cId="2635008599" sldId="372"/>
            <ac:graphicFrameMk id="190" creationId="{D5879E2B-8F07-4CA7-A257-0047352C9B1A}"/>
          </ac:graphicFrameMkLst>
        </pc:graphicFrameChg>
      </pc:sldChg>
    </pc:docChg>
  </pc:docChgLst>
  <pc:docChgLst>
    <pc:chgData name="Nadimpally, Ravi K." userId="S::nadimpally.ravi_mayo.edu#ext#@twinsbaseball.com::ba71d222-638c-4d8a-a183-b9d11156e6eb" providerId="AD" clId="Web-{030BF4E6-52CB-B92A-B820-8FD7EAF92325}"/>
    <pc:docChg chg="addSld delSld modSld modMainMaster">
      <pc:chgData name="Nadimpally, Ravi K." userId="S::nadimpally.ravi_mayo.edu#ext#@twinsbaseball.com::ba71d222-638c-4d8a-a183-b9d11156e6eb" providerId="AD" clId="Web-{030BF4E6-52CB-B92A-B820-8FD7EAF92325}" dt="2020-09-15T15:00:24.350" v="49"/>
      <pc:docMkLst>
        <pc:docMk/>
      </pc:docMkLst>
      <pc:sldChg chg="addSp delSp modSp mod setBg setClrOvrMap">
        <pc:chgData name="Nadimpally, Ravi K." userId="S::nadimpally.ravi_mayo.edu#ext#@twinsbaseball.com::ba71d222-638c-4d8a-a183-b9d11156e6eb" providerId="AD" clId="Web-{030BF4E6-52CB-B92A-B820-8FD7EAF92325}" dt="2020-09-15T15:00:24.350" v="49"/>
        <pc:sldMkLst>
          <pc:docMk/>
          <pc:sldMk cId="1823109100" sldId="341"/>
        </pc:sldMkLst>
        <pc:spChg chg="mod">
          <ac:chgData name="Nadimpally, Ravi K." userId="S::nadimpally.ravi_mayo.edu#ext#@twinsbaseball.com::ba71d222-638c-4d8a-a183-b9d11156e6eb" providerId="AD" clId="Web-{030BF4E6-52CB-B92A-B820-8FD7EAF92325}" dt="2020-09-15T14:57:10.224" v="30"/>
          <ac:spMkLst>
            <pc:docMk/>
            <pc:sldMk cId="1823109100" sldId="341"/>
            <ac:spMk id="4" creationId="{00000000-0000-0000-0000-000000000000}"/>
          </ac:spMkLst>
        </pc:spChg>
        <pc:spChg chg="mod">
          <ac:chgData name="Nadimpally, Ravi K." userId="S::nadimpally.ravi_mayo.edu#ext#@twinsbaseball.com::ba71d222-638c-4d8a-a183-b9d11156e6eb" providerId="AD" clId="Web-{030BF4E6-52CB-B92A-B820-8FD7EAF92325}" dt="2020-09-15T14:57:10.224" v="30"/>
          <ac:spMkLst>
            <pc:docMk/>
            <pc:sldMk cId="1823109100" sldId="341"/>
            <ac:spMk id="5" creationId="{00000000-0000-0000-0000-000000000000}"/>
          </ac:spMkLst>
        </pc:spChg>
        <pc:spChg chg="del">
          <ac:chgData name="Nadimpally, Ravi K." userId="S::nadimpally.ravi_mayo.edu#ext#@twinsbaseball.com::ba71d222-638c-4d8a-a183-b9d11156e6eb" providerId="AD" clId="Web-{030BF4E6-52CB-B92A-B820-8FD7EAF92325}" dt="2020-09-15T14:52:50.942" v="17"/>
          <ac:spMkLst>
            <pc:docMk/>
            <pc:sldMk cId="1823109100" sldId="341"/>
            <ac:spMk id="46" creationId="{DCFD1A13-2B88-47B7-AAE9-AD6F3296EE2F}"/>
          </ac:spMkLst>
        </pc:spChg>
        <pc:spChg chg="del">
          <ac:chgData name="Nadimpally, Ravi K." userId="S::nadimpally.ravi_mayo.edu#ext#@twinsbaseball.com::ba71d222-638c-4d8a-a183-b9d11156e6eb" providerId="AD" clId="Web-{030BF4E6-52CB-B92A-B820-8FD7EAF92325}" dt="2020-09-15T14:52:50.942" v="17"/>
          <ac:spMkLst>
            <pc:docMk/>
            <pc:sldMk cId="1823109100" sldId="341"/>
            <ac:spMk id="48" creationId="{F5CE4102-C93A-420A-98A7-5A7DD0C5C5B1}"/>
          </ac:spMkLst>
        </pc:spChg>
        <pc:spChg chg="add del">
          <ac:chgData name="Nadimpally, Ravi K." userId="S::nadimpally.ravi_mayo.edu#ext#@twinsbaseball.com::ba71d222-638c-4d8a-a183-b9d11156e6eb" providerId="AD" clId="Web-{030BF4E6-52CB-B92A-B820-8FD7EAF92325}" dt="2020-09-15T14:56:43.396" v="28"/>
          <ac:spMkLst>
            <pc:docMk/>
            <pc:sldMk cId="1823109100" sldId="341"/>
            <ac:spMk id="53" creationId="{C95B82D5-A8BB-45BF-BED8-C7B206892100}"/>
          </ac:spMkLst>
        </pc:spChg>
        <pc:spChg chg="add del">
          <ac:chgData name="Nadimpally, Ravi K." userId="S::nadimpally.ravi_mayo.edu#ext#@twinsbaseball.com::ba71d222-638c-4d8a-a183-b9d11156e6eb" providerId="AD" clId="Web-{030BF4E6-52CB-B92A-B820-8FD7EAF92325}" dt="2020-09-15T14:56:43.396" v="28"/>
          <ac:spMkLst>
            <pc:docMk/>
            <pc:sldMk cId="1823109100" sldId="341"/>
            <ac:spMk id="55" creationId="{296C61EC-FBF4-4216-BE67-6C864D30A01C}"/>
          </ac:spMkLst>
        </pc:spChg>
        <pc:spChg chg="add del">
          <ac:chgData name="Nadimpally, Ravi K." userId="S::nadimpally.ravi_mayo.edu#ext#@twinsbaseball.com::ba71d222-638c-4d8a-a183-b9d11156e6eb" providerId="AD" clId="Web-{030BF4E6-52CB-B92A-B820-8FD7EAF92325}" dt="2020-09-15T14:56:43.396" v="28"/>
          <ac:spMkLst>
            <pc:docMk/>
            <pc:sldMk cId="1823109100" sldId="341"/>
            <ac:spMk id="57" creationId="{39D6C490-0229-4573-9696-B73E5B3A9C33}"/>
          </ac:spMkLst>
        </pc:spChg>
        <pc:spChg chg="add del">
          <ac:chgData name="Nadimpally, Ravi K." userId="S::nadimpally.ravi_mayo.edu#ext#@twinsbaseball.com::ba71d222-638c-4d8a-a183-b9d11156e6eb" providerId="AD" clId="Web-{030BF4E6-52CB-B92A-B820-8FD7EAF92325}" dt="2020-09-15T14:57:10.224" v="30"/>
          <ac:spMkLst>
            <pc:docMk/>
            <pc:sldMk cId="1823109100" sldId="341"/>
            <ac:spMk id="59" creationId="{53E60C6D-4E85-4E14-BCDF-BF15C241F7CA}"/>
          </ac:spMkLst>
        </pc:spChg>
        <pc:spChg chg="add del">
          <ac:chgData name="Nadimpally, Ravi K." userId="S::nadimpally.ravi_mayo.edu#ext#@twinsbaseball.com::ba71d222-638c-4d8a-a183-b9d11156e6eb" providerId="AD" clId="Web-{030BF4E6-52CB-B92A-B820-8FD7EAF92325}" dt="2020-09-15T14:57:10.224" v="30"/>
          <ac:spMkLst>
            <pc:docMk/>
            <pc:sldMk cId="1823109100" sldId="341"/>
            <ac:spMk id="60" creationId="{7D42D292-4C48-479B-9E59-E29CD9871C0C}"/>
          </ac:spMkLst>
        </pc:spChg>
        <pc:spChg chg="add del">
          <ac:chgData name="Nadimpally, Ravi K." userId="S::nadimpally.ravi_mayo.edu#ext#@twinsbaseball.com::ba71d222-638c-4d8a-a183-b9d11156e6eb" providerId="AD" clId="Web-{030BF4E6-52CB-B92A-B820-8FD7EAF92325}" dt="2020-09-15T14:56:43.380" v="27"/>
          <ac:spMkLst>
            <pc:docMk/>
            <pc:sldMk cId="1823109100" sldId="341"/>
            <ac:spMk id="62" creationId="{C95B82D5-A8BB-45BF-BED8-C7B206892100}"/>
          </ac:spMkLst>
        </pc:spChg>
        <pc:spChg chg="add del">
          <ac:chgData name="Nadimpally, Ravi K." userId="S::nadimpally.ravi_mayo.edu#ext#@twinsbaseball.com::ba71d222-638c-4d8a-a183-b9d11156e6eb" providerId="AD" clId="Web-{030BF4E6-52CB-B92A-B820-8FD7EAF92325}" dt="2020-09-15T14:56:43.380" v="27"/>
          <ac:spMkLst>
            <pc:docMk/>
            <pc:sldMk cId="1823109100" sldId="341"/>
            <ac:spMk id="64" creationId="{296C61EC-FBF4-4216-BE67-6C864D30A01C}"/>
          </ac:spMkLst>
        </pc:spChg>
        <pc:spChg chg="add del">
          <ac:chgData name="Nadimpally, Ravi K." userId="S::nadimpally.ravi_mayo.edu#ext#@twinsbaseball.com::ba71d222-638c-4d8a-a183-b9d11156e6eb" providerId="AD" clId="Web-{030BF4E6-52CB-B92A-B820-8FD7EAF92325}" dt="2020-09-15T14:57:10.224" v="30"/>
          <ac:spMkLst>
            <pc:docMk/>
            <pc:sldMk cId="1823109100" sldId="341"/>
            <ac:spMk id="66" creationId="{533DF362-939D-4EEE-8DC4-6B54607E5611}"/>
          </ac:spMkLst>
        </pc:spChg>
        <pc:spChg chg="add del">
          <ac:chgData name="Nadimpally, Ravi K." userId="S::nadimpally.ravi_mayo.edu#ext#@twinsbaseball.com::ba71d222-638c-4d8a-a183-b9d11156e6eb" providerId="AD" clId="Web-{030BF4E6-52CB-B92A-B820-8FD7EAF92325}" dt="2020-09-15T15:00:24.350" v="49"/>
          <ac:spMkLst>
            <pc:docMk/>
            <pc:sldMk cId="1823109100" sldId="341"/>
            <ac:spMk id="71" creationId="{C95B82D5-A8BB-45BF-BED8-C7B206892100}"/>
          </ac:spMkLst>
        </pc:spChg>
        <pc:spChg chg="add del">
          <ac:chgData name="Nadimpally, Ravi K." userId="S::nadimpally.ravi_mayo.edu#ext#@twinsbaseball.com::ba71d222-638c-4d8a-a183-b9d11156e6eb" providerId="AD" clId="Web-{030BF4E6-52CB-B92A-B820-8FD7EAF92325}" dt="2020-09-15T15:00:24.350" v="49"/>
          <ac:spMkLst>
            <pc:docMk/>
            <pc:sldMk cId="1823109100" sldId="341"/>
            <ac:spMk id="73" creationId="{296C61EC-FBF4-4216-BE67-6C864D30A01C}"/>
          </ac:spMkLst>
        </pc:spChg>
        <pc:spChg chg="add del">
          <ac:chgData name="Nadimpally, Ravi K." userId="S::nadimpally.ravi_mayo.edu#ext#@twinsbaseball.com::ba71d222-638c-4d8a-a183-b9d11156e6eb" providerId="AD" clId="Web-{030BF4E6-52CB-B92A-B820-8FD7EAF92325}" dt="2020-09-15T15:00:24.350" v="49"/>
          <ac:spMkLst>
            <pc:docMk/>
            <pc:sldMk cId="1823109100" sldId="341"/>
            <ac:spMk id="75" creationId="{39D6C490-0229-4573-9696-B73E5B3A9C33}"/>
          </ac:spMkLst>
        </pc:spChg>
        <pc:spChg chg="add">
          <ac:chgData name="Nadimpally, Ravi K." userId="S::nadimpally.ravi_mayo.edu#ext#@twinsbaseball.com::ba71d222-638c-4d8a-a183-b9d11156e6eb" providerId="AD" clId="Web-{030BF4E6-52CB-B92A-B820-8FD7EAF92325}" dt="2020-09-15T15:00:24.350" v="49"/>
          <ac:spMkLst>
            <pc:docMk/>
            <pc:sldMk cId="1823109100" sldId="341"/>
            <ac:spMk id="80" creationId="{C95B82D5-A8BB-45BF-BED8-C7B206892100}"/>
          </ac:spMkLst>
        </pc:spChg>
        <pc:spChg chg="add">
          <ac:chgData name="Nadimpally, Ravi K." userId="S::nadimpally.ravi_mayo.edu#ext#@twinsbaseball.com::ba71d222-638c-4d8a-a183-b9d11156e6eb" providerId="AD" clId="Web-{030BF4E6-52CB-B92A-B820-8FD7EAF92325}" dt="2020-09-15T15:00:24.350" v="49"/>
          <ac:spMkLst>
            <pc:docMk/>
            <pc:sldMk cId="1823109100" sldId="341"/>
            <ac:spMk id="82" creationId="{296C61EC-FBF4-4216-BE67-6C864D30A01C}"/>
          </ac:spMkLst>
        </pc:spChg>
        <pc:spChg chg="add">
          <ac:chgData name="Nadimpally, Ravi K." userId="S::nadimpally.ravi_mayo.edu#ext#@twinsbaseball.com::ba71d222-638c-4d8a-a183-b9d11156e6eb" providerId="AD" clId="Web-{030BF4E6-52CB-B92A-B820-8FD7EAF92325}" dt="2020-09-15T15:00:24.350" v="49"/>
          <ac:spMkLst>
            <pc:docMk/>
            <pc:sldMk cId="1823109100" sldId="341"/>
            <ac:spMk id="84" creationId="{39D6C490-0229-4573-9696-B73E5B3A9C33}"/>
          </ac:spMkLst>
        </pc:spChg>
        <pc:picChg chg="mod ord">
          <ac:chgData name="Nadimpally, Ravi K." userId="S::nadimpally.ravi_mayo.edu#ext#@twinsbaseball.com::ba71d222-638c-4d8a-a183-b9d11156e6eb" providerId="AD" clId="Web-{030BF4E6-52CB-B92A-B820-8FD7EAF92325}" dt="2020-09-15T14:57:10.224" v="30"/>
          <ac:picMkLst>
            <pc:docMk/>
            <pc:sldMk cId="1823109100" sldId="341"/>
            <ac:picMk id="3" creationId="{D01FB81C-19EB-44CF-9524-5B6E58B240A7}"/>
          </ac:picMkLst>
        </pc:picChg>
        <pc:picChg chg="mod ord">
          <ac:chgData name="Nadimpally, Ravi K." userId="S::nadimpally.ravi_mayo.edu#ext#@twinsbaseball.com::ba71d222-638c-4d8a-a183-b9d11156e6eb" providerId="AD" clId="Web-{030BF4E6-52CB-B92A-B820-8FD7EAF92325}" dt="2020-09-15T14:57:10.224" v="30"/>
          <ac:picMkLst>
            <pc:docMk/>
            <pc:sldMk cId="1823109100" sldId="341"/>
            <ac:picMk id="8" creationId="{1D2EC97D-A6D5-44E6-B906-3E9BBBADBFFA}"/>
          </ac:picMkLst>
        </pc:picChg>
      </pc:sldChg>
      <pc:sldChg chg="addSp delSp modSp mod modClrScheme delDesignElem chgLayout">
        <pc:chgData name="Nadimpally, Ravi K." userId="S::nadimpally.ravi_mayo.edu#ext#@twinsbaseball.com::ba71d222-638c-4d8a-a183-b9d11156e6eb" providerId="AD" clId="Web-{030BF4E6-52CB-B92A-B820-8FD7EAF92325}" dt="2020-09-15T14:56:56.412" v="29"/>
        <pc:sldMkLst>
          <pc:docMk/>
          <pc:sldMk cId="522647266" sldId="351"/>
        </pc:sldMkLst>
        <pc:spChg chg="mod ord">
          <ac:chgData name="Nadimpally, Ravi K." userId="S::nadimpally.ravi_mayo.edu#ext#@twinsbaseball.com::ba71d222-638c-4d8a-a183-b9d11156e6eb" providerId="AD" clId="Web-{030BF4E6-52CB-B92A-B820-8FD7EAF92325}" dt="2020-09-15T14:53:34.989" v="18"/>
          <ac:spMkLst>
            <pc:docMk/>
            <pc:sldMk cId="522647266" sldId="351"/>
            <ac:spMk id="2" creationId="{F80C7716-25CC-48DD-9D3F-14F2979FDEFA}"/>
          </ac:spMkLst>
        </pc:spChg>
        <pc:spChg chg="add del">
          <ac:chgData name="Nadimpally, Ravi K." userId="S::nadimpally.ravi_mayo.edu#ext#@twinsbaseball.com::ba71d222-638c-4d8a-a183-b9d11156e6eb" providerId="AD" clId="Web-{030BF4E6-52CB-B92A-B820-8FD7EAF92325}" dt="2020-09-15T14:51:57.442" v="12"/>
          <ac:spMkLst>
            <pc:docMk/>
            <pc:sldMk cId="522647266" sldId="351"/>
            <ac:spMk id="84" creationId="{7D8E67F2-F753-4E06-8229-4970A6725835}"/>
          </ac:spMkLst>
        </pc:spChg>
        <pc:spChg chg="add del">
          <ac:chgData name="Nadimpally, Ravi K." userId="S::nadimpally.ravi_mayo.edu#ext#@twinsbaseball.com::ba71d222-638c-4d8a-a183-b9d11156e6eb" providerId="AD" clId="Web-{030BF4E6-52CB-B92A-B820-8FD7EAF92325}" dt="2020-09-15T14:51:57.442" v="12"/>
          <ac:spMkLst>
            <pc:docMk/>
            <pc:sldMk cId="522647266" sldId="351"/>
            <ac:spMk id="88" creationId="{007B8288-68CC-4847-8419-CF535B6B7EEA}"/>
          </ac:spMkLst>
        </pc:spChg>
        <pc:spChg chg="add del">
          <ac:chgData name="Nadimpally, Ravi K." userId="S::nadimpally.ravi_mayo.edu#ext#@twinsbaseball.com::ba71d222-638c-4d8a-a183-b9d11156e6eb" providerId="AD" clId="Web-{030BF4E6-52CB-B92A-B820-8FD7EAF92325}" dt="2020-09-15T14:51:57.442" v="12"/>
          <ac:spMkLst>
            <pc:docMk/>
            <pc:sldMk cId="522647266" sldId="351"/>
            <ac:spMk id="90" creationId="{32BA8EA8-C1B6-4309-B674-F9F399B96288}"/>
          </ac:spMkLst>
        </pc:spChg>
        <pc:spChg chg="del">
          <ac:chgData name="Nadimpally, Ravi K." userId="S::nadimpally.ravi_mayo.edu#ext#@twinsbaseball.com::ba71d222-638c-4d8a-a183-b9d11156e6eb" providerId="AD" clId="Web-{030BF4E6-52CB-B92A-B820-8FD7EAF92325}" dt="2020-09-15T14:51:42.129" v="10"/>
          <ac:spMkLst>
            <pc:docMk/>
            <pc:sldMk cId="522647266" sldId="351"/>
            <ac:spMk id="115" creationId="{7D8E67F2-F753-4E06-8229-4970A6725835}"/>
          </ac:spMkLst>
        </pc:spChg>
        <pc:spChg chg="del">
          <ac:chgData name="Nadimpally, Ravi K." userId="S::nadimpally.ravi_mayo.edu#ext#@twinsbaseball.com::ba71d222-638c-4d8a-a183-b9d11156e6eb" providerId="AD" clId="Web-{030BF4E6-52CB-B92A-B820-8FD7EAF92325}" dt="2020-09-15T14:51:42.129" v="10"/>
          <ac:spMkLst>
            <pc:docMk/>
            <pc:sldMk cId="522647266" sldId="351"/>
            <ac:spMk id="119" creationId="{007B8288-68CC-4847-8419-CF535B6B7EEA}"/>
          </ac:spMkLst>
        </pc:spChg>
        <pc:spChg chg="del">
          <ac:chgData name="Nadimpally, Ravi K." userId="S::nadimpally.ravi_mayo.edu#ext#@twinsbaseball.com::ba71d222-638c-4d8a-a183-b9d11156e6eb" providerId="AD" clId="Web-{030BF4E6-52CB-B92A-B820-8FD7EAF92325}" dt="2020-09-15T14:51:42.129" v="10"/>
          <ac:spMkLst>
            <pc:docMk/>
            <pc:sldMk cId="522647266" sldId="351"/>
            <ac:spMk id="121" creationId="{32BA8EA8-C1B6-4309-B674-F9F399B96288}"/>
          </ac:spMkLst>
        </pc:spChg>
        <pc:spChg chg="add del">
          <ac:chgData name="Nadimpally, Ravi K." userId="S::nadimpally.ravi_mayo.edu#ext#@twinsbaseball.com::ba71d222-638c-4d8a-a183-b9d11156e6eb" providerId="AD" clId="Web-{030BF4E6-52CB-B92A-B820-8FD7EAF92325}" dt="2020-09-15T14:53:34.989" v="18"/>
          <ac:spMkLst>
            <pc:docMk/>
            <pc:sldMk cId="522647266" sldId="351"/>
            <ac:spMk id="175" creationId="{7D8E67F2-F753-4E06-8229-4970A6725835}"/>
          </ac:spMkLst>
        </pc:spChg>
        <pc:spChg chg="add del">
          <ac:chgData name="Nadimpally, Ravi K." userId="S::nadimpally.ravi_mayo.edu#ext#@twinsbaseball.com::ba71d222-638c-4d8a-a183-b9d11156e6eb" providerId="AD" clId="Web-{030BF4E6-52CB-B92A-B820-8FD7EAF92325}" dt="2020-09-15T14:53:34.989" v="18"/>
          <ac:spMkLst>
            <pc:docMk/>
            <pc:sldMk cId="522647266" sldId="351"/>
            <ac:spMk id="177" creationId="{007B8288-68CC-4847-8419-CF535B6B7EEA}"/>
          </ac:spMkLst>
        </pc:spChg>
        <pc:spChg chg="add del">
          <ac:chgData name="Nadimpally, Ravi K." userId="S::nadimpally.ravi_mayo.edu#ext#@twinsbaseball.com::ba71d222-638c-4d8a-a183-b9d11156e6eb" providerId="AD" clId="Web-{030BF4E6-52CB-B92A-B820-8FD7EAF92325}" dt="2020-09-15T14:53:34.989" v="18"/>
          <ac:spMkLst>
            <pc:docMk/>
            <pc:sldMk cId="522647266" sldId="351"/>
            <ac:spMk id="178" creationId="{32BA8EA8-C1B6-4309-B674-F9F399B96288}"/>
          </ac:spMkLst>
        </pc:spChg>
        <pc:spChg chg="add">
          <ac:chgData name="Nadimpally, Ravi K." userId="S::nadimpally.ravi_mayo.edu#ext#@twinsbaseball.com::ba71d222-638c-4d8a-a183-b9d11156e6eb" providerId="AD" clId="Web-{030BF4E6-52CB-B92A-B820-8FD7EAF92325}" dt="2020-09-15T14:53:34.989" v="18"/>
          <ac:spMkLst>
            <pc:docMk/>
            <pc:sldMk cId="522647266" sldId="351"/>
            <ac:spMk id="180" creationId="{C95B82D5-A8BB-45BF-BED8-C7B206892100}"/>
          </ac:spMkLst>
        </pc:spChg>
        <pc:spChg chg="add">
          <ac:chgData name="Nadimpally, Ravi K." userId="S::nadimpally.ravi_mayo.edu#ext#@twinsbaseball.com::ba71d222-638c-4d8a-a183-b9d11156e6eb" providerId="AD" clId="Web-{030BF4E6-52CB-B92A-B820-8FD7EAF92325}" dt="2020-09-15T14:53:34.989" v="18"/>
          <ac:spMkLst>
            <pc:docMk/>
            <pc:sldMk cId="522647266" sldId="351"/>
            <ac:spMk id="181" creationId="{296C61EC-FBF4-4216-BE67-6C864D30A01C}"/>
          </ac:spMkLst>
        </pc:spChg>
        <pc:graphicFrameChg chg="mod modGraphic">
          <ac:chgData name="Nadimpally, Ravi K." userId="S::nadimpally.ravi_mayo.edu#ext#@twinsbaseball.com::ba71d222-638c-4d8a-a183-b9d11156e6eb" providerId="AD" clId="Web-{030BF4E6-52CB-B92A-B820-8FD7EAF92325}" dt="2020-09-15T14:53:34.989" v="18"/>
          <ac:graphicFrameMkLst>
            <pc:docMk/>
            <pc:sldMk cId="522647266" sldId="351"/>
            <ac:graphicFrameMk id="7" creationId="{AF537387-6CE3-4B88-BE4B-F7CCFCB281E9}"/>
          </ac:graphicFrameMkLst>
        </pc:graphicFrameChg>
        <pc:picChg chg="add del">
          <ac:chgData name="Nadimpally, Ravi K." userId="S::nadimpally.ravi_mayo.edu#ext#@twinsbaseball.com::ba71d222-638c-4d8a-a183-b9d11156e6eb" providerId="AD" clId="Web-{030BF4E6-52CB-B92A-B820-8FD7EAF92325}" dt="2020-09-15T14:51:57.442" v="12"/>
          <ac:picMkLst>
            <pc:docMk/>
            <pc:sldMk cId="522647266" sldId="351"/>
            <ac:picMk id="86" creationId="{2EE1BDFD-564B-44A4-841A-50D6A8E75CB4}"/>
          </ac:picMkLst>
        </pc:picChg>
        <pc:picChg chg="del">
          <ac:chgData name="Nadimpally, Ravi K." userId="S::nadimpally.ravi_mayo.edu#ext#@twinsbaseball.com::ba71d222-638c-4d8a-a183-b9d11156e6eb" providerId="AD" clId="Web-{030BF4E6-52CB-B92A-B820-8FD7EAF92325}" dt="2020-09-15T14:51:42.129" v="10"/>
          <ac:picMkLst>
            <pc:docMk/>
            <pc:sldMk cId="522647266" sldId="351"/>
            <ac:picMk id="117" creationId="{2EE1BDFD-564B-44A4-841A-50D6A8E75CB4}"/>
          </ac:picMkLst>
        </pc:picChg>
        <pc:picChg chg="mod">
          <ac:chgData name="Nadimpally, Ravi K." userId="S::nadimpally.ravi_mayo.edu#ext#@twinsbaseball.com::ba71d222-638c-4d8a-a183-b9d11156e6eb" providerId="AD" clId="Web-{030BF4E6-52CB-B92A-B820-8FD7EAF92325}" dt="2020-09-15T14:53:34.989" v="18"/>
          <ac:picMkLst>
            <pc:docMk/>
            <pc:sldMk cId="522647266" sldId="351"/>
            <ac:picMk id="141" creationId="{38265AA7-332A-486C-8A04-8F03FF7A6A2B}"/>
          </ac:picMkLst>
        </pc:picChg>
        <pc:picChg chg="mod ord">
          <ac:chgData name="Nadimpally, Ravi K." userId="S::nadimpally.ravi_mayo.edu#ext#@twinsbaseball.com::ba71d222-638c-4d8a-a183-b9d11156e6eb" providerId="AD" clId="Web-{030BF4E6-52CB-B92A-B820-8FD7EAF92325}" dt="2020-09-15T14:53:34.989" v="18"/>
          <ac:picMkLst>
            <pc:docMk/>
            <pc:sldMk cId="522647266" sldId="351"/>
            <ac:picMk id="143" creationId="{E072019F-C3D6-47E8-BB60-88EBF2564727}"/>
          </ac:picMkLst>
        </pc:picChg>
        <pc:picChg chg="add del">
          <ac:chgData name="Nadimpally, Ravi K." userId="S::nadimpally.ravi_mayo.edu#ext#@twinsbaseball.com::ba71d222-638c-4d8a-a183-b9d11156e6eb" providerId="AD" clId="Web-{030BF4E6-52CB-B92A-B820-8FD7EAF92325}" dt="2020-09-15T14:53:34.989" v="18"/>
          <ac:picMkLst>
            <pc:docMk/>
            <pc:sldMk cId="522647266" sldId="351"/>
            <ac:picMk id="176" creationId="{2EE1BDFD-564B-44A4-841A-50D6A8E75CB4}"/>
          </ac:picMkLst>
        </pc:picChg>
      </pc:sldChg>
      <pc:sldChg chg="addSp delSp modSp del mod setBg">
        <pc:chgData name="Nadimpally, Ravi K." userId="S::nadimpally.ravi_mayo.edu#ext#@twinsbaseball.com::ba71d222-638c-4d8a-a183-b9d11156e6eb" providerId="AD" clId="Web-{030BF4E6-52CB-B92A-B820-8FD7EAF92325}" dt="2020-09-15T14:59:32.568" v="48"/>
        <pc:sldMkLst>
          <pc:docMk/>
          <pc:sldMk cId="1104092482" sldId="352"/>
        </pc:sldMkLst>
        <pc:spChg chg="mod ord">
          <ac:chgData name="Nadimpally, Ravi K." userId="S::nadimpally.ravi_mayo.edu#ext#@twinsbaseball.com::ba71d222-638c-4d8a-a183-b9d11156e6eb" providerId="AD" clId="Web-{030BF4E6-52CB-B92A-B820-8FD7EAF92325}" dt="2020-09-15T14:58:06.818" v="35"/>
          <ac:spMkLst>
            <pc:docMk/>
            <pc:sldMk cId="1104092482" sldId="352"/>
            <ac:spMk id="2" creationId="{F80C7716-25CC-48DD-9D3F-14F2979FDEFA}"/>
          </ac:spMkLst>
        </pc:spChg>
        <pc:spChg chg="del">
          <ac:chgData name="Nadimpally, Ravi K." userId="S::nadimpally.ravi_mayo.edu#ext#@twinsbaseball.com::ba71d222-638c-4d8a-a183-b9d11156e6eb" providerId="AD" clId="Web-{030BF4E6-52CB-B92A-B820-8FD7EAF92325}" dt="2020-09-15T14:54:27.599" v="19"/>
          <ac:spMkLst>
            <pc:docMk/>
            <pc:sldMk cId="1104092482" sldId="352"/>
            <ac:spMk id="276" creationId="{7D8E67F2-F753-4E06-8229-4970A6725835}"/>
          </ac:spMkLst>
        </pc:spChg>
        <pc:spChg chg="del">
          <ac:chgData name="Nadimpally, Ravi K." userId="S::nadimpally.ravi_mayo.edu#ext#@twinsbaseball.com::ba71d222-638c-4d8a-a183-b9d11156e6eb" providerId="AD" clId="Web-{030BF4E6-52CB-B92A-B820-8FD7EAF92325}" dt="2020-09-15T14:54:27.599" v="19"/>
          <ac:spMkLst>
            <pc:docMk/>
            <pc:sldMk cId="1104092482" sldId="352"/>
            <ac:spMk id="278" creationId="{007B8288-68CC-4847-8419-CF535B6B7EEA}"/>
          </ac:spMkLst>
        </pc:spChg>
        <pc:spChg chg="del">
          <ac:chgData name="Nadimpally, Ravi K." userId="S::nadimpally.ravi_mayo.edu#ext#@twinsbaseball.com::ba71d222-638c-4d8a-a183-b9d11156e6eb" providerId="AD" clId="Web-{030BF4E6-52CB-B92A-B820-8FD7EAF92325}" dt="2020-09-15T14:54:27.599" v="19"/>
          <ac:spMkLst>
            <pc:docMk/>
            <pc:sldMk cId="1104092482" sldId="352"/>
            <ac:spMk id="279" creationId="{32BA8EA8-C1B6-4309-B674-F9F399B96288}"/>
          </ac:spMkLst>
        </pc:spChg>
        <pc:spChg chg="add del">
          <ac:chgData name="Nadimpally, Ravi K." userId="S::nadimpally.ravi_mayo.edu#ext#@twinsbaseball.com::ba71d222-638c-4d8a-a183-b9d11156e6eb" providerId="AD" clId="Web-{030BF4E6-52CB-B92A-B820-8FD7EAF92325}" dt="2020-09-15T14:55:37.958" v="23"/>
          <ac:spMkLst>
            <pc:docMk/>
            <pc:sldMk cId="1104092482" sldId="352"/>
            <ac:spMk id="281" creationId="{72B886CF-D3D5-4CDE-A0D0-35994223D8D7}"/>
          </ac:spMkLst>
        </pc:spChg>
        <pc:spChg chg="add del">
          <ac:chgData name="Nadimpally, Ravi K." userId="S::nadimpally.ravi_mayo.edu#ext#@twinsbaseball.com::ba71d222-638c-4d8a-a183-b9d11156e6eb" providerId="AD" clId="Web-{030BF4E6-52CB-B92A-B820-8FD7EAF92325}" dt="2020-09-15T14:55:37.958" v="23"/>
          <ac:spMkLst>
            <pc:docMk/>
            <pc:sldMk cId="1104092482" sldId="352"/>
            <ac:spMk id="282" creationId="{C3E975A9-E5F4-41D1-8B17-BBC67C7138AD}"/>
          </ac:spMkLst>
        </pc:spChg>
        <pc:spChg chg="add del">
          <ac:chgData name="Nadimpally, Ravi K." userId="S::nadimpally.ravi_mayo.edu#ext#@twinsbaseball.com::ba71d222-638c-4d8a-a183-b9d11156e6eb" providerId="AD" clId="Web-{030BF4E6-52CB-B92A-B820-8FD7EAF92325}" dt="2020-09-15T14:55:37.958" v="23"/>
          <ac:spMkLst>
            <pc:docMk/>
            <pc:sldMk cId="1104092482" sldId="352"/>
            <ac:spMk id="283" creationId="{3ED4DDBF-257C-4116-AECA-9F2940B66D6F}"/>
          </ac:spMkLst>
        </pc:spChg>
        <pc:spChg chg="add del">
          <ac:chgData name="Nadimpally, Ravi K." userId="S::nadimpally.ravi_mayo.edu#ext#@twinsbaseball.com::ba71d222-638c-4d8a-a183-b9d11156e6eb" providerId="AD" clId="Web-{030BF4E6-52CB-B92A-B820-8FD7EAF92325}" dt="2020-09-15T14:55:37.864" v="22"/>
          <ac:spMkLst>
            <pc:docMk/>
            <pc:sldMk cId="1104092482" sldId="352"/>
            <ac:spMk id="285" creationId="{2B566528-1B12-4246-9431-5C2D7D081168}"/>
          </ac:spMkLst>
        </pc:spChg>
        <pc:spChg chg="add del">
          <ac:chgData name="Nadimpally, Ravi K." userId="S::nadimpally.ravi_mayo.edu#ext#@twinsbaseball.com::ba71d222-638c-4d8a-a183-b9d11156e6eb" providerId="AD" clId="Web-{030BF4E6-52CB-B92A-B820-8FD7EAF92325}" dt="2020-09-15T14:57:20.615" v="31"/>
          <ac:spMkLst>
            <pc:docMk/>
            <pc:sldMk cId="1104092482" sldId="352"/>
            <ac:spMk id="287" creationId="{8E0919AE-B384-4D4A-9837-F629B1CF11B1}"/>
          </ac:spMkLst>
        </pc:spChg>
        <pc:spChg chg="add del">
          <ac:chgData name="Nadimpally, Ravi K." userId="S::nadimpally.ravi_mayo.edu#ext#@twinsbaseball.com::ba71d222-638c-4d8a-a183-b9d11156e6eb" providerId="AD" clId="Web-{030BF4E6-52CB-B92A-B820-8FD7EAF92325}" dt="2020-09-15T14:57:20.615" v="31"/>
          <ac:spMkLst>
            <pc:docMk/>
            <pc:sldMk cId="1104092482" sldId="352"/>
            <ac:spMk id="288" creationId="{A7B99495-F43F-4D80-A44F-2CB4764EB90B}"/>
          </ac:spMkLst>
        </pc:spChg>
        <pc:spChg chg="add del">
          <ac:chgData name="Nadimpally, Ravi K." userId="S::nadimpally.ravi_mayo.edu#ext#@twinsbaseball.com::ba71d222-638c-4d8a-a183-b9d11156e6eb" providerId="AD" clId="Web-{030BF4E6-52CB-B92A-B820-8FD7EAF92325}" dt="2020-09-15T14:57:20.615" v="31"/>
          <ac:spMkLst>
            <pc:docMk/>
            <pc:sldMk cId="1104092482" sldId="352"/>
            <ac:spMk id="290" creationId="{107D50C9-F568-423A-A839-B49874AAEE6C}"/>
          </ac:spMkLst>
        </pc:spChg>
        <pc:spChg chg="add del">
          <ac:chgData name="Nadimpally, Ravi K." userId="S::nadimpally.ravi_mayo.edu#ext#@twinsbaseball.com::ba71d222-638c-4d8a-a183-b9d11156e6eb" providerId="AD" clId="Web-{030BF4E6-52CB-B92A-B820-8FD7EAF92325}" dt="2020-09-15T14:58:06.818" v="35"/>
          <ac:spMkLst>
            <pc:docMk/>
            <pc:sldMk cId="1104092482" sldId="352"/>
            <ac:spMk id="292" creationId="{C95B82D5-A8BB-45BF-BED8-C7B206892100}"/>
          </ac:spMkLst>
        </pc:spChg>
        <pc:spChg chg="add del">
          <ac:chgData name="Nadimpally, Ravi K." userId="S::nadimpally.ravi_mayo.edu#ext#@twinsbaseball.com::ba71d222-638c-4d8a-a183-b9d11156e6eb" providerId="AD" clId="Web-{030BF4E6-52CB-B92A-B820-8FD7EAF92325}" dt="2020-09-15T14:58:06.818" v="35"/>
          <ac:spMkLst>
            <pc:docMk/>
            <pc:sldMk cId="1104092482" sldId="352"/>
            <ac:spMk id="293" creationId="{296C61EC-FBF4-4216-BE67-6C864D30A01C}"/>
          </ac:spMkLst>
        </pc:spChg>
        <pc:spChg chg="add del">
          <ac:chgData name="Nadimpally, Ravi K." userId="S::nadimpally.ravi_mayo.edu#ext#@twinsbaseball.com::ba71d222-638c-4d8a-a183-b9d11156e6eb" providerId="AD" clId="Web-{030BF4E6-52CB-B92A-B820-8FD7EAF92325}" dt="2020-09-15T14:58:06.740" v="34"/>
          <ac:spMkLst>
            <pc:docMk/>
            <pc:sldMk cId="1104092482" sldId="352"/>
            <ac:spMk id="295" creationId="{2B566528-1B12-4246-9431-5C2D7D081168}"/>
          </ac:spMkLst>
        </pc:spChg>
        <pc:spChg chg="add">
          <ac:chgData name="Nadimpally, Ravi K." userId="S::nadimpally.ravi_mayo.edu#ext#@twinsbaseball.com::ba71d222-638c-4d8a-a183-b9d11156e6eb" providerId="AD" clId="Web-{030BF4E6-52CB-B92A-B820-8FD7EAF92325}" dt="2020-09-15T14:58:06.818" v="35"/>
          <ac:spMkLst>
            <pc:docMk/>
            <pc:sldMk cId="1104092482" sldId="352"/>
            <ac:spMk id="297" creationId="{72B886CF-D3D5-4CDE-A0D0-35994223D8D7}"/>
          </ac:spMkLst>
        </pc:spChg>
        <pc:spChg chg="add">
          <ac:chgData name="Nadimpally, Ravi K." userId="S::nadimpally.ravi_mayo.edu#ext#@twinsbaseball.com::ba71d222-638c-4d8a-a183-b9d11156e6eb" providerId="AD" clId="Web-{030BF4E6-52CB-B92A-B820-8FD7EAF92325}" dt="2020-09-15T14:58:06.818" v="35"/>
          <ac:spMkLst>
            <pc:docMk/>
            <pc:sldMk cId="1104092482" sldId="352"/>
            <ac:spMk id="298" creationId="{C3E975A9-E5F4-41D1-8B17-BBC67C7138AD}"/>
          </ac:spMkLst>
        </pc:spChg>
        <pc:spChg chg="add">
          <ac:chgData name="Nadimpally, Ravi K." userId="S::nadimpally.ravi_mayo.edu#ext#@twinsbaseball.com::ba71d222-638c-4d8a-a183-b9d11156e6eb" providerId="AD" clId="Web-{030BF4E6-52CB-B92A-B820-8FD7EAF92325}" dt="2020-09-15T14:58:06.818" v="35"/>
          <ac:spMkLst>
            <pc:docMk/>
            <pc:sldMk cId="1104092482" sldId="352"/>
            <ac:spMk id="300" creationId="{3ED4DDBF-257C-4116-AECA-9F2940B66D6F}"/>
          </ac:spMkLst>
        </pc:spChg>
        <pc:grpChg chg="add del">
          <ac:chgData name="Nadimpally, Ravi K." userId="S::nadimpally.ravi_mayo.edu#ext#@twinsbaseball.com::ba71d222-638c-4d8a-a183-b9d11156e6eb" providerId="AD" clId="Web-{030BF4E6-52CB-B92A-B820-8FD7EAF92325}" dt="2020-09-15T14:55:37.864" v="22"/>
          <ac:grpSpMkLst>
            <pc:docMk/>
            <pc:sldMk cId="1104092482" sldId="352"/>
            <ac:grpSpMk id="286" creationId="{287F69AB-2350-44E3-9076-00265B93F313}"/>
          </ac:grpSpMkLst>
        </pc:grpChg>
        <pc:grpChg chg="add del">
          <ac:chgData name="Nadimpally, Ravi K." userId="S::nadimpally.ravi_mayo.edu#ext#@twinsbaseball.com::ba71d222-638c-4d8a-a183-b9d11156e6eb" providerId="AD" clId="Web-{030BF4E6-52CB-B92A-B820-8FD7EAF92325}" dt="2020-09-15T14:55:37.864" v="22"/>
          <ac:grpSpMkLst>
            <pc:docMk/>
            <pc:sldMk cId="1104092482" sldId="352"/>
            <ac:grpSpMk id="289" creationId="{3EA7D759-6BEF-4CBD-A325-BCFA77832B3F}"/>
          </ac:grpSpMkLst>
        </pc:grpChg>
        <pc:grpChg chg="add del">
          <ac:chgData name="Nadimpally, Ravi K." userId="S::nadimpally.ravi_mayo.edu#ext#@twinsbaseball.com::ba71d222-638c-4d8a-a183-b9d11156e6eb" providerId="AD" clId="Web-{030BF4E6-52CB-B92A-B820-8FD7EAF92325}" dt="2020-09-15T14:58:06.740" v="34"/>
          <ac:grpSpMkLst>
            <pc:docMk/>
            <pc:sldMk cId="1104092482" sldId="352"/>
            <ac:grpSpMk id="296" creationId="{287F69AB-2350-44E3-9076-00265B93F313}"/>
          </ac:grpSpMkLst>
        </pc:grpChg>
        <pc:grpChg chg="add del">
          <ac:chgData name="Nadimpally, Ravi K." userId="S::nadimpally.ravi_mayo.edu#ext#@twinsbaseball.com::ba71d222-638c-4d8a-a183-b9d11156e6eb" providerId="AD" clId="Web-{030BF4E6-52CB-B92A-B820-8FD7EAF92325}" dt="2020-09-15T14:58:06.740" v="34"/>
          <ac:grpSpMkLst>
            <pc:docMk/>
            <pc:sldMk cId="1104092482" sldId="352"/>
            <ac:grpSpMk id="299" creationId="{3EA7D759-6BEF-4CBD-A325-BCFA77832B3F}"/>
          </ac:grpSpMkLst>
        </pc:grpChg>
        <pc:graphicFrameChg chg="mod modGraphic">
          <ac:chgData name="Nadimpally, Ravi K." userId="S::nadimpally.ravi_mayo.edu#ext#@twinsbaseball.com::ba71d222-638c-4d8a-a183-b9d11156e6eb" providerId="AD" clId="Web-{030BF4E6-52CB-B92A-B820-8FD7EAF92325}" dt="2020-09-15T14:58:06.818" v="35"/>
          <ac:graphicFrameMkLst>
            <pc:docMk/>
            <pc:sldMk cId="1104092482" sldId="352"/>
            <ac:graphicFrameMk id="7" creationId="{AF537387-6CE3-4B88-BE4B-F7CCFCB281E9}"/>
          </ac:graphicFrameMkLst>
        </pc:graphicFrameChg>
        <pc:picChg chg="mod">
          <ac:chgData name="Nadimpally, Ravi K." userId="S::nadimpally.ravi_mayo.edu#ext#@twinsbaseball.com::ba71d222-638c-4d8a-a183-b9d11156e6eb" providerId="AD" clId="Web-{030BF4E6-52CB-B92A-B820-8FD7EAF92325}" dt="2020-09-15T14:58:06.818" v="35"/>
          <ac:picMkLst>
            <pc:docMk/>
            <pc:sldMk cId="1104092482" sldId="352"/>
            <ac:picMk id="141" creationId="{38265AA7-332A-486C-8A04-8F03FF7A6A2B}"/>
          </ac:picMkLst>
        </pc:picChg>
        <pc:picChg chg="mod ord">
          <ac:chgData name="Nadimpally, Ravi K." userId="S::nadimpally.ravi_mayo.edu#ext#@twinsbaseball.com::ba71d222-638c-4d8a-a183-b9d11156e6eb" providerId="AD" clId="Web-{030BF4E6-52CB-B92A-B820-8FD7EAF92325}" dt="2020-09-15T14:58:06.818" v="35"/>
          <ac:picMkLst>
            <pc:docMk/>
            <pc:sldMk cId="1104092482" sldId="352"/>
            <ac:picMk id="143" creationId="{E072019F-C3D6-47E8-BB60-88EBF2564727}"/>
          </ac:picMkLst>
        </pc:picChg>
        <pc:picChg chg="del">
          <ac:chgData name="Nadimpally, Ravi K." userId="S::nadimpally.ravi_mayo.edu#ext#@twinsbaseball.com::ba71d222-638c-4d8a-a183-b9d11156e6eb" providerId="AD" clId="Web-{030BF4E6-52CB-B92A-B820-8FD7EAF92325}" dt="2020-09-15T14:54:27.599" v="19"/>
          <ac:picMkLst>
            <pc:docMk/>
            <pc:sldMk cId="1104092482" sldId="352"/>
            <ac:picMk id="277" creationId="{2EE1BDFD-564B-44A4-841A-50D6A8E75CB4}"/>
          </ac:picMkLst>
        </pc:picChg>
      </pc:sldChg>
      <pc:sldChg chg="mod">
        <pc:chgData name="Nadimpally, Ravi K." userId="S::nadimpally.ravi_mayo.edu#ext#@twinsbaseball.com::ba71d222-638c-4d8a-a183-b9d11156e6eb" providerId="AD" clId="Web-{030BF4E6-52CB-B92A-B820-8FD7EAF92325}" dt="2020-09-15T14:56:56.412" v="29"/>
        <pc:sldMkLst>
          <pc:docMk/>
          <pc:sldMk cId="2153842193" sldId="353"/>
        </pc:sldMkLst>
      </pc:sldChg>
      <pc:sldChg chg="mod">
        <pc:chgData name="Nadimpally, Ravi K." userId="S::nadimpally.ravi_mayo.edu#ext#@twinsbaseball.com::ba71d222-638c-4d8a-a183-b9d11156e6eb" providerId="AD" clId="Web-{030BF4E6-52CB-B92A-B820-8FD7EAF92325}" dt="2020-09-15T14:56:56.412" v="29"/>
        <pc:sldMkLst>
          <pc:docMk/>
          <pc:sldMk cId="2307563507" sldId="354"/>
        </pc:sldMkLst>
      </pc:sldChg>
      <pc:sldChg chg="mod">
        <pc:chgData name="Nadimpally, Ravi K." userId="S::nadimpally.ravi_mayo.edu#ext#@twinsbaseball.com::ba71d222-638c-4d8a-a183-b9d11156e6eb" providerId="AD" clId="Web-{030BF4E6-52CB-B92A-B820-8FD7EAF92325}" dt="2020-09-15T14:56:56.412" v="29"/>
        <pc:sldMkLst>
          <pc:docMk/>
          <pc:sldMk cId="4241209827" sldId="355"/>
        </pc:sldMkLst>
      </pc:sldChg>
      <pc:sldChg chg="mod">
        <pc:chgData name="Nadimpally, Ravi K." userId="S::nadimpally.ravi_mayo.edu#ext#@twinsbaseball.com::ba71d222-638c-4d8a-a183-b9d11156e6eb" providerId="AD" clId="Web-{030BF4E6-52CB-B92A-B820-8FD7EAF92325}" dt="2020-09-15T14:56:56.412" v="29"/>
        <pc:sldMkLst>
          <pc:docMk/>
          <pc:sldMk cId="243871437" sldId="356"/>
        </pc:sldMkLst>
      </pc:sldChg>
      <pc:sldChg chg="mod">
        <pc:chgData name="Nadimpally, Ravi K." userId="S::nadimpally.ravi_mayo.edu#ext#@twinsbaseball.com::ba71d222-638c-4d8a-a183-b9d11156e6eb" providerId="AD" clId="Web-{030BF4E6-52CB-B92A-B820-8FD7EAF92325}" dt="2020-09-15T14:56:56.412" v="29"/>
        <pc:sldMkLst>
          <pc:docMk/>
          <pc:sldMk cId="442173246" sldId="357"/>
        </pc:sldMkLst>
      </pc:sldChg>
      <pc:sldChg chg="mod">
        <pc:chgData name="Nadimpally, Ravi K." userId="S::nadimpally.ravi_mayo.edu#ext#@twinsbaseball.com::ba71d222-638c-4d8a-a183-b9d11156e6eb" providerId="AD" clId="Web-{030BF4E6-52CB-B92A-B820-8FD7EAF92325}" dt="2020-09-15T14:56:56.412" v="29"/>
        <pc:sldMkLst>
          <pc:docMk/>
          <pc:sldMk cId="2043078454" sldId="358"/>
        </pc:sldMkLst>
      </pc:sldChg>
      <pc:sldChg chg="mod">
        <pc:chgData name="Nadimpally, Ravi K." userId="S::nadimpally.ravi_mayo.edu#ext#@twinsbaseball.com::ba71d222-638c-4d8a-a183-b9d11156e6eb" providerId="AD" clId="Web-{030BF4E6-52CB-B92A-B820-8FD7EAF92325}" dt="2020-09-15T14:56:56.412" v="29"/>
        <pc:sldMkLst>
          <pc:docMk/>
          <pc:sldMk cId="3029371028" sldId="359"/>
        </pc:sldMkLst>
      </pc:sldChg>
      <pc:sldChg chg="mod">
        <pc:chgData name="Nadimpally, Ravi K." userId="S::nadimpally.ravi_mayo.edu#ext#@twinsbaseball.com::ba71d222-638c-4d8a-a183-b9d11156e6eb" providerId="AD" clId="Web-{030BF4E6-52CB-B92A-B820-8FD7EAF92325}" dt="2020-09-15T14:56:56.412" v="29"/>
        <pc:sldMkLst>
          <pc:docMk/>
          <pc:sldMk cId="2497959991" sldId="360"/>
        </pc:sldMkLst>
      </pc:sldChg>
      <pc:sldChg chg="mod">
        <pc:chgData name="Nadimpally, Ravi K." userId="S::nadimpally.ravi_mayo.edu#ext#@twinsbaseball.com::ba71d222-638c-4d8a-a183-b9d11156e6eb" providerId="AD" clId="Web-{030BF4E6-52CB-B92A-B820-8FD7EAF92325}" dt="2020-09-15T14:56:56.412" v="29"/>
        <pc:sldMkLst>
          <pc:docMk/>
          <pc:sldMk cId="3476594046" sldId="361"/>
        </pc:sldMkLst>
      </pc:sldChg>
      <pc:sldChg chg="modSp add replId modNotes">
        <pc:chgData name="Nadimpally, Ravi K." userId="S::nadimpally.ravi_mayo.edu#ext#@twinsbaseball.com::ba71d222-638c-4d8a-a183-b9d11156e6eb" providerId="AD" clId="Web-{030BF4E6-52CB-B92A-B820-8FD7EAF92325}" dt="2020-09-15T14:59:27.943" v="47" actId="20577"/>
        <pc:sldMkLst>
          <pc:docMk/>
          <pc:sldMk cId="1728617430" sldId="362"/>
        </pc:sldMkLst>
        <pc:spChg chg="mod">
          <ac:chgData name="Nadimpally, Ravi K." userId="S::nadimpally.ravi_mayo.edu#ext#@twinsbaseball.com::ba71d222-638c-4d8a-a183-b9d11156e6eb" providerId="AD" clId="Web-{030BF4E6-52CB-B92A-B820-8FD7EAF92325}" dt="2020-09-15T14:58:50.068" v="41" actId="20577"/>
          <ac:spMkLst>
            <pc:docMk/>
            <pc:sldMk cId="1728617430" sldId="362"/>
            <ac:spMk id="2" creationId="{F80C7716-25CC-48DD-9D3F-14F2979FDEFA}"/>
          </ac:spMkLst>
        </pc:spChg>
        <pc:graphicFrameChg chg="modGraphic">
          <ac:chgData name="Nadimpally, Ravi K." userId="S::nadimpally.ravi_mayo.edu#ext#@twinsbaseball.com::ba71d222-638c-4d8a-a183-b9d11156e6eb" providerId="AD" clId="Web-{030BF4E6-52CB-B92A-B820-8FD7EAF92325}" dt="2020-09-15T14:59:27.943" v="47" actId="20577"/>
          <ac:graphicFrameMkLst>
            <pc:docMk/>
            <pc:sldMk cId="1728617430" sldId="362"/>
            <ac:graphicFrameMk id="7" creationId="{AF537387-6CE3-4B88-BE4B-F7CCFCB281E9}"/>
          </ac:graphicFrameMkLst>
        </pc:graphicFrameChg>
      </pc:sldChg>
      <pc:sldMasterChg chg="mod setBg modSldLayout">
        <pc:chgData name="Nadimpally, Ravi K." userId="S::nadimpally.ravi_mayo.edu#ext#@twinsbaseball.com::ba71d222-638c-4d8a-a183-b9d11156e6eb" providerId="AD" clId="Web-{030BF4E6-52CB-B92A-B820-8FD7EAF92325}" dt="2020-09-15T14:56:56.412" v="29"/>
        <pc:sldMasterMkLst>
          <pc:docMk/>
          <pc:sldMasterMk cId="3452664639" sldId="2147483648"/>
        </pc:sldMasterMkLst>
        <pc:sldLayoutChg chg="mod">
          <pc:chgData name="Nadimpally, Ravi K." userId="S::nadimpally.ravi_mayo.edu#ext#@twinsbaseball.com::ba71d222-638c-4d8a-a183-b9d11156e6eb" providerId="AD" clId="Web-{030BF4E6-52CB-B92A-B820-8FD7EAF92325}" dt="2020-09-15T14:56:56.412" v="29"/>
          <pc:sldLayoutMkLst>
            <pc:docMk/>
            <pc:sldMasterMk cId="3452664639" sldId="2147483648"/>
            <pc:sldLayoutMk cId="948031741" sldId="2147483649"/>
          </pc:sldLayoutMkLst>
        </pc:sldLayoutChg>
        <pc:sldLayoutChg chg="mod">
          <pc:chgData name="Nadimpally, Ravi K." userId="S::nadimpally.ravi_mayo.edu#ext#@twinsbaseball.com::ba71d222-638c-4d8a-a183-b9d11156e6eb" providerId="AD" clId="Web-{030BF4E6-52CB-B92A-B820-8FD7EAF92325}" dt="2020-09-15T14:56:56.412" v="29"/>
          <pc:sldLayoutMkLst>
            <pc:docMk/>
            <pc:sldMasterMk cId="3452664639" sldId="2147483648"/>
            <pc:sldLayoutMk cId="108236620" sldId="2147483650"/>
          </pc:sldLayoutMkLst>
        </pc:sldLayoutChg>
        <pc:sldLayoutChg chg="mod">
          <pc:chgData name="Nadimpally, Ravi K." userId="S::nadimpally.ravi_mayo.edu#ext#@twinsbaseball.com::ba71d222-638c-4d8a-a183-b9d11156e6eb" providerId="AD" clId="Web-{030BF4E6-52CB-B92A-B820-8FD7EAF92325}" dt="2020-09-15T14:56:56.412" v="29"/>
          <pc:sldLayoutMkLst>
            <pc:docMk/>
            <pc:sldMasterMk cId="3452664639" sldId="2147483648"/>
            <pc:sldLayoutMk cId="1504317303" sldId="2147483651"/>
          </pc:sldLayoutMkLst>
        </pc:sldLayoutChg>
        <pc:sldLayoutChg chg="mod">
          <pc:chgData name="Nadimpally, Ravi K." userId="S::nadimpally.ravi_mayo.edu#ext#@twinsbaseball.com::ba71d222-638c-4d8a-a183-b9d11156e6eb" providerId="AD" clId="Web-{030BF4E6-52CB-B92A-B820-8FD7EAF92325}" dt="2020-09-15T14:56:56.412" v="29"/>
          <pc:sldLayoutMkLst>
            <pc:docMk/>
            <pc:sldMasterMk cId="3452664639" sldId="2147483648"/>
            <pc:sldLayoutMk cId="608392889" sldId="2147483652"/>
          </pc:sldLayoutMkLst>
        </pc:sldLayoutChg>
        <pc:sldLayoutChg chg="mod">
          <pc:chgData name="Nadimpally, Ravi K." userId="S::nadimpally.ravi_mayo.edu#ext#@twinsbaseball.com::ba71d222-638c-4d8a-a183-b9d11156e6eb" providerId="AD" clId="Web-{030BF4E6-52CB-B92A-B820-8FD7EAF92325}" dt="2020-09-15T14:56:56.412" v="29"/>
          <pc:sldLayoutMkLst>
            <pc:docMk/>
            <pc:sldMasterMk cId="3452664639" sldId="2147483648"/>
            <pc:sldLayoutMk cId="3125922131" sldId="2147483653"/>
          </pc:sldLayoutMkLst>
        </pc:sldLayoutChg>
        <pc:sldLayoutChg chg="mod">
          <pc:chgData name="Nadimpally, Ravi K." userId="S::nadimpally.ravi_mayo.edu#ext#@twinsbaseball.com::ba71d222-638c-4d8a-a183-b9d11156e6eb" providerId="AD" clId="Web-{030BF4E6-52CB-B92A-B820-8FD7EAF92325}" dt="2020-09-15T14:56:56.412" v="29"/>
          <pc:sldLayoutMkLst>
            <pc:docMk/>
            <pc:sldMasterMk cId="3452664639" sldId="2147483648"/>
            <pc:sldLayoutMk cId="1236136910" sldId="2147483654"/>
          </pc:sldLayoutMkLst>
        </pc:sldLayoutChg>
        <pc:sldLayoutChg chg="mod">
          <pc:chgData name="Nadimpally, Ravi K." userId="S::nadimpally.ravi_mayo.edu#ext#@twinsbaseball.com::ba71d222-638c-4d8a-a183-b9d11156e6eb" providerId="AD" clId="Web-{030BF4E6-52CB-B92A-B820-8FD7EAF92325}" dt="2020-09-15T14:56:56.412" v="29"/>
          <pc:sldLayoutMkLst>
            <pc:docMk/>
            <pc:sldMasterMk cId="3452664639" sldId="2147483648"/>
            <pc:sldLayoutMk cId="1514309727" sldId="2147483655"/>
          </pc:sldLayoutMkLst>
        </pc:sldLayoutChg>
        <pc:sldLayoutChg chg="mod">
          <pc:chgData name="Nadimpally, Ravi K." userId="S::nadimpally.ravi_mayo.edu#ext#@twinsbaseball.com::ba71d222-638c-4d8a-a183-b9d11156e6eb" providerId="AD" clId="Web-{030BF4E6-52CB-B92A-B820-8FD7EAF92325}" dt="2020-09-15T14:56:56.412" v="29"/>
          <pc:sldLayoutMkLst>
            <pc:docMk/>
            <pc:sldMasterMk cId="3452664639" sldId="2147483648"/>
            <pc:sldLayoutMk cId="1901066883" sldId="2147483656"/>
          </pc:sldLayoutMkLst>
        </pc:sldLayoutChg>
        <pc:sldLayoutChg chg="mod">
          <pc:chgData name="Nadimpally, Ravi K." userId="S::nadimpally.ravi_mayo.edu#ext#@twinsbaseball.com::ba71d222-638c-4d8a-a183-b9d11156e6eb" providerId="AD" clId="Web-{030BF4E6-52CB-B92A-B820-8FD7EAF92325}" dt="2020-09-15T14:56:56.412" v="29"/>
          <pc:sldLayoutMkLst>
            <pc:docMk/>
            <pc:sldMasterMk cId="3452664639" sldId="2147483648"/>
            <pc:sldLayoutMk cId="435747280" sldId="2147483657"/>
          </pc:sldLayoutMkLst>
        </pc:sldLayoutChg>
        <pc:sldLayoutChg chg="mod">
          <pc:chgData name="Nadimpally, Ravi K." userId="S::nadimpally.ravi_mayo.edu#ext#@twinsbaseball.com::ba71d222-638c-4d8a-a183-b9d11156e6eb" providerId="AD" clId="Web-{030BF4E6-52CB-B92A-B820-8FD7EAF92325}" dt="2020-09-15T14:56:56.412" v="29"/>
          <pc:sldLayoutMkLst>
            <pc:docMk/>
            <pc:sldMasterMk cId="3452664639" sldId="2147483648"/>
            <pc:sldLayoutMk cId="3393526467" sldId="2147483658"/>
          </pc:sldLayoutMkLst>
        </pc:sldLayoutChg>
        <pc:sldLayoutChg chg="mod">
          <pc:chgData name="Nadimpally, Ravi K." userId="S::nadimpally.ravi_mayo.edu#ext#@twinsbaseball.com::ba71d222-638c-4d8a-a183-b9d11156e6eb" providerId="AD" clId="Web-{030BF4E6-52CB-B92A-B820-8FD7EAF92325}" dt="2020-09-15T14:56:56.412" v="29"/>
          <pc:sldLayoutMkLst>
            <pc:docMk/>
            <pc:sldMasterMk cId="3452664639" sldId="2147483648"/>
            <pc:sldLayoutMk cId="1223232992" sldId="2147483659"/>
          </pc:sldLayoutMkLst>
        </pc:sldLayoutChg>
        <pc:sldLayoutChg chg="mod">
          <pc:chgData name="Nadimpally, Ravi K." userId="S::nadimpally.ravi_mayo.edu#ext#@twinsbaseball.com::ba71d222-638c-4d8a-a183-b9d11156e6eb" providerId="AD" clId="Web-{030BF4E6-52CB-B92A-B820-8FD7EAF92325}" dt="2020-09-15T14:56:56.412" v="29"/>
          <pc:sldLayoutMkLst>
            <pc:docMk/>
            <pc:sldMasterMk cId="3452664639" sldId="2147483648"/>
            <pc:sldLayoutMk cId="1670735110" sldId="2147483660"/>
          </pc:sldLayoutMkLst>
        </pc:sldLayoutChg>
      </pc:sldMasterChg>
    </pc:docChg>
  </pc:docChgLst>
  <pc:docChgLst>
    <pc:chgData name="Wade Navratil" userId="4c5ad774-fa54-4d96-b098-e5304b6f76b8" providerId="ADAL" clId="{E57C4662-5D1C-4481-A1C1-EA0D404192F4}"/>
    <pc:docChg chg="undo custSel mod modSld">
      <pc:chgData name="Wade Navratil" userId="4c5ad774-fa54-4d96-b098-e5304b6f76b8" providerId="ADAL" clId="{E57C4662-5D1C-4481-A1C1-EA0D404192F4}" dt="2020-09-14T21:46:14.675" v="31" actId="207"/>
      <pc:docMkLst>
        <pc:docMk/>
      </pc:docMkLst>
      <pc:sldChg chg="addSp delSp modSp mod">
        <pc:chgData name="Wade Navratil" userId="4c5ad774-fa54-4d96-b098-e5304b6f76b8" providerId="ADAL" clId="{E57C4662-5D1C-4481-A1C1-EA0D404192F4}" dt="2020-09-14T21:46:14.675" v="31" actId="207"/>
        <pc:sldMkLst>
          <pc:docMk/>
          <pc:sldMk cId="3606537030" sldId="342"/>
        </pc:sldMkLst>
        <pc:spChg chg="del">
          <ac:chgData name="Wade Navratil" userId="4c5ad774-fa54-4d96-b098-e5304b6f76b8" providerId="ADAL" clId="{E57C4662-5D1C-4481-A1C1-EA0D404192F4}" dt="2020-09-14T21:45:23.948" v="29" actId="26606"/>
          <ac:spMkLst>
            <pc:docMk/>
            <pc:sldMk cId="3606537030" sldId="342"/>
            <ac:spMk id="5" creationId="{47F55615-4A31-4F3F-8C38-08FC421EBA8C}"/>
          </ac:spMkLst>
        </pc:spChg>
        <pc:graphicFrameChg chg="add del mod modGraphic">
          <ac:chgData name="Wade Navratil" userId="4c5ad774-fa54-4d96-b098-e5304b6f76b8" providerId="ADAL" clId="{E57C4662-5D1C-4481-A1C1-EA0D404192F4}" dt="2020-09-14T21:45:05.637" v="28" actId="1032"/>
          <ac:graphicFrameMkLst>
            <pc:docMk/>
            <pc:sldMk cId="3606537030" sldId="342"/>
            <ac:graphicFrameMk id="2" creationId="{31F1CD84-5AAA-4692-BFA0-5D4F2AECD5D1}"/>
          </ac:graphicFrameMkLst>
        </pc:graphicFrameChg>
        <pc:graphicFrameChg chg="add mod">
          <ac:chgData name="Wade Navratil" userId="4c5ad774-fa54-4d96-b098-e5304b6f76b8" providerId="ADAL" clId="{E57C4662-5D1C-4481-A1C1-EA0D404192F4}" dt="2020-09-14T21:46:14.675" v="31" actId="207"/>
          <ac:graphicFrameMkLst>
            <pc:docMk/>
            <pc:sldMk cId="3606537030" sldId="342"/>
            <ac:graphicFrameMk id="18" creationId="{F6DD2A98-D2C6-4866-98A9-D232451F9EC3}"/>
          </ac:graphicFrameMkLst>
        </pc:graphicFrameChg>
      </pc:sldChg>
      <pc:sldChg chg="modSp mod">
        <pc:chgData name="Wade Navratil" userId="4c5ad774-fa54-4d96-b098-e5304b6f76b8" providerId="ADAL" clId="{E57C4662-5D1C-4481-A1C1-EA0D404192F4}" dt="2020-09-14T21:41:53.741" v="25" actId="14100"/>
        <pc:sldMkLst>
          <pc:docMk/>
          <pc:sldMk cId="3942126499" sldId="344"/>
        </pc:sldMkLst>
        <pc:spChg chg="mod">
          <ac:chgData name="Wade Navratil" userId="4c5ad774-fa54-4d96-b098-e5304b6f76b8" providerId="ADAL" clId="{E57C4662-5D1C-4481-A1C1-EA0D404192F4}" dt="2020-09-14T21:41:53.741" v="25" actId="14100"/>
          <ac:spMkLst>
            <pc:docMk/>
            <pc:sldMk cId="3942126499" sldId="344"/>
            <ac:spMk id="6" creationId="{6EE7E60C-A735-426E-87E9-74F2FE94C300}"/>
          </ac:spMkLst>
        </pc:spChg>
        <pc:spChg chg="mod">
          <ac:chgData name="Wade Navratil" userId="4c5ad774-fa54-4d96-b098-e5304b6f76b8" providerId="ADAL" clId="{E57C4662-5D1C-4481-A1C1-EA0D404192F4}" dt="2020-09-14T21:41:31.476" v="22" actId="1076"/>
          <ac:spMkLst>
            <pc:docMk/>
            <pc:sldMk cId="3942126499" sldId="344"/>
            <ac:spMk id="8" creationId="{671DD130-F147-490E-8977-A6C0739F75E4}"/>
          </ac:spMkLst>
        </pc:spChg>
      </pc:sldChg>
      <pc:sldChg chg="addSp modSp mod">
        <pc:chgData name="Wade Navratil" userId="4c5ad774-fa54-4d96-b098-e5304b6f76b8" providerId="ADAL" clId="{E57C4662-5D1C-4481-A1C1-EA0D404192F4}" dt="2020-09-14T21:36:01.238" v="0" actId="27309"/>
        <pc:sldMkLst>
          <pc:docMk/>
          <pc:sldMk cId="1173571492" sldId="348"/>
        </pc:sldMkLst>
        <pc:graphicFrameChg chg="add modGraphic">
          <ac:chgData name="Wade Navratil" userId="4c5ad774-fa54-4d96-b098-e5304b6f76b8" providerId="ADAL" clId="{E57C4662-5D1C-4481-A1C1-EA0D404192F4}" dt="2020-09-14T21:36:01.238" v="0" actId="27309"/>
          <ac:graphicFrameMkLst>
            <pc:docMk/>
            <pc:sldMk cId="1173571492" sldId="348"/>
            <ac:graphicFrameMk id="10" creationId="{76954645-2605-44D1-B7D9-B69815F5F3C4}"/>
          </ac:graphicFrameMkLst>
        </pc:graphicFrameChg>
      </pc:sldChg>
    </pc:docChg>
  </pc:docChgLst>
  <pc:docChgLst>
    <pc:chgData name="Nadimpally, Ravi K." userId="S::nadimpally.ravi_mayo.edu#ext#@twinsbaseball.com::ba71d222-638c-4d8a-a183-b9d11156e6eb" providerId="AD" clId="Web-{E89EA6E4-176F-6541-59A8-B55A7202234C}"/>
    <pc:docChg chg="modSld">
      <pc:chgData name="Nadimpally, Ravi K." userId="S::nadimpally.ravi_mayo.edu#ext#@twinsbaseball.com::ba71d222-638c-4d8a-a183-b9d11156e6eb" providerId="AD" clId="Web-{E89EA6E4-176F-6541-59A8-B55A7202234C}" dt="2020-09-16T13:03:49.568" v="167"/>
      <pc:docMkLst>
        <pc:docMk/>
      </pc:docMkLst>
      <pc:sldChg chg="modNotes">
        <pc:chgData name="Nadimpally, Ravi K." userId="S::nadimpally.ravi_mayo.edu#ext#@twinsbaseball.com::ba71d222-638c-4d8a-a183-b9d11156e6eb" providerId="AD" clId="Web-{E89EA6E4-176F-6541-59A8-B55A7202234C}" dt="2020-09-16T13:03:49.568" v="167"/>
        <pc:sldMkLst>
          <pc:docMk/>
          <pc:sldMk cId="1333553665" sldId="366"/>
        </pc:sldMkLst>
      </pc:sldChg>
    </pc:docChg>
  </pc:docChgLst>
  <pc:docChgLst>
    <pc:chgData name="Nadimpally, Ravi K." userId="S::nadimpally.ravi_mayo.edu#ext#@twinsbaseball.com::ba71d222-638c-4d8a-a183-b9d11156e6eb" providerId="AD" clId="Web-{0294E78A-EAB4-6040-DB8F-77D6DA7BCC89}"/>
    <pc:docChg chg="modSld">
      <pc:chgData name="Nadimpally, Ravi K." userId="S::nadimpally.ravi_mayo.edu#ext#@twinsbaseball.com::ba71d222-638c-4d8a-a183-b9d11156e6eb" providerId="AD" clId="Web-{0294E78A-EAB4-6040-DB8F-77D6DA7BCC89}" dt="2020-09-15T13:51:47.847" v="69" actId="1076"/>
      <pc:docMkLst>
        <pc:docMk/>
      </pc:docMkLst>
      <pc:sldChg chg="addSp delSp modSp">
        <pc:chgData name="Nadimpally, Ravi K." userId="S::nadimpally.ravi_mayo.edu#ext#@twinsbaseball.com::ba71d222-638c-4d8a-a183-b9d11156e6eb" providerId="AD" clId="Web-{0294E78A-EAB4-6040-DB8F-77D6DA7BCC89}" dt="2020-09-15T13:37:57.757" v="7"/>
        <pc:sldMkLst>
          <pc:docMk/>
          <pc:sldMk cId="1823109100" sldId="341"/>
        </pc:sldMkLst>
        <pc:spChg chg="add del mod">
          <ac:chgData name="Nadimpally, Ravi K." userId="S::nadimpally.ravi_mayo.edu#ext#@twinsbaseball.com::ba71d222-638c-4d8a-a183-b9d11156e6eb" providerId="AD" clId="Web-{0294E78A-EAB4-6040-DB8F-77D6DA7BCC89}" dt="2020-09-15T13:37:56.116" v="6"/>
          <ac:spMkLst>
            <pc:docMk/>
            <pc:sldMk cId="1823109100" sldId="341"/>
            <ac:spMk id="2" creationId="{3B4CAF63-7693-4BB5-A4DB-70DBCD48EDEF}"/>
          </ac:spMkLst>
        </pc:spChg>
        <pc:picChg chg="add del">
          <ac:chgData name="Nadimpally, Ravi K." userId="S::nadimpally.ravi_mayo.edu#ext#@twinsbaseball.com::ba71d222-638c-4d8a-a183-b9d11156e6eb" providerId="AD" clId="Web-{0294E78A-EAB4-6040-DB8F-77D6DA7BCC89}" dt="2020-09-15T13:37:57.757" v="7"/>
          <ac:picMkLst>
            <pc:docMk/>
            <pc:sldMk cId="1823109100" sldId="341"/>
            <ac:picMk id="8" creationId="{1D2EC97D-A6D5-44E6-B906-3E9BBBADBFFA}"/>
          </ac:picMkLst>
        </pc:picChg>
      </pc:sldChg>
      <pc:sldChg chg="addSp delSp modSp mod setBg">
        <pc:chgData name="Nadimpally, Ravi K." userId="S::nadimpally.ravi_mayo.edu#ext#@twinsbaseball.com::ba71d222-638c-4d8a-a183-b9d11156e6eb" providerId="AD" clId="Web-{0294E78A-EAB4-6040-DB8F-77D6DA7BCC89}" dt="2020-09-15T13:38:59.899" v="8"/>
        <pc:sldMkLst>
          <pc:docMk/>
          <pc:sldMk cId="522647266" sldId="351"/>
        </pc:sldMkLst>
        <pc:spChg chg="add">
          <ac:chgData name="Nadimpally, Ravi K." userId="S::nadimpally.ravi_mayo.edu#ext#@twinsbaseball.com::ba71d222-638c-4d8a-a183-b9d11156e6eb" providerId="AD" clId="Web-{0294E78A-EAB4-6040-DB8F-77D6DA7BCC89}" dt="2020-09-15T13:38:59.899" v="8"/>
          <ac:spMkLst>
            <pc:docMk/>
            <pc:sldMk cId="522647266" sldId="351"/>
            <ac:spMk id="115" creationId="{7D8E67F2-F753-4E06-8229-4970A6725835}"/>
          </ac:spMkLst>
        </pc:spChg>
        <pc:spChg chg="add">
          <ac:chgData name="Nadimpally, Ravi K." userId="S::nadimpally.ravi_mayo.edu#ext#@twinsbaseball.com::ba71d222-638c-4d8a-a183-b9d11156e6eb" providerId="AD" clId="Web-{0294E78A-EAB4-6040-DB8F-77D6DA7BCC89}" dt="2020-09-15T13:38:59.899" v="8"/>
          <ac:spMkLst>
            <pc:docMk/>
            <pc:sldMk cId="522647266" sldId="351"/>
            <ac:spMk id="119" creationId="{007B8288-68CC-4847-8419-CF535B6B7EEA}"/>
          </ac:spMkLst>
        </pc:spChg>
        <pc:spChg chg="add">
          <ac:chgData name="Nadimpally, Ravi K." userId="S::nadimpally.ravi_mayo.edu#ext#@twinsbaseball.com::ba71d222-638c-4d8a-a183-b9d11156e6eb" providerId="AD" clId="Web-{0294E78A-EAB4-6040-DB8F-77D6DA7BCC89}" dt="2020-09-15T13:38:59.899" v="8"/>
          <ac:spMkLst>
            <pc:docMk/>
            <pc:sldMk cId="522647266" sldId="351"/>
            <ac:spMk id="121" creationId="{32BA8EA8-C1B6-4309-B674-F9F399B96288}"/>
          </ac:spMkLst>
        </pc:spChg>
        <pc:spChg chg="del">
          <ac:chgData name="Nadimpally, Ravi K." userId="S::nadimpally.ravi_mayo.edu#ext#@twinsbaseball.com::ba71d222-638c-4d8a-a183-b9d11156e6eb" providerId="AD" clId="Web-{0294E78A-EAB4-6040-DB8F-77D6DA7BCC89}" dt="2020-09-15T13:38:59.899" v="8"/>
          <ac:spMkLst>
            <pc:docMk/>
            <pc:sldMk cId="522647266" sldId="351"/>
            <ac:spMk id="171" creationId="{7D8E67F2-F753-4E06-8229-4970A6725835}"/>
          </ac:spMkLst>
        </pc:spChg>
        <pc:spChg chg="del">
          <ac:chgData name="Nadimpally, Ravi K." userId="S::nadimpally.ravi_mayo.edu#ext#@twinsbaseball.com::ba71d222-638c-4d8a-a183-b9d11156e6eb" providerId="AD" clId="Web-{0294E78A-EAB4-6040-DB8F-77D6DA7BCC89}" dt="2020-09-15T13:38:59.899" v="8"/>
          <ac:spMkLst>
            <pc:docMk/>
            <pc:sldMk cId="522647266" sldId="351"/>
            <ac:spMk id="173" creationId="{007B8288-68CC-4847-8419-CF535B6B7EEA}"/>
          </ac:spMkLst>
        </pc:spChg>
        <pc:spChg chg="del">
          <ac:chgData name="Nadimpally, Ravi K." userId="S::nadimpally.ravi_mayo.edu#ext#@twinsbaseball.com::ba71d222-638c-4d8a-a183-b9d11156e6eb" providerId="AD" clId="Web-{0294E78A-EAB4-6040-DB8F-77D6DA7BCC89}" dt="2020-09-15T13:38:59.899" v="8"/>
          <ac:spMkLst>
            <pc:docMk/>
            <pc:sldMk cId="522647266" sldId="351"/>
            <ac:spMk id="174" creationId="{32BA8EA8-C1B6-4309-B674-F9F399B96288}"/>
          </ac:spMkLst>
        </pc:spChg>
        <pc:graphicFrameChg chg="mod modGraphic">
          <ac:chgData name="Nadimpally, Ravi K." userId="S::nadimpally.ravi_mayo.edu#ext#@twinsbaseball.com::ba71d222-638c-4d8a-a183-b9d11156e6eb" providerId="AD" clId="Web-{0294E78A-EAB4-6040-DB8F-77D6DA7BCC89}" dt="2020-09-15T13:38:59.899" v="8"/>
          <ac:graphicFrameMkLst>
            <pc:docMk/>
            <pc:sldMk cId="522647266" sldId="351"/>
            <ac:graphicFrameMk id="7" creationId="{AF537387-6CE3-4B88-BE4B-F7CCFCB281E9}"/>
          </ac:graphicFrameMkLst>
        </pc:graphicFrameChg>
        <pc:picChg chg="add">
          <ac:chgData name="Nadimpally, Ravi K." userId="S::nadimpally.ravi_mayo.edu#ext#@twinsbaseball.com::ba71d222-638c-4d8a-a183-b9d11156e6eb" providerId="AD" clId="Web-{0294E78A-EAB4-6040-DB8F-77D6DA7BCC89}" dt="2020-09-15T13:38:59.899" v="8"/>
          <ac:picMkLst>
            <pc:docMk/>
            <pc:sldMk cId="522647266" sldId="351"/>
            <ac:picMk id="117" creationId="{2EE1BDFD-564B-44A4-841A-50D6A8E75CB4}"/>
          </ac:picMkLst>
        </pc:picChg>
        <pc:picChg chg="del">
          <ac:chgData name="Nadimpally, Ravi K." userId="S::nadimpally.ravi_mayo.edu#ext#@twinsbaseball.com::ba71d222-638c-4d8a-a183-b9d11156e6eb" providerId="AD" clId="Web-{0294E78A-EAB4-6040-DB8F-77D6DA7BCC89}" dt="2020-09-15T13:38:59.899" v="8"/>
          <ac:picMkLst>
            <pc:docMk/>
            <pc:sldMk cId="522647266" sldId="351"/>
            <ac:picMk id="172" creationId="{2EE1BDFD-564B-44A4-841A-50D6A8E75CB4}"/>
          </ac:picMkLst>
        </pc:picChg>
      </pc:sldChg>
      <pc:sldChg chg="addSp delSp modSp">
        <pc:chgData name="Nadimpally, Ravi K." userId="S::nadimpally.ravi_mayo.edu#ext#@twinsbaseball.com::ba71d222-638c-4d8a-a183-b9d11156e6eb" providerId="AD" clId="Web-{0294E78A-EAB4-6040-DB8F-77D6DA7BCC89}" dt="2020-09-15T13:40:57.478" v="15"/>
        <pc:sldMkLst>
          <pc:docMk/>
          <pc:sldMk cId="1104092482" sldId="352"/>
        </pc:sldMkLst>
        <pc:spChg chg="mod">
          <ac:chgData name="Nadimpally, Ravi K." userId="S::nadimpally.ravi_mayo.edu#ext#@twinsbaseball.com::ba71d222-638c-4d8a-a183-b9d11156e6eb" providerId="AD" clId="Web-{0294E78A-EAB4-6040-DB8F-77D6DA7BCC89}" dt="2020-09-15T13:40:53.338" v="12"/>
          <ac:spMkLst>
            <pc:docMk/>
            <pc:sldMk cId="1104092482" sldId="352"/>
            <ac:spMk id="2" creationId="{F80C7716-25CC-48DD-9D3F-14F2979FDEFA}"/>
          </ac:spMkLst>
        </pc:spChg>
        <pc:spChg chg="add del">
          <ac:chgData name="Nadimpally, Ravi K." userId="S::nadimpally.ravi_mayo.edu#ext#@twinsbaseball.com::ba71d222-638c-4d8a-a183-b9d11156e6eb" providerId="AD" clId="Web-{0294E78A-EAB4-6040-DB8F-77D6DA7BCC89}" dt="2020-09-15T13:40:57.478" v="15"/>
          <ac:spMkLst>
            <pc:docMk/>
            <pc:sldMk cId="1104092482" sldId="352"/>
            <ac:spMk id="256" creationId="{7D8E67F2-F753-4E06-8229-4970A6725835}"/>
          </ac:spMkLst>
        </pc:spChg>
        <pc:spChg chg="add del">
          <ac:chgData name="Nadimpally, Ravi K." userId="S::nadimpally.ravi_mayo.edu#ext#@twinsbaseball.com::ba71d222-638c-4d8a-a183-b9d11156e6eb" providerId="AD" clId="Web-{0294E78A-EAB4-6040-DB8F-77D6DA7BCC89}" dt="2020-09-15T13:40:57.478" v="15"/>
          <ac:spMkLst>
            <pc:docMk/>
            <pc:sldMk cId="1104092482" sldId="352"/>
            <ac:spMk id="260" creationId="{007B8288-68CC-4847-8419-CF535B6B7EEA}"/>
          </ac:spMkLst>
        </pc:spChg>
        <pc:spChg chg="add del">
          <ac:chgData name="Nadimpally, Ravi K." userId="S::nadimpally.ravi_mayo.edu#ext#@twinsbaseball.com::ba71d222-638c-4d8a-a183-b9d11156e6eb" providerId="AD" clId="Web-{0294E78A-EAB4-6040-DB8F-77D6DA7BCC89}" dt="2020-09-15T13:40:57.478" v="15"/>
          <ac:spMkLst>
            <pc:docMk/>
            <pc:sldMk cId="1104092482" sldId="352"/>
            <ac:spMk id="261" creationId="{32BA8EA8-C1B6-4309-B674-F9F399B96288}"/>
          </ac:spMkLst>
        </pc:spChg>
        <pc:spChg chg="add del">
          <ac:chgData name="Nadimpally, Ravi K." userId="S::nadimpally.ravi_mayo.edu#ext#@twinsbaseball.com::ba71d222-638c-4d8a-a183-b9d11156e6eb" providerId="AD" clId="Web-{0294E78A-EAB4-6040-DB8F-77D6DA7BCC89}" dt="2020-09-15T13:40:25.322" v="10"/>
          <ac:spMkLst>
            <pc:docMk/>
            <pc:sldMk cId="1104092482" sldId="352"/>
            <ac:spMk id="263" creationId="{7D8E67F2-F753-4E06-8229-4970A6725835}"/>
          </ac:spMkLst>
        </pc:spChg>
        <pc:spChg chg="add del">
          <ac:chgData name="Nadimpally, Ravi K." userId="S::nadimpally.ravi_mayo.edu#ext#@twinsbaseball.com::ba71d222-638c-4d8a-a183-b9d11156e6eb" providerId="AD" clId="Web-{0294E78A-EAB4-6040-DB8F-77D6DA7BCC89}" dt="2020-09-15T13:40:25.322" v="10"/>
          <ac:spMkLst>
            <pc:docMk/>
            <pc:sldMk cId="1104092482" sldId="352"/>
            <ac:spMk id="265" creationId="{007B8288-68CC-4847-8419-CF535B6B7EEA}"/>
          </ac:spMkLst>
        </pc:spChg>
        <pc:spChg chg="add del">
          <ac:chgData name="Nadimpally, Ravi K." userId="S::nadimpally.ravi_mayo.edu#ext#@twinsbaseball.com::ba71d222-638c-4d8a-a183-b9d11156e6eb" providerId="AD" clId="Web-{0294E78A-EAB4-6040-DB8F-77D6DA7BCC89}" dt="2020-09-15T13:40:25.322" v="10"/>
          <ac:spMkLst>
            <pc:docMk/>
            <pc:sldMk cId="1104092482" sldId="352"/>
            <ac:spMk id="266" creationId="{32BA8EA8-C1B6-4309-B674-F9F399B96288}"/>
          </ac:spMkLst>
        </pc:spChg>
        <pc:spChg chg="add del">
          <ac:chgData name="Nadimpally, Ravi K." userId="S::nadimpally.ravi_mayo.edu#ext#@twinsbaseball.com::ba71d222-638c-4d8a-a183-b9d11156e6eb" providerId="AD" clId="Web-{0294E78A-EAB4-6040-DB8F-77D6DA7BCC89}" dt="2020-09-15T13:40:53.338" v="12"/>
          <ac:spMkLst>
            <pc:docMk/>
            <pc:sldMk cId="1104092482" sldId="352"/>
            <ac:spMk id="267" creationId="{115719BB-48A7-4AF4-BB91-DC82E0DF727D}"/>
          </ac:spMkLst>
        </pc:spChg>
        <pc:spChg chg="add del">
          <ac:chgData name="Nadimpally, Ravi K." userId="S::nadimpally.ravi_mayo.edu#ext#@twinsbaseball.com::ba71d222-638c-4d8a-a183-b9d11156e6eb" providerId="AD" clId="Web-{0294E78A-EAB4-6040-DB8F-77D6DA7BCC89}" dt="2020-09-15T13:40:53.338" v="12"/>
          <ac:spMkLst>
            <pc:docMk/>
            <pc:sldMk cId="1104092482" sldId="352"/>
            <ac:spMk id="268" creationId="{10973A55-5440-4A99-B526-B5812E46271E}"/>
          </ac:spMkLst>
        </pc:spChg>
        <pc:spChg chg="add del">
          <ac:chgData name="Nadimpally, Ravi K." userId="S::nadimpally.ravi_mayo.edu#ext#@twinsbaseball.com::ba71d222-638c-4d8a-a183-b9d11156e6eb" providerId="AD" clId="Web-{0294E78A-EAB4-6040-DB8F-77D6DA7BCC89}" dt="2020-09-15T13:40:53.338" v="12"/>
          <ac:spMkLst>
            <pc:docMk/>
            <pc:sldMk cId="1104092482" sldId="352"/>
            <ac:spMk id="269" creationId="{A9682493-588A-4D52-98F6-FBBD80C07ECB}"/>
          </ac:spMkLst>
        </pc:spChg>
        <pc:spChg chg="add del">
          <ac:chgData name="Nadimpally, Ravi K." userId="S::nadimpally.ravi_mayo.edu#ext#@twinsbaseball.com::ba71d222-638c-4d8a-a183-b9d11156e6eb" providerId="AD" clId="Web-{0294E78A-EAB4-6040-DB8F-77D6DA7BCC89}" dt="2020-09-15T13:40:53.338" v="12"/>
          <ac:spMkLst>
            <pc:docMk/>
            <pc:sldMk cId="1104092482" sldId="352"/>
            <ac:spMk id="270" creationId="{FBEC5A7A-ADE4-48D9-B89C-2BA1C9110632}"/>
          </ac:spMkLst>
        </pc:spChg>
        <pc:spChg chg="add del">
          <ac:chgData name="Nadimpally, Ravi K." userId="S::nadimpally.ravi_mayo.edu#ext#@twinsbaseball.com::ba71d222-638c-4d8a-a183-b9d11156e6eb" providerId="AD" clId="Web-{0294E78A-EAB4-6040-DB8F-77D6DA7BCC89}" dt="2020-09-15T13:40:53.338" v="12"/>
          <ac:spMkLst>
            <pc:docMk/>
            <pc:sldMk cId="1104092482" sldId="352"/>
            <ac:spMk id="271" creationId="{82095FCE-EF05-4443-B97A-85DEE3A5CA17}"/>
          </ac:spMkLst>
        </pc:spChg>
        <pc:spChg chg="add del">
          <ac:chgData name="Nadimpally, Ravi K." userId="S::nadimpally.ravi_mayo.edu#ext#@twinsbaseball.com::ba71d222-638c-4d8a-a183-b9d11156e6eb" providerId="AD" clId="Web-{0294E78A-EAB4-6040-DB8F-77D6DA7BCC89}" dt="2020-09-15T13:40:57.432" v="14"/>
          <ac:spMkLst>
            <pc:docMk/>
            <pc:sldMk cId="1104092482" sldId="352"/>
            <ac:spMk id="272" creationId="{7D8E67F2-F753-4E06-8229-4970A6725835}"/>
          </ac:spMkLst>
        </pc:spChg>
        <pc:spChg chg="add del">
          <ac:chgData name="Nadimpally, Ravi K." userId="S::nadimpally.ravi_mayo.edu#ext#@twinsbaseball.com::ba71d222-638c-4d8a-a183-b9d11156e6eb" providerId="AD" clId="Web-{0294E78A-EAB4-6040-DB8F-77D6DA7BCC89}" dt="2020-09-15T13:40:57.432" v="14"/>
          <ac:spMkLst>
            <pc:docMk/>
            <pc:sldMk cId="1104092482" sldId="352"/>
            <ac:spMk id="274" creationId="{007B8288-68CC-4847-8419-CF535B6B7EEA}"/>
          </ac:spMkLst>
        </pc:spChg>
        <pc:spChg chg="add del">
          <ac:chgData name="Nadimpally, Ravi K." userId="S::nadimpally.ravi_mayo.edu#ext#@twinsbaseball.com::ba71d222-638c-4d8a-a183-b9d11156e6eb" providerId="AD" clId="Web-{0294E78A-EAB4-6040-DB8F-77D6DA7BCC89}" dt="2020-09-15T13:40:57.432" v="14"/>
          <ac:spMkLst>
            <pc:docMk/>
            <pc:sldMk cId="1104092482" sldId="352"/>
            <ac:spMk id="275" creationId="{32BA8EA8-C1B6-4309-B674-F9F399B96288}"/>
          </ac:spMkLst>
        </pc:spChg>
        <pc:spChg chg="add">
          <ac:chgData name="Nadimpally, Ravi K." userId="S::nadimpally.ravi_mayo.edu#ext#@twinsbaseball.com::ba71d222-638c-4d8a-a183-b9d11156e6eb" providerId="AD" clId="Web-{0294E78A-EAB4-6040-DB8F-77D6DA7BCC89}" dt="2020-09-15T13:40:57.478" v="15"/>
          <ac:spMkLst>
            <pc:docMk/>
            <pc:sldMk cId="1104092482" sldId="352"/>
            <ac:spMk id="276" creationId="{7D8E67F2-F753-4E06-8229-4970A6725835}"/>
          </ac:spMkLst>
        </pc:spChg>
        <pc:spChg chg="add">
          <ac:chgData name="Nadimpally, Ravi K." userId="S::nadimpally.ravi_mayo.edu#ext#@twinsbaseball.com::ba71d222-638c-4d8a-a183-b9d11156e6eb" providerId="AD" clId="Web-{0294E78A-EAB4-6040-DB8F-77D6DA7BCC89}" dt="2020-09-15T13:40:57.478" v="15"/>
          <ac:spMkLst>
            <pc:docMk/>
            <pc:sldMk cId="1104092482" sldId="352"/>
            <ac:spMk id="278" creationId="{007B8288-68CC-4847-8419-CF535B6B7EEA}"/>
          </ac:spMkLst>
        </pc:spChg>
        <pc:spChg chg="add">
          <ac:chgData name="Nadimpally, Ravi K." userId="S::nadimpally.ravi_mayo.edu#ext#@twinsbaseball.com::ba71d222-638c-4d8a-a183-b9d11156e6eb" providerId="AD" clId="Web-{0294E78A-EAB4-6040-DB8F-77D6DA7BCC89}" dt="2020-09-15T13:40:57.478" v="15"/>
          <ac:spMkLst>
            <pc:docMk/>
            <pc:sldMk cId="1104092482" sldId="352"/>
            <ac:spMk id="279" creationId="{32BA8EA8-C1B6-4309-B674-F9F399B96288}"/>
          </ac:spMkLst>
        </pc:spChg>
        <pc:graphicFrameChg chg="mod modGraphic">
          <ac:chgData name="Nadimpally, Ravi K." userId="S::nadimpally.ravi_mayo.edu#ext#@twinsbaseball.com::ba71d222-638c-4d8a-a183-b9d11156e6eb" providerId="AD" clId="Web-{0294E78A-EAB4-6040-DB8F-77D6DA7BCC89}" dt="2020-09-15T13:40:57.478" v="15"/>
          <ac:graphicFrameMkLst>
            <pc:docMk/>
            <pc:sldMk cId="1104092482" sldId="352"/>
            <ac:graphicFrameMk id="7" creationId="{AF537387-6CE3-4B88-BE4B-F7CCFCB281E9}"/>
          </ac:graphicFrameMkLst>
        </pc:graphicFrameChg>
        <pc:picChg chg="mod">
          <ac:chgData name="Nadimpally, Ravi K." userId="S::nadimpally.ravi_mayo.edu#ext#@twinsbaseball.com::ba71d222-638c-4d8a-a183-b9d11156e6eb" providerId="AD" clId="Web-{0294E78A-EAB4-6040-DB8F-77D6DA7BCC89}" dt="2020-09-15T13:40:53.338" v="12"/>
          <ac:picMkLst>
            <pc:docMk/>
            <pc:sldMk cId="1104092482" sldId="352"/>
            <ac:picMk id="141" creationId="{38265AA7-332A-486C-8A04-8F03FF7A6A2B}"/>
          </ac:picMkLst>
        </pc:picChg>
        <pc:picChg chg="mod ord">
          <ac:chgData name="Nadimpally, Ravi K." userId="S::nadimpally.ravi_mayo.edu#ext#@twinsbaseball.com::ba71d222-638c-4d8a-a183-b9d11156e6eb" providerId="AD" clId="Web-{0294E78A-EAB4-6040-DB8F-77D6DA7BCC89}" dt="2020-09-15T13:40:53.338" v="12"/>
          <ac:picMkLst>
            <pc:docMk/>
            <pc:sldMk cId="1104092482" sldId="352"/>
            <ac:picMk id="143" creationId="{E072019F-C3D6-47E8-BB60-88EBF2564727}"/>
          </ac:picMkLst>
        </pc:picChg>
        <pc:picChg chg="add del">
          <ac:chgData name="Nadimpally, Ravi K." userId="S::nadimpally.ravi_mayo.edu#ext#@twinsbaseball.com::ba71d222-638c-4d8a-a183-b9d11156e6eb" providerId="AD" clId="Web-{0294E78A-EAB4-6040-DB8F-77D6DA7BCC89}" dt="2020-09-15T13:40:57.478" v="15"/>
          <ac:picMkLst>
            <pc:docMk/>
            <pc:sldMk cId="1104092482" sldId="352"/>
            <ac:picMk id="258" creationId="{2EE1BDFD-564B-44A4-841A-50D6A8E75CB4}"/>
          </ac:picMkLst>
        </pc:picChg>
        <pc:picChg chg="add del">
          <ac:chgData name="Nadimpally, Ravi K." userId="S::nadimpally.ravi_mayo.edu#ext#@twinsbaseball.com::ba71d222-638c-4d8a-a183-b9d11156e6eb" providerId="AD" clId="Web-{0294E78A-EAB4-6040-DB8F-77D6DA7BCC89}" dt="2020-09-15T13:40:25.322" v="10"/>
          <ac:picMkLst>
            <pc:docMk/>
            <pc:sldMk cId="1104092482" sldId="352"/>
            <ac:picMk id="264" creationId="{2EE1BDFD-564B-44A4-841A-50D6A8E75CB4}"/>
          </ac:picMkLst>
        </pc:picChg>
        <pc:picChg chg="add del">
          <ac:chgData name="Nadimpally, Ravi K." userId="S::nadimpally.ravi_mayo.edu#ext#@twinsbaseball.com::ba71d222-638c-4d8a-a183-b9d11156e6eb" providerId="AD" clId="Web-{0294E78A-EAB4-6040-DB8F-77D6DA7BCC89}" dt="2020-09-15T13:40:57.432" v="14"/>
          <ac:picMkLst>
            <pc:docMk/>
            <pc:sldMk cId="1104092482" sldId="352"/>
            <ac:picMk id="273" creationId="{2EE1BDFD-564B-44A4-841A-50D6A8E75CB4}"/>
          </ac:picMkLst>
        </pc:picChg>
        <pc:picChg chg="add">
          <ac:chgData name="Nadimpally, Ravi K." userId="S::nadimpally.ravi_mayo.edu#ext#@twinsbaseball.com::ba71d222-638c-4d8a-a183-b9d11156e6eb" providerId="AD" clId="Web-{0294E78A-EAB4-6040-DB8F-77D6DA7BCC89}" dt="2020-09-15T13:40:57.478" v="15"/>
          <ac:picMkLst>
            <pc:docMk/>
            <pc:sldMk cId="1104092482" sldId="352"/>
            <ac:picMk id="277" creationId="{2EE1BDFD-564B-44A4-841A-50D6A8E75CB4}"/>
          </ac:picMkLst>
        </pc:picChg>
      </pc:sldChg>
      <pc:sldChg chg="addSp delSp modSp mod setBg">
        <pc:chgData name="Nadimpally, Ravi K." userId="S::nadimpally.ravi_mayo.edu#ext#@twinsbaseball.com::ba71d222-638c-4d8a-a183-b9d11156e6eb" providerId="AD" clId="Web-{0294E78A-EAB4-6040-DB8F-77D6DA7BCC89}" dt="2020-09-15T13:43:29.277" v="24"/>
        <pc:sldMkLst>
          <pc:docMk/>
          <pc:sldMk cId="2153842193" sldId="353"/>
        </pc:sldMkLst>
        <pc:spChg chg="add del">
          <ac:chgData name="Nadimpally, Ravi K." userId="S::nadimpally.ravi_mayo.edu#ext#@twinsbaseball.com::ba71d222-638c-4d8a-a183-b9d11156e6eb" providerId="AD" clId="Web-{0294E78A-EAB4-6040-DB8F-77D6DA7BCC89}" dt="2020-09-15T13:42:14.542" v="18"/>
          <ac:spMkLst>
            <pc:docMk/>
            <pc:sldMk cId="2153842193" sldId="353"/>
            <ac:spMk id="192" creationId="{7D8E67F2-F753-4E06-8229-4970A6725835}"/>
          </ac:spMkLst>
        </pc:spChg>
        <pc:spChg chg="add del">
          <ac:chgData name="Nadimpally, Ravi K." userId="S::nadimpally.ravi_mayo.edu#ext#@twinsbaseball.com::ba71d222-638c-4d8a-a183-b9d11156e6eb" providerId="AD" clId="Web-{0294E78A-EAB4-6040-DB8F-77D6DA7BCC89}" dt="2020-09-15T13:42:14.542" v="18"/>
          <ac:spMkLst>
            <pc:docMk/>
            <pc:sldMk cId="2153842193" sldId="353"/>
            <ac:spMk id="194" creationId="{007B8288-68CC-4847-8419-CF535B6B7EEA}"/>
          </ac:spMkLst>
        </pc:spChg>
        <pc:spChg chg="add del">
          <ac:chgData name="Nadimpally, Ravi K." userId="S::nadimpally.ravi_mayo.edu#ext#@twinsbaseball.com::ba71d222-638c-4d8a-a183-b9d11156e6eb" providerId="AD" clId="Web-{0294E78A-EAB4-6040-DB8F-77D6DA7BCC89}" dt="2020-09-15T13:42:14.542" v="18"/>
          <ac:spMkLst>
            <pc:docMk/>
            <pc:sldMk cId="2153842193" sldId="353"/>
            <ac:spMk id="195" creationId="{32BA8EA8-C1B6-4309-B674-F9F399B96288}"/>
          </ac:spMkLst>
        </pc:spChg>
        <pc:spChg chg="add del">
          <ac:chgData name="Nadimpally, Ravi K." userId="S::nadimpally.ravi_mayo.edu#ext#@twinsbaseball.com::ba71d222-638c-4d8a-a183-b9d11156e6eb" providerId="AD" clId="Web-{0294E78A-EAB4-6040-DB8F-77D6DA7BCC89}" dt="2020-09-15T13:42:14.620" v="19"/>
          <ac:spMkLst>
            <pc:docMk/>
            <pc:sldMk cId="2153842193" sldId="353"/>
            <ac:spMk id="263" creationId="{7D8E67F2-F753-4E06-8229-4970A6725835}"/>
          </ac:spMkLst>
        </pc:spChg>
        <pc:spChg chg="add del">
          <ac:chgData name="Nadimpally, Ravi K." userId="S::nadimpally.ravi_mayo.edu#ext#@twinsbaseball.com::ba71d222-638c-4d8a-a183-b9d11156e6eb" providerId="AD" clId="Web-{0294E78A-EAB4-6040-DB8F-77D6DA7BCC89}" dt="2020-09-15T13:42:14.620" v="19"/>
          <ac:spMkLst>
            <pc:docMk/>
            <pc:sldMk cId="2153842193" sldId="353"/>
            <ac:spMk id="267" creationId="{007B8288-68CC-4847-8419-CF535B6B7EEA}"/>
          </ac:spMkLst>
        </pc:spChg>
        <pc:spChg chg="add del">
          <ac:chgData name="Nadimpally, Ravi K." userId="S::nadimpally.ravi_mayo.edu#ext#@twinsbaseball.com::ba71d222-638c-4d8a-a183-b9d11156e6eb" providerId="AD" clId="Web-{0294E78A-EAB4-6040-DB8F-77D6DA7BCC89}" dt="2020-09-15T13:42:14.620" v="19"/>
          <ac:spMkLst>
            <pc:docMk/>
            <pc:sldMk cId="2153842193" sldId="353"/>
            <ac:spMk id="268" creationId="{32BA8EA8-C1B6-4309-B674-F9F399B96288}"/>
          </ac:spMkLst>
        </pc:spChg>
        <pc:spChg chg="add del">
          <ac:chgData name="Nadimpally, Ravi K." userId="S::nadimpally.ravi_mayo.edu#ext#@twinsbaseball.com::ba71d222-638c-4d8a-a183-b9d11156e6eb" providerId="AD" clId="Web-{0294E78A-EAB4-6040-DB8F-77D6DA7BCC89}" dt="2020-09-15T13:42:39.355" v="21"/>
          <ac:spMkLst>
            <pc:docMk/>
            <pc:sldMk cId="2153842193" sldId="353"/>
            <ac:spMk id="270" creationId="{7D8E67F2-F753-4E06-8229-4970A6725835}"/>
          </ac:spMkLst>
        </pc:spChg>
        <pc:spChg chg="add del">
          <ac:chgData name="Nadimpally, Ravi K." userId="S::nadimpally.ravi_mayo.edu#ext#@twinsbaseball.com::ba71d222-638c-4d8a-a183-b9d11156e6eb" providerId="AD" clId="Web-{0294E78A-EAB4-6040-DB8F-77D6DA7BCC89}" dt="2020-09-15T13:42:39.355" v="21"/>
          <ac:spMkLst>
            <pc:docMk/>
            <pc:sldMk cId="2153842193" sldId="353"/>
            <ac:spMk id="272" creationId="{007B8288-68CC-4847-8419-CF535B6B7EEA}"/>
          </ac:spMkLst>
        </pc:spChg>
        <pc:spChg chg="add del">
          <ac:chgData name="Nadimpally, Ravi K." userId="S::nadimpally.ravi_mayo.edu#ext#@twinsbaseball.com::ba71d222-638c-4d8a-a183-b9d11156e6eb" providerId="AD" clId="Web-{0294E78A-EAB4-6040-DB8F-77D6DA7BCC89}" dt="2020-09-15T13:42:39.355" v="21"/>
          <ac:spMkLst>
            <pc:docMk/>
            <pc:sldMk cId="2153842193" sldId="353"/>
            <ac:spMk id="273" creationId="{32BA8EA8-C1B6-4309-B674-F9F399B96288}"/>
          </ac:spMkLst>
        </pc:spChg>
        <pc:spChg chg="add del">
          <ac:chgData name="Nadimpally, Ravi K." userId="S::nadimpally.ravi_mayo.edu#ext#@twinsbaseball.com::ba71d222-638c-4d8a-a183-b9d11156e6eb" providerId="AD" clId="Web-{0294E78A-EAB4-6040-DB8F-77D6DA7BCC89}" dt="2020-09-15T13:43:05.496" v="23"/>
          <ac:spMkLst>
            <pc:docMk/>
            <pc:sldMk cId="2153842193" sldId="353"/>
            <ac:spMk id="275" creationId="{7D8E67F2-F753-4E06-8229-4970A6725835}"/>
          </ac:spMkLst>
        </pc:spChg>
        <pc:spChg chg="add del">
          <ac:chgData name="Nadimpally, Ravi K." userId="S::nadimpally.ravi_mayo.edu#ext#@twinsbaseball.com::ba71d222-638c-4d8a-a183-b9d11156e6eb" providerId="AD" clId="Web-{0294E78A-EAB4-6040-DB8F-77D6DA7BCC89}" dt="2020-09-15T13:43:05.496" v="23"/>
          <ac:spMkLst>
            <pc:docMk/>
            <pc:sldMk cId="2153842193" sldId="353"/>
            <ac:spMk id="277" creationId="{007B8288-68CC-4847-8419-CF535B6B7EEA}"/>
          </ac:spMkLst>
        </pc:spChg>
        <pc:spChg chg="add del">
          <ac:chgData name="Nadimpally, Ravi K." userId="S::nadimpally.ravi_mayo.edu#ext#@twinsbaseball.com::ba71d222-638c-4d8a-a183-b9d11156e6eb" providerId="AD" clId="Web-{0294E78A-EAB4-6040-DB8F-77D6DA7BCC89}" dt="2020-09-15T13:43:05.496" v="23"/>
          <ac:spMkLst>
            <pc:docMk/>
            <pc:sldMk cId="2153842193" sldId="353"/>
            <ac:spMk id="278" creationId="{32BA8EA8-C1B6-4309-B674-F9F399B96288}"/>
          </ac:spMkLst>
        </pc:spChg>
        <pc:spChg chg="add">
          <ac:chgData name="Nadimpally, Ravi K." userId="S::nadimpally.ravi_mayo.edu#ext#@twinsbaseball.com::ba71d222-638c-4d8a-a183-b9d11156e6eb" providerId="AD" clId="Web-{0294E78A-EAB4-6040-DB8F-77D6DA7BCC89}" dt="2020-09-15T13:43:05.496" v="23"/>
          <ac:spMkLst>
            <pc:docMk/>
            <pc:sldMk cId="2153842193" sldId="353"/>
            <ac:spMk id="280" creationId="{7D8E67F2-F753-4E06-8229-4970A6725835}"/>
          </ac:spMkLst>
        </pc:spChg>
        <pc:spChg chg="add">
          <ac:chgData name="Nadimpally, Ravi K." userId="S::nadimpally.ravi_mayo.edu#ext#@twinsbaseball.com::ba71d222-638c-4d8a-a183-b9d11156e6eb" providerId="AD" clId="Web-{0294E78A-EAB4-6040-DB8F-77D6DA7BCC89}" dt="2020-09-15T13:43:05.496" v="23"/>
          <ac:spMkLst>
            <pc:docMk/>
            <pc:sldMk cId="2153842193" sldId="353"/>
            <ac:spMk id="282" creationId="{007B8288-68CC-4847-8419-CF535B6B7EEA}"/>
          </ac:spMkLst>
        </pc:spChg>
        <pc:spChg chg="add">
          <ac:chgData name="Nadimpally, Ravi K." userId="S::nadimpally.ravi_mayo.edu#ext#@twinsbaseball.com::ba71d222-638c-4d8a-a183-b9d11156e6eb" providerId="AD" clId="Web-{0294E78A-EAB4-6040-DB8F-77D6DA7BCC89}" dt="2020-09-15T13:43:05.496" v="23"/>
          <ac:spMkLst>
            <pc:docMk/>
            <pc:sldMk cId="2153842193" sldId="353"/>
            <ac:spMk id="283" creationId="{32BA8EA8-C1B6-4309-B674-F9F399B96288}"/>
          </ac:spMkLst>
        </pc:spChg>
        <pc:graphicFrameChg chg="mod modGraphic">
          <ac:chgData name="Nadimpally, Ravi K." userId="S::nadimpally.ravi_mayo.edu#ext#@twinsbaseball.com::ba71d222-638c-4d8a-a183-b9d11156e6eb" providerId="AD" clId="Web-{0294E78A-EAB4-6040-DB8F-77D6DA7BCC89}" dt="2020-09-15T13:43:29.277" v="24"/>
          <ac:graphicFrameMkLst>
            <pc:docMk/>
            <pc:sldMk cId="2153842193" sldId="353"/>
            <ac:graphicFrameMk id="7" creationId="{AF537387-6CE3-4B88-BE4B-F7CCFCB281E9}"/>
          </ac:graphicFrameMkLst>
        </pc:graphicFrameChg>
        <pc:picChg chg="add del">
          <ac:chgData name="Nadimpally, Ravi K." userId="S::nadimpally.ravi_mayo.edu#ext#@twinsbaseball.com::ba71d222-638c-4d8a-a183-b9d11156e6eb" providerId="AD" clId="Web-{0294E78A-EAB4-6040-DB8F-77D6DA7BCC89}" dt="2020-09-15T13:42:14.542" v="18"/>
          <ac:picMkLst>
            <pc:docMk/>
            <pc:sldMk cId="2153842193" sldId="353"/>
            <ac:picMk id="193" creationId="{2EE1BDFD-564B-44A4-841A-50D6A8E75CB4}"/>
          </ac:picMkLst>
        </pc:picChg>
        <pc:picChg chg="add del">
          <ac:chgData name="Nadimpally, Ravi K." userId="S::nadimpally.ravi_mayo.edu#ext#@twinsbaseball.com::ba71d222-638c-4d8a-a183-b9d11156e6eb" providerId="AD" clId="Web-{0294E78A-EAB4-6040-DB8F-77D6DA7BCC89}" dt="2020-09-15T13:42:14.620" v="19"/>
          <ac:picMkLst>
            <pc:docMk/>
            <pc:sldMk cId="2153842193" sldId="353"/>
            <ac:picMk id="265" creationId="{2EE1BDFD-564B-44A4-841A-50D6A8E75CB4}"/>
          </ac:picMkLst>
        </pc:picChg>
        <pc:picChg chg="add del">
          <ac:chgData name="Nadimpally, Ravi K." userId="S::nadimpally.ravi_mayo.edu#ext#@twinsbaseball.com::ba71d222-638c-4d8a-a183-b9d11156e6eb" providerId="AD" clId="Web-{0294E78A-EAB4-6040-DB8F-77D6DA7BCC89}" dt="2020-09-15T13:42:39.355" v="21"/>
          <ac:picMkLst>
            <pc:docMk/>
            <pc:sldMk cId="2153842193" sldId="353"/>
            <ac:picMk id="271" creationId="{2EE1BDFD-564B-44A4-841A-50D6A8E75CB4}"/>
          </ac:picMkLst>
        </pc:picChg>
        <pc:picChg chg="add del">
          <ac:chgData name="Nadimpally, Ravi K." userId="S::nadimpally.ravi_mayo.edu#ext#@twinsbaseball.com::ba71d222-638c-4d8a-a183-b9d11156e6eb" providerId="AD" clId="Web-{0294E78A-EAB4-6040-DB8F-77D6DA7BCC89}" dt="2020-09-15T13:43:05.496" v="23"/>
          <ac:picMkLst>
            <pc:docMk/>
            <pc:sldMk cId="2153842193" sldId="353"/>
            <ac:picMk id="276" creationId="{2EE1BDFD-564B-44A4-841A-50D6A8E75CB4}"/>
          </ac:picMkLst>
        </pc:picChg>
        <pc:picChg chg="add">
          <ac:chgData name="Nadimpally, Ravi K." userId="S::nadimpally.ravi_mayo.edu#ext#@twinsbaseball.com::ba71d222-638c-4d8a-a183-b9d11156e6eb" providerId="AD" clId="Web-{0294E78A-EAB4-6040-DB8F-77D6DA7BCC89}" dt="2020-09-15T13:43:05.496" v="23"/>
          <ac:picMkLst>
            <pc:docMk/>
            <pc:sldMk cId="2153842193" sldId="353"/>
            <ac:picMk id="281" creationId="{2EE1BDFD-564B-44A4-841A-50D6A8E75CB4}"/>
          </ac:picMkLst>
        </pc:picChg>
      </pc:sldChg>
      <pc:sldChg chg="addSp delSp modSp mod setBg">
        <pc:chgData name="Nadimpally, Ravi K." userId="S::nadimpally.ravi_mayo.edu#ext#@twinsbaseball.com::ba71d222-638c-4d8a-a183-b9d11156e6eb" providerId="AD" clId="Web-{0294E78A-EAB4-6040-DB8F-77D6DA7BCC89}" dt="2020-09-15T13:46:35.780" v="45"/>
        <pc:sldMkLst>
          <pc:docMk/>
          <pc:sldMk cId="2307563507" sldId="354"/>
        </pc:sldMkLst>
        <pc:spChg chg="del">
          <ac:chgData name="Nadimpally, Ravi K." userId="S::nadimpally.ravi_mayo.edu#ext#@twinsbaseball.com::ba71d222-638c-4d8a-a183-b9d11156e6eb" providerId="AD" clId="Web-{0294E78A-EAB4-6040-DB8F-77D6DA7BCC89}" dt="2020-09-15T13:43:58.606" v="26"/>
          <ac:spMkLst>
            <pc:docMk/>
            <pc:sldMk cId="2307563507" sldId="354"/>
            <ac:spMk id="206" creationId="{7D8E67F2-F753-4E06-8229-4970A6725835}"/>
          </ac:spMkLst>
        </pc:spChg>
        <pc:spChg chg="del">
          <ac:chgData name="Nadimpally, Ravi K." userId="S::nadimpally.ravi_mayo.edu#ext#@twinsbaseball.com::ba71d222-638c-4d8a-a183-b9d11156e6eb" providerId="AD" clId="Web-{0294E78A-EAB4-6040-DB8F-77D6DA7BCC89}" dt="2020-09-15T13:43:58.606" v="26"/>
          <ac:spMkLst>
            <pc:docMk/>
            <pc:sldMk cId="2307563507" sldId="354"/>
            <ac:spMk id="208" creationId="{007B8288-68CC-4847-8419-CF535B6B7EEA}"/>
          </ac:spMkLst>
        </pc:spChg>
        <pc:spChg chg="del">
          <ac:chgData name="Nadimpally, Ravi K." userId="S::nadimpally.ravi_mayo.edu#ext#@twinsbaseball.com::ba71d222-638c-4d8a-a183-b9d11156e6eb" providerId="AD" clId="Web-{0294E78A-EAB4-6040-DB8F-77D6DA7BCC89}" dt="2020-09-15T13:43:58.606" v="26"/>
          <ac:spMkLst>
            <pc:docMk/>
            <pc:sldMk cId="2307563507" sldId="354"/>
            <ac:spMk id="210" creationId="{32BA8EA8-C1B6-4309-B674-F9F399B96288}"/>
          </ac:spMkLst>
        </pc:spChg>
        <pc:spChg chg="add del">
          <ac:chgData name="Nadimpally, Ravi K." userId="S::nadimpally.ravi_mayo.edu#ext#@twinsbaseball.com::ba71d222-638c-4d8a-a183-b9d11156e6eb" providerId="AD" clId="Web-{0294E78A-EAB4-6040-DB8F-77D6DA7BCC89}" dt="2020-09-15T13:44:36.716" v="28"/>
          <ac:spMkLst>
            <pc:docMk/>
            <pc:sldMk cId="2307563507" sldId="354"/>
            <ac:spMk id="212" creationId="{7D8E67F2-F753-4E06-8229-4970A6725835}"/>
          </ac:spMkLst>
        </pc:spChg>
        <pc:spChg chg="add del">
          <ac:chgData name="Nadimpally, Ravi K." userId="S::nadimpally.ravi_mayo.edu#ext#@twinsbaseball.com::ba71d222-638c-4d8a-a183-b9d11156e6eb" providerId="AD" clId="Web-{0294E78A-EAB4-6040-DB8F-77D6DA7BCC89}" dt="2020-09-15T13:44:36.716" v="28"/>
          <ac:spMkLst>
            <pc:docMk/>
            <pc:sldMk cId="2307563507" sldId="354"/>
            <ac:spMk id="219" creationId="{007B8288-68CC-4847-8419-CF535B6B7EEA}"/>
          </ac:spMkLst>
        </pc:spChg>
        <pc:spChg chg="add del">
          <ac:chgData name="Nadimpally, Ravi K." userId="S::nadimpally.ravi_mayo.edu#ext#@twinsbaseball.com::ba71d222-638c-4d8a-a183-b9d11156e6eb" providerId="AD" clId="Web-{0294E78A-EAB4-6040-DB8F-77D6DA7BCC89}" dt="2020-09-15T13:44:36.716" v="28"/>
          <ac:spMkLst>
            <pc:docMk/>
            <pc:sldMk cId="2307563507" sldId="354"/>
            <ac:spMk id="221" creationId="{32BA8EA8-C1B6-4309-B674-F9F399B96288}"/>
          </ac:spMkLst>
        </pc:spChg>
        <pc:spChg chg="add del">
          <ac:chgData name="Nadimpally, Ravi K." userId="S::nadimpally.ravi_mayo.edu#ext#@twinsbaseball.com::ba71d222-638c-4d8a-a183-b9d11156e6eb" providerId="AD" clId="Web-{0294E78A-EAB4-6040-DB8F-77D6DA7BCC89}" dt="2020-09-15T13:45:57.670" v="37"/>
          <ac:spMkLst>
            <pc:docMk/>
            <pc:sldMk cId="2307563507" sldId="354"/>
            <ac:spMk id="226" creationId="{7D8E67F2-F753-4E06-8229-4970A6725835}"/>
          </ac:spMkLst>
        </pc:spChg>
        <pc:spChg chg="add del">
          <ac:chgData name="Nadimpally, Ravi K." userId="S::nadimpally.ravi_mayo.edu#ext#@twinsbaseball.com::ba71d222-638c-4d8a-a183-b9d11156e6eb" providerId="AD" clId="Web-{0294E78A-EAB4-6040-DB8F-77D6DA7BCC89}" dt="2020-09-15T13:45:57.670" v="37"/>
          <ac:spMkLst>
            <pc:docMk/>
            <pc:sldMk cId="2307563507" sldId="354"/>
            <ac:spMk id="230" creationId="{007B8288-68CC-4847-8419-CF535B6B7EEA}"/>
          </ac:spMkLst>
        </pc:spChg>
        <pc:spChg chg="add del">
          <ac:chgData name="Nadimpally, Ravi K." userId="S::nadimpally.ravi_mayo.edu#ext#@twinsbaseball.com::ba71d222-638c-4d8a-a183-b9d11156e6eb" providerId="AD" clId="Web-{0294E78A-EAB4-6040-DB8F-77D6DA7BCC89}" dt="2020-09-15T13:45:57.670" v="37"/>
          <ac:spMkLst>
            <pc:docMk/>
            <pc:sldMk cId="2307563507" sldId="354"/>
            <ac:spMk id="232" creationId="{32BA8EA8-C1B6-4309-B674-F9F399B96288}"/>
          </ac:spMkLst>
        </pc:spChg>
        <pc:spChg chg="add del">
          <ac:chgData name="Nadimpally, Ravi K." userId="S::nadimpally.ravi_mayo.edu#ext#@twinsbaseball.com::ba71d222-638c-4d8a-a183-b9d11156e6eb" providerId="AD" clId="Web-{0294E78A-EAB4-6040-DB8F-77D6DA7BCC89}" dt="2020-09-15T13:46:35.780" v="45"/>
          <ac:spMkLst>
            <pc:docMk/>
            <pc:sldMk cId="2307563507" sldId="354"/>
            <ac:spMk id="237" creationId="{7D8E67F2-F753-4E06-8229-4970A6725835}"/>
          </ac:spMkLst>
        </pc:spChg>
        <pc:spChg chg="add del">
          <ac:chgData name="Nadimpally, Ravi K." userId="S::nadimpally.ravi_mayo.edu#ext#@twinsbaseball.com::ba71d222-638c-4d8a-a183-b9d11156e6eb" providerId="AD" clId="Web-{0294E78A-EAB4-6040-DB8F-77D6DA7BCC89}" dt="2020-09-15T13:46:35.780" v="45"/>
          <ac:spMkLst>
            <pc:docMk/>
            <pc:sldMk cId="2307563507" sldId="354"/>
            <ac:spMk id="241" creationId="{007B8288-68CC-4847-8419-CF535B6B7EEA}"/>
          </ac:spMkLst>
        </pc:spChg>
        <pc:spChg chg="add del">
          <ac:chgData name="Nadimpally, Ravi K." userId="S::nadimpally.ravi_mayo.edu#ext#@twinsbaseball.com::ba71d222-638c-4d8a-a183-b9d11156e6eb" providerId="AD" clId="Web-{0294E78A-EAB4-6040-DB8F-77D6DA7BCC89}" dt="2020-09-15T13:46:35.780" v="45"/>
          <ac:spMkLst>
            <pc:docMk/>
            <pc:sldMk cId="2307563507" sldId="354"/>
            <ac:spMk id="243" creationId="{32BA8EA8-C1B6-4309-B674-F9F399B96288}"/>
          </ac:spMkLst>
        </pc:spChg>
        <pc:spChg chg="add del">
          <ac:chgData name="Nadimpally, Ravi K." userId="S::nadimpally.ravi_mayo.edu#ext#@twinsbaseball.com::ba71d222-638c-4d8a-a183-b9d11156e6eb" providerId="AD" clId="Web-{0294E78A-EAB4-6040-DB8F-77D6DA7BCC89}" dt="2020-09-15T13:46:35.686" v="44"/>
          <ac:spMkLst>
            <pc:docMk/>
            <pc:sldMk cId="2307563507" sldId="354"/>
            <ac:spMk id="245" creationId="{7D8E67F2-F753-4E06-8229-4970A6725835}"/>
          </ac:spMkLst>
        </pc:spChg>
        <pc:spChg chg="add del">
          <ac:chgData name="Nadimpally, Ravi K." userId="S::nadimpally.ravi_mayo.edu#ext#@twinsbaseball.com::ba71d222-638c-4d8a-a183-b9d11156e6eb" providerId="AD" clId="Web-{0294E78A-EAB4-6040-DB8F-77D6DA7BCC89}" dt="2020-09-15T13:46:35.686" v="44"/>
          <ac:spMkLst>
            <pc:docMk/>
            <pc:sldMk cId="2307563507" sldId="354"/>
            <ac:spMk id="247" creationId="{007B8288-68CC-4847-8419-CF535B6B7EEA}"/>
          </ac:spMkLst>
        </pc:spChg>
        <pc:spChg chg="add del">
          <ac:chgData name="Nadimpally, Ravi K." userId="S::nadimpally.ravi_mayo.edu#ext#@twinsbaseball.com::ba71d222-638c-4d8a-a183-b9d11156e6eb" providerId="AD" clId="Web-{0294E78A-EAB4-6040-DB8F-77D6DA7BCC89}" dt="2020-09-15T13:46:31.327" v="42"/>
          <ac:spMkLst>
            <pc:docMk/>
            <pc:sldMk cId="2307563507" sldId="354"/>
            <ac:spMk id="248" creationId="{7D8E67F2-F753-4E06-8229-4970A6725835}"/>
          </ac:spMkLst>
        </pc:spChg>
        <pc:spChg chg="add del">
          <ac:chgData name="Nadimpally, Ravi K." userId="S::nadimpally.ravi_mayo.edu#ext#@twinsbaseball.com::ba71d222-638c-4d8a-a183-b9d11156e6eb" providerId="AD" clId="Web-{0294E78A-EAB4-6040-DB8F-77D6DA7BCC89}" dt="2020-09-15T13:46:35.686" v="44"/>
          <ac:spMkLst>
            <pc:docMk/>
            <pc:sldMk cId="2307563507" sldId="354"/>
            <ac:spMk id="249" creationId="{32BA8EA8-C1B6-4309-B674-F9F399B96288}"/>
          </ac:spMkLst>
        </pc:spChg>
        <pc:spChg chg="add del">
          <ac:chgData name="Nadimpally, Ravi K." userId="S::nadimpally.ravi_mayo.edu#ext#@twinsbaseball.com::ba71d222-638c-4d8a-a183-b9d11156e6eb" providerId="AD" clId="Web-{0294E78A-EAB4-6040-DB8F-77D6DA7BCC89}" dt="2020-09-15T13:46:31.327" v="42"/>
          <ac:spMkLst>
            <pc:docMk/>
            <pc:sldMk cId="2307563507" sldId="354"/>
            <ac:spMk id="252" creationId="{007B8288-68CC-4847-8419-CF535B6B7EEA}"/>
          </ac:spMkLst>
        </pc:spChg>
        <pc:spChg chg="add del">
          <ac:chgData name="Nadimpally, Ravi K." userId="S::nadimpally.ravi_mayo.edu#ext#@twinsbaseball.com::ba71d222-638c-4d8a-a183-b9d11156e6eb" providerId="AD" clId="Web-{0294E78A-EAB4-6040-DB8F-77D6DA7BCC89}" dt="2020-09-15T13:46:31.327" v="42"/>
          <ac:spMkLst>
            <pc:docMk/>
            <pc:sldMk cId="2307563507" sldId="354"/>
            <ac:spMk id="254" creationId="{32BA8EA8-C1B6-4309-B674-F9F399B96288}"/>
          </ac:spMkLst>
        </pc:spChg>
        <pc:spChg chg="add">
          <ac:chgData name="Nadimpally, Ravi K." userId="S::nadimpally.ravi_mayo.edu#ext#@twinsbaseball.com::ba71d222-638c-4d8a-a183-b9d11156e6eb" providerId="AD" clId="Web-{0294E78A-EAB4-6040-DB8F-77D6DA7BCC89}" dt="2020-09-15T13:46:35.780" v="45"/>
          <ac:spMkLst>
            <pc:docMk/>
            <pc:sldMk cId="2307563507" sldId="354"/>
            <ac:spMk id="256" creationId="{7D8E67F2-F753-4E06-8229-4970A6725835}"/>
          </ac:spMkLst>
        </pc:spChg>
        <pc:spChg chg="add">
          <ac:chgData name="Nadimpally, Ravi K." userId="S::nadimpally.ravi_mayo.edu#ext#@twinsbaseball.com::ba71d222-638c-4d8a-a183-b9d11156e6eb" providerId="AD" clId="Web-{0294E78A-EAB4-6040-DB8F-77D6DA7BCC89}" dt="2020-09-15T13:46:35.780" v="45"/>
          <ac:spMkLst>
            <pc:docMk/>
            <pc:sldMk cId="2307563507" sldId="354"/>
            <ac:spMk id="279" creationId="{007B8288-68CC-4847-8419-CF535B6B7EEA}"/>
          </ac:spMkLst>
        </pc:spChg>
        <pc:spChg chg="add">
          <ac:chgData name="Nadimpally, Ravi K." userId="S::nadimpally.ravi_mayo.edu#ext#@twinsbaseball.com::ba71d222-638c-4d8a-a183-b9d11156e6eb" providerId="AD" clId="Web-{0294E78A-EAB4-6040-DB8F-77D6DA7BCC89}" dt="2020-09-15T13:46:35.780" v="45"/>
          <ac:spMkLst>
            <pc:docMk/>
            <pc:sldMk cId="2307563507" sldId="354"/>
            <ac:spMk id="280" creationId="{32BA8EA8-C1B6-4309-B674-F9F399B96288}"/>
          </ac:spMkLst>
        </pc:spChg>
        <pc:graphicFrameChg chg="mod modGraphic">
          <ac:chgData name="Nadimpally, Ravi K." userId="S::nadimpally.ravi_mayo.edu#ext#@twinsbaseball.com::ba71d222-638c-4d8a-a183-b9d11156e6eb" providerId="AD" clId="Web-{0294E78A-EAB4-6040-DB8F-77D6DA7BCC89}" dt="2020-09-15T13:46:35.780" v="45"/>
          <ac:graphicFrameMkLst>
            <pc:docMk/>
            <pc:sldMk cId="2307563507" sldId="354"/>
            <ac:graphicFrameMk id="7" creationId="{AF537387-6CE3-4B88-BE4B-F7CCFCB281E9}"/>
          </ac:graphicFrameMkLst>
        </pc:graphicFrameChg>
        <pc:picChg chg="del">
          <ac:chgData name="Nadimpally, Ravi K." userId="S::nadimpally.ravi_mayo.edu#ext#@twinsbaseball.com::ba71d222-638c-4d8a-a183-b9d11156e6eb" providerId="AD" clId="Web-{0294E78A-EAB4-6040-DB8F-77D6DA7BCC89}" dt="2020-09-15T13:43:58.606" v="26"/>
          <ac:picMkLst>
            <pc:docMk/>
            <pc:sldMk cId="2307563507" sldId="354"/>
            <ac:picMk id="207" creationId="{2EE1BDFD-564B-44A4-841A-50D6A8E75CB4}"/>
          </ac:picMkLst>
        </pc:picChg>
        <pc:picChg chg="add del">
          <ac:chgData name="Nadimpally, Ravi K." userId="S::nadimpally.ravi_mayo.edu#ext#@twinsbaseball.com::ba71d222-638c-4d8a-a183-b9d11156e6eb" providerId="AD" clId="Web-{0294E78A-EAB4-6040-DB8F-77D6DA7BCC89}" dt="2020-09-15T13:44:36.716" v="28"/>
          <ac:picMkLst>
            <pc:docMk/>
            <pc:sldMk cId="2307563507" sldId="354"/>
            <ac:picMk id="217" creationId="{2EE1BDFD-564B-44A4-841A-50D6A8E75CB4}"/>
          </ac:picMkLst>
        </pc:picChg>
        <pc:picChg chg="add del">
          <ac:chgData name="Nadimpally, Ravi K." userId="S::nadimpally.ravi_mayo.edu#ext#@twinsbaseball.com::ba71d222-638c-4d8a-a183-b9d11156e6eb" providerId="AD" clId="Web-{0294E78A-EAB4-6040-DB8F-77D6DA7BCC89}" dt="2020-09-15T13:45:57.670" v="37"/>
          <ac:picMkLst>
            <pc:docMk/>
            <pc:sldMk cId="2307563507" sldId="354"/>
            <ac:picMk id="228" creationId="{2EE1BDFD-564B-44A4-841A-50D6A8E75CB4}"/>
          </ac:picMkLst>
        </pc:picChg>
        <pc:picChg chg="add del">
          <ac:chgData name="Nadimpally, Ravi K." userId="S::nadimpally.ravi_mayo.edu#ext#@twinsbaseball.com::ba71d222-638c-4d8a-a183-b9d11156e6eb" providerId="AD" clId="Web-{0294E78A-EAB4-6040-DB8F-77D6DA7BCC89}" dt="2020-09-15T13:46:35.780" v="45"/>
          <ac:picMkLst>
            <pc:docMk/>
            <pc:sldMk cId="2307563507" sldId="354"/>
            <ac:picMk id="239" creationId="{2EE1BDFD-564B-44A4-841A-50D6A8E75CB4}"/>
          </ac:picMkLst>
        </pc:picChg>
        <pc:picChg chg="add del">
          <ac:chgData name="Nadimpally, Ravi K." userId="S::nadimpally.ravi_mayo.edu#ext#@twinsbaseball.com::ba71d222-638c-4d8a-a183-b9d11156e6eb" providerId="AD" clId="Web-{0294E78A-EAB4-6040-DB8F-77D6DA7BCC89}" dt="2020-09-15T13:46:35.686" v="44"/>
          <ac:picMkLst>
            <pc:docMk/>
            <pc:sldMk cId="2307563507" sldId="354"/>
            <ac:picMk id="246" creationId="{2EE1BDFD-564B-44A4-841A-50D6A8E75CB4}"/>
          </ac:picMkLst>
        </pc:picChg>
        <pc:picChg chg="add del">
          <ac:chgData name="Nadimpally, Ravi K." userId="S::nadimpally.ravi_mayo.edu#ext#@twinsbaseball.com::ba71d222-638c-4d8a-a183-b9d11156e6eb" providerId="AD" clId="Web-{0294E78A-EAB4-6040-DB8F-77D6DA7BCC89}" dt="2020-09-15T13:46:31.327" v="42"/>
          <ac:picMkLst>
            <pc:docMk/>
            <pc:sldMk cId="2307563507" sldId="354"/>
            <ac:picMk id="250" creationId="{2EE1BDFD-564B-44A4-841A-50D6A8E75CB4}"/>
          </ac:picMkLst>
        </pc:picChg>
        <pc:picChg chg="add">
          <ac:chgData name="Nadimpally, Ravi K." userId="S::nadimpally.ravi_mayo.edu#ext#@twinsbaseball.com::ba71d222-638c-4d8a-a183-b9d11156e6eb" providerId="AD" clId="Web-{0294E78A-EAB4-6040-DB8F-77D6DA7BCC89}" dt="2020-09-15T13:46:35.780" v="45"/>
          <ac:picMkLst>
            <pc:docMk/>
            <pc:sldMk cId="2307563507" sldId="354"/>
            <ac:picMk id="278" creationId="{2EE1BDFD-564B-44A4-841A-50D6A8E75CB4}"/>
          </ac:picMkLst>
        </pc:picChg>
      </pc:sldChg>
      <pc:sldChg chg="addSp delSp modSp mod setBg">
        <pc:chgData name="Nadimpally, Ravi K." userId="S::nadimpally.ravi_mayo.edu#ext#@twinsbaseball.com::ba71d222-638c-4d8a-a183-b9d11156e6eb" providerId="AD" clId="Web-{0294E78A-EAB4-6040-DB8F-77D6DA7BCC89}" dt="2020-09-15T13:47:43.156" v="58"/>
        <pc:sldMkLst>
          <pc:docMk/>
          <pc:sldMk cId="4241209827" sldId="355"/>
        </pc:sldMkLst>
        <pc:spChg chg="add del">
          <ac:chgData name="Nadimpally, Ravi K." userId="S::nadimpally.ravi_mayo.edu#ext#@twinsbaseball.com::ba71d222-638c-4d8a-a183-b9d11156e6eb" providerId="AD" clId="Web-{0294E78A-EAB4-6040-DB8F-77D6DA7BCC89}" dt="2020-09-15T13:47:43.156" v="58"/>
          <ac:spMkLst>
            <pc:docMk/>
            <pc:sldMk cId="4241209827" sldId="355"/>
            <ac:spMk id="197" creationId="{7D8E67F2-F753-4E06-8229-4970A6725835}"/>
          </ac:spMkLst>
        </pc:spChg>
        <pc:spChg chg="add del">
          <ac:chgData name="Nadimpally, Ravi K." userId="S::nadimpally.ravi_mayo.edu#ext#@twinsbaseball.com::ba71d222-638c-4d8a-a183-b9d11156e6eb" providerId="AD" clId="Web-{0294E78A-EAB4-6040-DB8F-77D6DA7BCC89}" dt="2020-09-15T13:47:43.156" v="58"/>
          <ac:spMkLst>
            <pc:docMk/>
            <pc:sldMk cId="4241209827" sldId="355"/>
            <ac:spMk id="199" creationId="{007B8288-68CC-4847-8419-CF535B6B7EEA}"/>
          </ac:spMkLst>
        </pc:spChg>
        <pc:spChg chg="add del">
          <ac:chgData name="Nadimpally, Ravi K." userId="S::nadimpally.ravi_mayo.edu#ext#@twinsbaseball.com::ba71d222-638c-4d8a-a183-b9d11156e6eb" providerId="AD" clId="Web-{0294E78A-EAB4-6040-DB8F-77D6DA7BCC89}" dt="2020-09-15T13:47:43.156" v="58"/>
          <ac:spMkLst>
            <pc:docMk/>
            <pc:sldMk cId="4241209827" sldId="355"/>
            <ac:spMk id="201" creationId="{32BA8EA8-C1B6-4309-B674-F9F399B96288}"/>
          </ac:spMkLst>
        </pc:spChg>
        <pc:spChg chg="add del">
          <ac:chgData name="Nadimpally, Ravi K." userId="S::nadimpally.ravi_mayo.edu#ext#@twinsbaseball.com::ba71d222-638c-4d8a-a183-b9d11156e6eb" providerId="AD" clId="Web-{0294E78A-EAB4-6040-DB8F-77D6DA7BCC89}" dt="2020-09-15T13:47:28.640" v="53"/>
          <ac:spMkLst>
            <pc:docMk/>
            <pc:sldMk cId="4241209827" sldId="355"/>
            <ac:spMk id="203" creationId="{7D8E67F2-F753-4E06-8229-4970A6725835}"/>
          </ac:spMkLst>
        </pc:spChg>
        <pc:spChg chg="add del">
          <ac:chgData name="Nadimpally, Ravi K." userId="S::nadimpally.ravi_mayo.edu#ext#@twinsbaseball.com::ba71d222-638c-4d8a-a183-b9d11156e6eb" providerId="AD" clId="Web-{0294E78A-EAB4-6040-DB8F-77D6DA7BCC89}" dt="2020-09-15T13:47:36.906" v="55"/>
          <ac:spMkLst>
            <pc:docMk/>
            <pc:sldMk cId="4241209827" sldId="355"/>
            <ac:spMk id="205" creationId="{7D8E67F2-F753-4E06-8229-4970A6725835}"/>
          </ac:spMkLst>
        </pc:spChg>
        <pc:spChg chg="add del">
          <ac:chgData name="Nadimpally, Ravi K." userId="S::nadimpally.ravi_mayo.edu#ext#@twinsbaseball.com::ba71d222-638c-4d8a-a183-b9d11156e6eb" providerId="AD" clId="Web-{0294E78A-EAB4-6040-DB8F-77D6DA7BCC89}" dt="2020-09-15T13:47:36.906" v="55"/>
          <ac:spMkLst>
            <pc:docMk/>
            <pc:sldMk cId="4241209827" sldId="355"/>
            <ac:spMk id="209" creationId="{007B8288-68CC-4847-8419-CF535B6B7EEA}"/>
          </ac:spMkLst>
        </pc:spChg>
        <pc:spChg chg="add del">
          <ac:chgData name="Nadimpally, Ravi K." userId="S::nadimpally.ravi_mayo.edu#ext#@twinsbaseball.com::ba71d222-638c-4d8a-a183-b9d11156e6eb" providerId="AD" clId="Web-{0294E78A-EAB4-6040-DB8F-77D6DA7BCC89}" dt="2020-09-15T13:47:28.640" v="53"/>
          <ac:spMkLst>
            <pc:docMk/>
            <pc:sldMk cId="4241209827" sldId="355"/>
            <ac:spMk id="210" creationId="{007B8288-68CC-4847-8419-CF535B6B7EEA}"/>
          </ac:spMkLst>
        </pc:spChg>
        <pc:spChg chg="add del">
          <ac:chgData name="Nadimpally, Ravi K." userId="S::nadimpally.ravi_mayo.edu#ext#@twinsbaseball.com::ba71d222-638c-4d8a-a183-b9d11156e6eb" providerId="AD" clId="Web-{0294E78A-EAB4-6040-DB8F-77D6DA7BCC89}" dt="2020-09-15T13:47:36.906" v="55"/>
          <ac:spMkLst>
            <pc:docMk/>
            <pc:sldMk cId="4241209827" sldId="355"/>
            <ac:spMk id="211" creationId="{32BA8EA8-C1B6-4309-B674-F9F399B96288}"/>
          </ac:spMkLst>
        </pc:spChg>
        <pc:spChg chg="add del">
          <ac:chgData name="Nadimpally, Ravi K." userId="S::nadimpally.ravi_mayo.edu#ext#@twinsbaseball.com::ba71d222-638c-4d8a-a183-b9d11156e6eb" providerId="AD" clId="Web-{0294E78A-EAB4-6040-DB8F-77D6DA7BCC89}" dt="2020-09-15T13:47:28.640" v="53"/>
          <ac:spMkLst>
            <pc:docMk/>
            <pc:sldMk cId="4241209827" sldId="355"/>
            <ac:spMk id="212" creationId="{32BA8EA8-C1B6-4309-B674-F9F399B96288}"/>
          </ac:spMkLst>
        </pc:spChg>
        <pc:spChg chg="add del">
          <ac:chgData name="Nadimpally, Ravi K." userId="S::nadimpally.ravi_mayo.edu#ext#@twinsbaseball.com::ba71d222-638c-4d8a-a183-b9d11156e6eb" providerId="AD" clId="Web-{0294E78A-EAB4-6040-DB8F-77D6DA7BCC89}" dt="2020-09-15T13:47:43.078" v="57"/>
          <ac:spMkLst>
            <pc:docMk/>
            <pc:sldMk cId="4241209827" sldId="355"/>
            <ac:spMk id="213" creationId="{7D8E67F2-F753-4E06-8229-4970A6725835}"/>
          </ac:spMkLst>
        </pc:spChg>
        <pc:spChg chg="add del">
          <ac:chgData name="Nadimpally, Ravi K." userId="S::nadimpally.ravi_mayo.edu#ext#@twinsbaseball.com::ba71d222-638c-4d8a-a183-b9d11156e6eb" providerId="AD" clId="Web-{0294E78A-EAB4-6040-DB8F-77D6DA7BCC89}" dt="2020-09-15T13:47:43.078" v="57"/>
          <ac:spMkLst>
            <pc:docMk/>
            <pc:sldMk cId="4241209827" sldId="355"/>
            <ac:spMk id="215" creationId="{007B8288-68CC-4847-8419-CF535B6B7EEA}"/>
          </ac:spMkLst>
        </pc:spChg>
        <pc:spChg chg="add del">
          <ac:chgData name="Nadimpally, Ravi K." userId="S::nadimpally.ravi_mayo.edu#ext#@twinsbaseball.com::ba71d222-638c-4d8a-a183-b9d11156e6eb" providerId="AD" clId="Web-{0294E78A-EAB4-6040-DB8F-77D6DA7BCC89}" dt="2020-09-15T13:47:43.078" v="57"/>
          <ac:spMkLst>
            <pc:docMk/>
            <pc:sldMk cId="4241209827" sldId="355"/>
            <ac:spMk id="216" creationId="{32BA8EA8-C1B6-4309-B674-F9F399B96288}"/>
          </ac:spMkLst>
        </pc:spChg>
        <pc:spChg chg="add">
          <ac:chgData name="Nadimpally, Ravi K." userId="S::nadimpally.ravi_mayo.edu#ext#@twinsbaseball.com::ba71d222-638c-4d8a-a183-b9d11156e6eb" providerId="AD" clId="Web-{0294E78A-EAB4-6040-DB8F-77D6DA7BCC89}" dt="2020-09-15T13:47:43.156" v="58"/>
          <ac:spMkLst>
            <pc:docMk/>
            <pc:sldMk cId="4241209827" sldId="355"/>
            <ac:spMk id="217" creationId="{7D8E67F2-F753-4E06-8229-4970A6725835}"/>
          </ac:spMkLst>
        </pc:spChg>
        <pc:spChg chg="add">
          <ac:chgData name="Nadimpally, Ravi K." userId="S::nadimpally.ravi_mayo.edu#ext#@twinsbaseball.com::ba71d222-638c-4d8a-a183-b9d11156e6eb" providerId="AD" clId="Web-{0294E78A-EAB4-6040-DB8F-77D6DA7BCC89}" dt="2020-09-15T13:47:43.156" v="58"/>
          <ac:spMkLst>
            <pc:docMk/>
            <pc:sldMk cId="4241209827" sldId="355"/>
            <ac:spMk id="219" creationId="{007B8288-68CC-4847-8419-CF535B6B7EEA}"/>
          </ac:spMkLst>
        </pc:spChg>
        <pc:spChg chg="add">
          <ac:chgData name="Nadimpally, Ravi K." userId="S::nadimpally.ravi_mayo.edu#ext#@twinsbaseball.com::ba71d222-638c-4d8a-a183-b9d11156e6eb" providerId="AD" clId="Web-{0294E78A-EAB4-6040-DB8F-77D6DA7BCC89}" dt="2020-09-15T13:47:43.156" v="58"/>
          <ac:spMkLst>
            <pc:docMk/>
            <pc:sldMk cId="4241209827" sldId="355"/>
            <ac:spMk id="220" creationId="{32BA8EA8-C1B6-4309-B674-F9F399B96288}"/>
          </ac:spMkLst>
        </pc:spChg>
        <pc:graphicFrameChg chg="mod modGraphic">
          <ac:chgData name="Nadimpally, Ravi K." userId="S::nadimpally.ravi_mayo.edu#ext#@twinsbaseball.com::ba71d222-638c-4d8a-a183-b9d11156e6eb" providerId="AD" clId="Web-{0294E78A-EAB4-6040-DB8F-77D6DA7BCC89}" dt="2020-09-15T13:47:43.156" v="58"/>
          <ac:graphicFrameMkLst>
            <pc:docMk/>
            <pc:sldMk cId="4241209827" sldId="355"/>
            <ac:graphicFrameMk id="7" creationId="{AF537387-6CE3-4B88-BE4B-F7CCFCB281E9}"/>
          </ac:graphicFrameMkLst>
        </pc:graphicFrameChg>
        <pc:picChg chg="add del">
          <ac:chgData name="Nadimpally, Ravi K." userId="S::nadimpally.ravi_mayo.edu#ext#@twinsbaseball.com::ba71d222-638c-4d8a-a183-b9d11156e6eb" providerId="AD" clId="Web-{0294E78A-EAB4-6040-DB8F-77D6DA7BCC89}" dt="2020-09-15T13:47:43.156" v="58"/>
          <ac:picMkLst>
            <pc:docMk/>
            <pc:sldMk cId="4241209827" sldId="355"/>
            <ac:picMk id="198" creationId="{2EE1BDFD-564B-44A4-841A-50D6A8E75CB4}"/>
          </ac:picMkLst>
        </pc:picChg>
        <pc:picChg chg="add del">
          <ac:chgData name="Nadimpally, Ravi K." userId="S::nadimpally.ravi_mayo.edu#ext#@twinsbaseball.com::ba71d222-638c-4d8a-a183-b9d11156e6eb" providerId="AD" clId="Web-{0294E78A-EAB4-6040-DB8F-77D6DA7BCC89}" dt="2020-09-15T13:47:36.906" v="55"/>
          <ac:picMkLst>
            <pc:docMk/>
            <pc:sldMk cId="4241209827" sldId="355"/>
            <ac:picMk id="207" creationId="{2EE1BDFD-564B-44A4-841A-50D6A8E75CB4}"/>
          </ac:picMkLst>
        </pc:picChg>
        <pc:picChg chg="add del">
          <ac:chgData name="Nadimpally, Ravi K." userId="S::nadimpally.ravi_mayo.edu#ext#@twinsbaseball.com::ba71d222-638c-4d8a-a183-b9d11156e6eb" providerId="AD" clId="Web-{0294E78A-EAB4-6040-DB8F-77D6DA7BCC89}" dt="2020-09-15T13:47:28.640" v="53"/>
          <ac:picMkLst>
            <pc:docMk/>
            <pc:sldMk cId="4241209827" sldId="355"/>
            <ac:picMk id="208" creationId="{2EE1BDFD-564B-44A4-841A-50D6A8E75CB4}"/>
          </ac:picMkLst>
        </pc:picChg>
        <pc:picChg chg="add del">
          <ac:chgData name="Nadimpally, Ravi K." userId="S::nadimpally.ravi_mayo.edu#ext#@twinsbaseball.com::ba71d222-638c-4d8a-a183-b9d11156e6eb" providerId="AD" clId="Web-{0294E78A-EAB4-6040-DB8F-77D6DA7BCC89}" dt="2020-09-15T13:47:43.078" v="57"/>
          <ac:picMkLst>
            <pc:docMk/>
            <pc:sldMk cId="4241209827" sldId="355"/>
            <ac:picMk id="214" creationId="{2EE1BDFD-564B-44A4-841A-50D6A8E75CB4}"/>
          </ac:picMkLst>
        </pc:picChg>
        <pc:picChg chg="add">
          <ac:chgData name="Nadimpally, Ravi K." userId="S::nadimpally.ravi_mayo.edu#ext#@twinsbaseball.com::ba71d222-638c-4d8a-a183-b9d11156e6eb" providerId="AD" clId="Web-{0294E78A-EAB4-6040-DB8F-77D6DA7BCC89}" dt="2020-09-15T13:47:43.156" v="58"/>
          <ac:picMkLst>
            <pc:docMk/>
            <pc:sldMk cId="4241209827" sldId="355"/>
            <ac:picMk id="218" creationId="{2EE1BDFD-564B-44A4-841A-50D6A8E75CB4}"/>
          </ac:picMkLst>
        </pc:picChg>
      </pc:sldChg>
      <pc:sldChg chg="addSp delSp modSp mod setBg">
        <pc:chgData name="Nadimpally, Ravi K." userId="S::nadimpally.ravi_mayo.edu#ext#@twinsbaseball.com::ba71d222-638c-4d8a-a183-b9d11156e6eb" providerId="AD" clId="Web-{0294E78A-EAB4-6040-DB8F-77D6DA7BCC89}" dt="2020-09-15T13:47:56.359" v="59"/>
        <pc:sldMkLst>
          <pc:docMk/>
          <pc:sldMk cId="243871437" sldId="356"/>
        </pc:sldMkLst>
        <pc:spChg chg="del">
          <ac:chgData name="Nadimpally, Ravi K." userId="S::nadimpally.ravi_mayo.edu#ext#@twinsbaseball.com::ba71d222-638c-4d8a-a183-b9d11156e6eb" providerId="AD" clId="Web-{0294E78A-EAB4-6040-DB8F-77D6DA7BCC89}" dt="2020-09-15T13:47:56.359" v="59"/>
          <ac:spMkLst>
            <pc:docMk/>
            <pc:sldMk cId="243871437" sldId="356"/>
            <ac:spMk id="222" creationId="{7D8E67F2-F753-4E06-8229-4970A6725835}"/>
          </ac:spMkLst>
        </pc:spChg>
        <pc:spChg chg="del">
          <ac:chgData name="Nadimpally, Ravi K." userId="S::nadimpally.ravi_mayo.edu#ext#@twinsbaseball.com::ba71d222-638c-4d8a-a183-b9d11156e6eb" providerId="AD" clId="Web-{0294E78A-EAB4-6040-DB8F-77D6DA7BCC89}" dt="2020-09-15T13:47:56.359" v="59"/>
          <ac:spMkLst>
            <pc:docMk/>
            <pc:sldMk cId="243871437" sldId="356"/>
            <ac:spMk id="226" creationId="{007B8288-68CC-4847-8419-CF535B6B7EEA}"/>
          </ac:spMkLst>
        </pc:spChg>
        <pc:spChg chg="del">
          <ac:chgData name="Nadimpally, Ravi K." userId="S::nadimpally.ravi_mayo.edu#ext#@twinsbaseball.com::ba71d222-638c-4d8a-a183-b9d11156e6eb" providerId="AD" clId="Web-{0294E78A-EAB4-6040-DB8F-77D6DA7BCC89}" dt="2020-09-15T13:47:56.359" v="59"/>
          <ac:spMkLst>
            <pc:docMk/>
            <pc:sldMk cId="243871437" sldId="356"/>
            <ac:spMk id="228" creationId="{32BA8EA8-C1B6-4309-B674-F9F399B96288}"/>
          </ac:spMkLst>
        </pc:spChg>
        <pc:spChg chg="add">
          <ac:chgData name="Nadimpally, Ravi K." userId="S::nadimpally.ravi_mayo.edu#ext#@twinsbaseball.com::ba71d222-638c-4d8a-a183-b9d11156e6eb" providerId="AD" clId="Web-{0294E78A-EAB4-6040-DB8F-77D6DA7BCC89}" dt="2020-09-15T13:47:56.359" v="59"/>
          <ac:spMkLst>
            <pc:docMk/>
            <pc:sldMk cId="243871437" sldId="356"/>
            <ac:spMk id="233" creationId="{7D8E67F2-F753-4E06-8229-4970A6725835}"/>
          </ac:spMkLst>
        </pc:spChg>
        <pc:spChg chg="add">
          <ac:chgData name="Nadimpally, Ravi K." userId="S::nadimpally.ravi_mayo.edu#ext#@twinsbaseball.com::ba71d222-638c-4d8a-a183-b9d11156e6eb" providerId="AD" clId="Web-{0294E78A-EAB4-6040-DB8F-77D6DA7BCC89}" dt="2020-09-15T13:47:56.359" v="59"/>
          <ac:spMkLst>
            <pc:docMk/>
            <pc:sldMk cId="243871437" sldId="356"/>
            <ac:spMk id="237" creationId="{007B8288-68CC-4847-8419-CF535B6B7EEA}"/>
          </ac:spMkLst>
        </pc:spChg>
        <pc:spChg chg="add">
          <ac:chgData name="Nadimpally, Ravi K." userId="S::nadimpally.ravi_mayo.edu#ext#@twinsbaseball.com::ba71d222-638c-4d8a-a183-b9d11156e6eb" providerId="AD" clId="Web-{0294E78A-EAB4-6040-DB8F-77D6DA7BCC89}" dt="2020-09-15T13:47:56.359" v="59"/>
          <ac:spMkLst>
            <pc:docMk/>
            <pc:sldMk cId="243871437" sldId="356"/>
            <ac:spMk id="239" creationId="{32BA8EA8-C1B6-4309-B674-F9F399B96288}"/>
          </ac:spMkLst>
        </pc:spChg>
        <pc:graphicFrameChg chg="mod modGraphic">
          <ac:chgData name="Nadimpally, Ravi K." userId="S::nadimpally.ravi_mayo.edu#ext#@twinsbaseball.com::ba71d222-638c-4d8a-a183-b9d11156e6eb" providerId="AD" clId="Web-{0294E78A-EAB4-6040-DB8F-77D6DA7BCC89}" dt="2020-09-15T13:47:56.359" v="59"/>
          <ac:graphicFrameMkLst>
            <pc:docMk/>
            <pc:sldMk cId="243871437" sldId="356"/>
            <ac:graphicFrameMk id="190" creationId="{D5879E2B-8F07-4CA7-A257-0047352C9B1A}"/>
          </ac:graphicFrameMkLst>
        </pc:graphicFrameChg>
        <pc:picChg chg="del">
          <ac:chgData name="Nadimpally, Ravi K." userId="S::nadimpally.ravi_mayo.edu#ext#@twinsbaseball.com::ba71d222-638c-4d8a-a183-b9d11156e6eb" providerId="AD" clId="Web-{0294E78A-EAB4-6040-DB8F-77D6DA7BCC89}" dt="2020-09-15T13:47:56.359" v="59"/>
          <ac:picMkLst>
            <pc:docMk/>
            <pc:sldMk cId="243871437" sldId="356"/>
            <ac:picMk id="224" creationId="{2EE1BDFD-564B-44A4-841A-50D6A8E75CB4}"/>
          </ac:picMkLst>
        </pc:picChg>
        <pc:picChg chg="add">
          <ac:chgData name="Nadimpally, Ravi K." userId="S::nadimpally.ravi_mayo.edu#ext#@twinsbaseball.com::ba71d222-638c-4d8a-a183-b9d11156e6eb" providerId="AD" clId="Web-{0294E78A-EAB4-6040-DB8F-77D6DA7BCC89}" dt="2020-09-15T13:47:56.359" v="59"/>
          <ac:picMkLst>
            <pc:docMk/>
            <pc:sldMk cId="243871437" sldId="356"/>
            <ac:picMk id="235" creationId="{2EE1BDFD-564B-44A4-841A-50D6A8E75CB4}"/>
          </ac:picMkLst>
        </pc:picChg>
      </pc:sldChg>
      <pc:sldChg chg="addSp delSp modSp mod setBg">
        <pc:chgData name="Nadimpally, Ravi K." userId="S::nadimpally.ravi_mayo.edu#ext#@twinsbaseball.com::ba71d222-638c-4d8a-a183-b9d11156e6eb" providerId="AD" clId="Web-{0294E78A-EAB4-6040-DB8F-77D6DA7BCC89}" dt="2020-09-15T13:51:47.847" v="69" actId="1076"/>
        <pc:sldMkLst>
          <pc:docMk/>
          <pc:sldMk cId="442173246" sldId="357"/>
        </pc:sldMkLst>
        <pc:spChg chg="mod ord">
          <ac:chgData name="Nadimpally, Ravi K." userId="S::nadimpally.ravi_mayo.edu#ext#@twinsbaseball.com::ba71d222-638c-4d8a-a183-b9d11156e6eb" providerId="AD" clId="Web-{0294E78A-EAB4-6040-DB8F-77D6DA7BCC89}" dt="2020-09-15T13:51:34.081" v="67"/>
          <ac:spMkLst>
            <pc:docMk/>
            <pc:sldMk cId="442173246" sldId="357"/>
            <ac:spMk id="2" creationId="{F80C7716-25CC-48DD-9D3F-14F2979FDEFA}"/>
          </ac:spMkLst>
        </pc:spChg>
        <pc:spChg chg="add del">
          <ac:chgData name="Nadimpally, Ravi K." userId="S::nadimpally.ravi_mayo.edu#ext#@twinsbaseball.com::ba71d222-638c-4d8a-a183-b9d11156e6eb" providerId="AD" clId="Web-{0294E78A-EAB4-6040-DB8F-77D6DA7BCC89}" dt="2020-09-15T13:51:34.081" v="67"/>
          <ac:spMkLst>
            <pc:docMk/>
            <pc:sldMk cId="442173246" sldId="357"/>
            <ac:spMk id="246" creationId="{C9F26692-F12A-4F9E-9C6D-FABE9A277FD3}"/>
          </ac:spMkLst>
        </pc:spChg>
        <pc:spChg chg="add del">
          <ac:chgData name="Nadimpally, Ravi K." userId="S::nadimpally.ravi_mayo.edu#ext#@twinsbaseball.com::ba71d222-638c-4d8a-a183-b9d11156e6eb" providerId="AD" clId="Web-{0294E78A-EAB4-6040-DB8F-77D6DA7BCC89}" dt="2020-09-15T13:51:34.081" v="67"/>
          <ac:spMkLst>
            <pc:docMk/>
            <pc:sldMk cId="442173246" sldId="357"/>
            <ac:spMk id="250" creationId="{6BFB173A-5EF2-43F4-B3BB-6EA1975FAB85}"/>
          </ac:spMkLst>
        </pc:spChg>
        <pc:spChg chg="add del">
          <ac:chgData name="Nadimpally, Ravi K." userId="S::nadimpally.ravi_mayo.edu#ext#@twinsbaseball.com::ba71d222-638c-4d8a-a183-b9d11156e6eb" providerId="AD" clId="Web-{0294E78A-EAB4-6040-DB8F-77D6DA7BCC89}" dt="2020-09-15T13:51:34.081" v="67"/>
          <ac:spMkLst>
            <pc:docMk/>
            <pc:sldMk cId="442173246" sldId="357"/>
            <ac:spMk id="252" creationId="{726FC37F-1DE8-4A19-A1DE-0A2176ED8DD0}"/>
          </ac:spMkLst>
        </pc:spChg>
        <pc:spChg chg="add">
          <ac:chgData name="Nadimpally, Ravi K." userId="S::nadimpally.ravi_mayo.edu#ext#@twinsbaseball.com::ba71d222-638c-4d8a-a183-b9d11156e6eb" providerId="AD" clId="Web-{0294E78A-EAB4-6040-DB8F-77D6DA7BCC89}" dt="2020-09-15T13:51:34.081" v="67"/>
          <ac:spMkLst>
            <pc:docMk/>
            <pc:sldMk cId="442173246" sldId="357"/>
            <ac:spMk id="254" creationId="{A2F42F6F-FDA2-4441-805F-CF30FBC9915B}"/>
          </ac:spMkLst>
        </pc:spChg>
        <pc:spChg chg="add del">
          <ac:chgData name="Nadimpally, Ravi K." userId="S::nadimpally.ravi_mayo.edu#ext#@twinsbaseball.com::ba71d222-638c-4d8a-a183-b9d11156e6eb" providerId="AD" clId="Web-{0294E78A-EAB4-6040-DB8F-77D6DA7BCC89}" dt="2020-09-15T13:51:34.066" v="66"/>
          <ac:spMkLst>
            <pc:docMk/>
            <pc:sldMk cId="442173246" sldId="357"/>
            <ac:spMk id="257" creationId="{43A31D32-8FDC-4460-8FFC-3D1953DFF9C0}"/>
          </ac:spMkLst>
        </pc:spChg>
        <pc:spChg chg="add del">
          <ac:chgData name="Nadimpally, Ravi K." userId="S::nadimpally.ravi_mayo.edu#ext#@twinsbaseball.com::ba71d222-638c-4d8a-a183-b9d11156e6eb" providerId="AD" clId="Web-{0294E78A-EAB4-6040-DB8F-77D6DA7BCC89}" dt="2020-09-15T13:51:34.066" v="66"/>
          <ac:spMkLst>
            <pc:docMk/>
            <pc:sldMk cId="442173246" sldId="357"/>
            <ac:spMk id="259" creationId="{D652798B-A0B0-48E2-8E17-A4DB6F9CE096}"/>
          </ac:spMkLst>
        </pc:spChg>
        <pc:spChg chg="add del">
          <ac:chgData name="Nadimpally, Ravi K." userId="S::nadimpally.ravi_mayo.edu#ext#@twinsbaseball.com::ba71d222-638c-4d8a-a183-b9d11156e6eb" providerId="AD" clId="Web-{0294E78A-EAB4-6040-DB8F-77D6DA7BCC89}" dt="2020-09-15T13:51:34.066" v="66"/>
          <ac:spMkLst>
            <pc:docMk/>
            <pc:sldMk cId="442173246" sldId="357"/>
            <ac:spMk id="261" creationId="{BF7E1D97-432A-47D5-AE33-17BB811BB73F}"/>
          </ac:spMkLst>
        </pc:spChg>
        <pc:grpChg chg="add">
          <ac:chgData name="Nadimpally, Ravi K." userId="S::nadimpally.ravi_mayo.edu#ext#@twinsbaseball.com::ba71d222-638c-4d8a-a183-b9d11156e6eb" providerId="AD" clId="Web-{0294E78A-EAB4-6040-DB8F-77D6DA7BCC89}" dt="2020-09-15T13:51:34.081" v="67"/>
          <ac:grpSpMkLst>
            <pc:docMk/>
            <pc:sldMk cId="442173246" sldId="357"/>
            <ac:grpSpMk id="255" creationId="{18226A8C-7793-4AE1-93F3-C51E771AB9F9}"/>
          </ac:grpSpMkLst>
        </pc:grpChg>
        <pc:picChg chg="mod">
          <ac:chgData name="Nadimpally, Ravi K." userId="S::nadimpally.ravi_mayo.edu#ext#@twinsbaseball.com::ba71d222-638c-4d8a-a183-b9d11156e6eb" providerId="AD" clId="Web-{0294E78A-EAB4-6040-DB8F-77D6DA7BCC89}" dt="2020-09-15T13:51:44.363" v="68" actId="1076"/>
          <ac:picMkLst>
            <pc:docMk/>
            <pc:sldMk cId="442173246" sldId="357"/>
            <ac:picMk id="141" creationId="{38265AA7-332A-486C-8A04-8F03FF7A6A2B}"/>
          </ac:picMkLst>
        </pc:picChg>
        <pc:picChg chg="mod ord">
          <ac:chgData name="Nadimpally, Ravi K." userId="S::nadimpally.ravi_mayo.edu#ext#@twinsbaseball.com::ba71d222-638c-4d8a-a183-b9d11156e6eb" providerId="AD" clId="Web-{0294E78A-EAB4-6040-DB8F-77D6DA7BCC89}" dt="2020-09-15T13:51:47.847" v="69" actId="1076"/>
          <ac:picMkLst>
            <pc:docMk/>
            <pc:sldMk cId="442173246" sldId="357"/>
            <ac:picMk id="143" creationId="{E072019F-C3D6-47E8-BB60-88EBF2564727}"/>
          </ac:picMkLst>
        </pc:picChg>
        <pc:picChg chg="add del">
          <ac:chgData name="Nadimpally, Ravi K." userId="S::nadimpally.ravi_mayo.edu#ext#@twinsbaseball.com::ba71d222-638c-4d8a-a183-b9d11156e6eb" providerId="AD" clId="Web-{0294E78A-EAB4-6040-DB8F-77D6DA7BCC89}" dt="2020-09-15T13:51:34.081" v="67"/>
          <ac:picMkLst>
            <pc:docMk/>
            <pc:sldMk cId="442173246" sldId="357"/>
            <ac:picMk id="248" creationId="{19BDF44E-531A-4177-A2D6-2D2310D05830}"/>
          </ac:picMkLst>
        </pc:picChg>
      </pc:sldChg>
      <pc:sldChg chg="addSp delSp modSp mod setBg">
        <pc:chgData name="Nadimpally, Ravi K." userId="S::nadimpally.ravi_mayo.edu#ext#@twinsbaseball.com::ba71d222-638c-4d8a-a183-b9d11156e6eb" providerId="AD" clId="Web-{0294E78A-EAB4-6040-DB8F-77D6DA7BCC89}" dt="2020-09-15T13:48:55.688" v="64"/>
        <pc:sldMkLst>
          <pc:docMk/>
          <pc:sldMk cId="2043078454" sldId="358"/>
        </pc:sldMkLst>
        <pc:spChg chg="mod">
          <ac:chgData name="Nadimpally, Ravi K." userId="S::nadimpally.ravi_mayo.edu#ext#@twinsbaseball.com::ba71d222-638c-4d8a-a183-b9d11156e6eb" providerId="AD" clId="Web-{0294E78A-EAB4-6040-DB8F-77D6DA7BCC89}" dt="2020-09-15T13:48:55.610" v="63"/>
          <ac:spMkLst>
            <pc:docMk/>
            <pc:sldMk cId="2043078454" sldId="358"/>
            <ac:spMk id="2" creationId="{F80C7716-25CC-48DD-9D3F-14F2979FDEFA}"/>
          </ac:spMkLst>
        </pc:spChg>
        <pc:spChg chg="add del">
          <ac:chgData name="Nadimpally, Ravi K." userId="S::nadimpally.ravi_mayo.edu#ext#@twinsbaseball.com::ba71d222-638c-4d8a-a183-b9d11156e6eb" providerId="AD" clId="Web-{0294E78A-EAB4-6040-DB8F-77D6DA7BCC89}" dt="2020-09-15T13:48:55.688" v="64"/>
          <ac:spMkLst>
            <pc:docMk/>
            <pc:sldMk cId="2043078454" sldId="358"/>
            <ac:spMk id="230" creationId="{7D8E67F2-F753-4E06-8229-4970A6725835}"/>
          </ac:spMkLst>
        </pc:spChg>
        <pc:spChg chg="add del">
          <ac:chgData name="Nadimpally, Ravi K." userId="S::nadimpally.ravi_mayo.edu#ext#@twinsbaseball.com::ba71d222-638c-4d8a-a183-b9d11156e6eb" providerId="AD" clId="Web-{0294E78A-EAB4-6040-DB8F-77D6DA7BCC89}" dt="2020-09-15T13:48:55.688" v="64"/>
          <ac:spMkLst>
            <pc:docMk/>
            <pc:sldMk cId="2043078454" sldId="358"/>
            <ac:spMk id="232" creationId="{007B8288-68CC-4847-8419-CF535B6B7EEA}"/>
          </ac:spMkLst>
        </pc:spChg>
        <pc:spChg chg="add del">
          <ac:chgData name="Nadimpally, Ravi K." userId="S::nadimpally.ravi_mayo.edu#ext#@twinsbaseball.com::ba71d222-638c-4d8a-a183-b9d11156e6eb" providerId="AD" clId="Web-{0294E78A-EAB4-6040-DB8F-77D6DA7BCC89}" dt="2020-09-15T13:48:55.688" v="64"/>
          <ac:spMkLst>
            <pc:docMk/>
            <pc:sldMk cId="2043078454" sldId="358"/>
            <ac:spMk id="239" creationId="{32BA8EA8-C1B6-4309-B674-F9F399B96288}"/>
          </ac:spMkLst>
        </pc:spChg>
        <pc:spChg chg="add">
          <ac:chgData name="Nadimpally, Ravi K." userId="S::nadimpally.ravi_mayo.edu#ext#@twinsbaseball.com::ba71d222-638c-4d8a-a183-b9d11156e6eb" providerId="AD" clId="Web-{0294E78A-EAB4-6040-DB8F-77D6DA7BCC89}" dt="2020-09-15T13:48:55.688" v="64"/>
          <ac:spMkLst>
            <pc:docMk/>
            <pc:sldMk cId="2043078454" sldId="358"/>
            <ac:spMk id="241" creationId="{7D8E67F2-F753-4E06-8229-4970A6725835}"/>
          </ac:spMkLst>
        </pc:spChg>
        <pc:spChg chg="add">
          <ac:chgData name="Nadimpally, Ravi K." userId="S::nadimpally.ravi_mayo.edu#ext#@twinsbaseball.com::ba71d222-638c-4d8a-a183-b9d11156e6eb" providerId="AD" clId="Web-{0294E78A-EAB4-6040-DB8F-77D6DA7BCC89}" dt="2020-09-15T13:48:55.688" v="64"/>
          <ac:spMkLst>
            <pc:docMk/>
            <pc:sldMk cId="2043078454" sldId="358"/>
            <ac:spMk id="243" creationId="{007B8288-68CC-4847-8419-CF535B6B7EEA}"/>
          </ac:spMkLst>
        </pc:spChg>
        <pc:spChg chg="add del">
          <ac:chgData name="Nadimpally, Ravi K." userId="S::nadimpally.ravi_mayo.edu#ext#@twinsbaseball.com::ba71d222-638c-4d8a-a183-b9d11156e6eb" providerId="AD" clId="Web-{0294E78A-EAB4-6040-DB8F-77D6DA7BCC89}" dt="2020-09-15T13:48:55.610" v="63"/>
          <ac:spMkLst>
            <pc:docMk/>
            <pc:sldMk cId="2043078454" sldId="358"/>
            <ac:spMk id="244" creationId="{53E60C6D-4E85-4E14-BCDF-BF15C241F7CA}"/>
          </ac:spMkLst>
        </pc:spChg>
        <pc:spChg chg="add del">
          <ac:chgData name="Nadimpally, Ravi K." userId="S::nadimpally.ravi_mayo.edu#ext#@twinsbaseball.com::ba71d222-638c-4d8a-a183-b9d11156e6eb" providerId="AD" clId="Web-{0294E78A-EAB4-6040-DB8F-77D6DA7BCC89}" dt="2020-09-15T13:48:55.610" v="63"/>
          <ac:spMkLst>
            <pc:docMk/>
            <pc:sldMk cId="2043078454" sldId="358"/>
            <ac:spMk id="246" creationId="{7D42D292-4C48-479B-9E59-E29CD9871C0C}"/>
          </ac:spMkLst>
        </pc:spChg>
        <pc:spChg chg="add del">
          <ac:chgData name="Nadimpally, Ravi K." userId="S::nadimpally.ravi_mayo.edu#ext#@twinsbaseball.com::ba71d222-638c-4d8a-a183-b9d11156e6eb" providerId="AD" clId="Web-{0294E78A-EAB4-6040-DB8F-77D6DA7BCC89}" dt="2020-09-15T13:48:55.610" v="63"/>
          <ac:spMkLst>
            <pc:docMk/>
            <pc:sldMk cId="2043078454" sldId="358"/>
            <ac:spMk id="248" creationId="{533DF362-939D-4EEE-8DC4-6B54607E5611}"/>
          </ac:spMkLst>
        </pc:spChg>
        <pc:spChg chg="add">
          <ac:chgData name="Nadimpally, Ravi K." userId="S::nadimpally.ravi_mayo.edu#ext#@twinsbaseball.com::ba71d222-638c-4d8a-a183-b9d11156e6eb" providerId="AD" clId="Web-{0294E78A-EAB4-6040-DB8F-77D6DA7BCC89}" dt="2020-09-15T13:48:55.688" v="64"/>
          <ac:spMkLst>
            <pc:docMk/>
            <pc:sldMk cId="2043078454" sldId="358"/>
            <ac:spMk id="250" creationId="{32BA8EA8-C1B6-4309-B674-F9F399B96288}"/>
          </ac:spMkLst>
        </pc:spChg>
        <pc:graphicFrameChg chg="mod modGraphic">
          <ac:chgData name="Nadimpally, Ravi K." userId="S::nadimpally.ravi_mayo.edu#ext#@twinsbaseball.com::ba71d222-638c-4d8a-a183-b9d11156e6eb" providerId="AD" clId="Web-{0294E78A-EAB4-6040-DB8F-77D6DA7BCC89}" dt="2020-09-15T13:48:55.688" v="64"/>
          <ac:graphicFrameMkLst>
            <pc:docMk/>
            <pc:sldMk cId="2043078454" sldId="358"/>
            <ac:graphicFrameMk id="190" creationId="{D5879E2B-8F07-4CA7-A257-0047352C9B1A}"/>
          </ac:graphicFrameMkLst>
        </pc:graphicFrameChg>
        <pc:picChg chg="mod">
          <ac:chgData name="Nadimpally, Ravi K." userId="S::nadimpally.ravi_mayo.edu#ext#@twinsbaseball.com::ba71d222-638c-4d8a-a183-b9d11156e6eb" providerId="AD" clId="Web-{0294E78A-EAB4-6040-DB8F-77D6DA7BCC89}" dt="2020-09-15T13:48:55.610" v="63"/>
          <ac:picMkLst>
            <pc:docMk/>
            <pc:sldMk cId="2043078454" sldId="358"/>
            <ac:picMk id="141" creationId="{38265AA7-332A-486C-8A04-8F03FF7A6A2B}"/>
          </ac:picMkLst>
        </pc:picChg>
        <pc:picChg chg="mod">
          <ac:chgData name="Nadimpally, Ravi K." userId="S::nadimpally.ravi_mayo.edu#ext#@twinsbaseball.com::ba71d222-638c-4d8a-a183-b9d11156e6eb" providerId="AD" clId="Web-{0294E78A-EAB4-6040-DB8F-77D6DA7BCC89}" dt="2020-09-15T13:48:55.610" v="63"/>
          <ac:picMkLst>
            <pc:docMk/>
            <pc:sldMk cId="2043078454" sldId="358"/>
            <ac:picMk id="143" creationId="{E072019F-C3D6-47E8-BB60-88EBF2564727}"/>
          </ac:picMkLst>
        </pc:picChg>
        <pc:picChg chg="add del">
          <ac:chgData name="Nadimpally, Ravi K." userId="S::nadimpally.ravi_mayo.edu#ext#@twinsbaseball.com::ba71d222-638c-4d8a-a183-b9d11156e6eb" providerId="AD" clId="Web-{0294E78A-EAB4-6040-DB8F-77D6DA7BCC89}" dt="2020-09-15T13:48:55.688" v="64"/>
          <ac:picMkLst>
            <pc:docMk/>
            <pc:sldMk cId="2043078454" sldId="358"/>
            <ac:picMk id="231" creationId="{2EE1BDFD-564B-44A4-841A-50D6A8E75CB4}"/>
          </ac:picMkLst>
        </pc:picChg>
        <pc:picChg chg="add">
          <ac:chgData name="Nadimpally, Ravi K." userId="S::nadimpally.ravi_mayo.edu#ext#@twinsbaseball.com::ba71d222-638c-4d8a-a183-b9d11156e6eb" providerId="AD" clId="Web-{0294E78A-EAB4-6040-DB8F-77D6DA7BCC89}" dt="2020-09-15T13:48:55.688" v="64"/>
          <ac:picMkLst>
            <pc:docMk/>
            <pc:sldMk cId="2043078454" sldId="358"/>
            <ac:picMk id="242" creationId="{2EE1BDFD-564B-44A4-841A-50D6A8E75CB4}"/>
          </ac:picMkLst>
        </pc:picChg>
      </pc:sldChg>
    </pc:docChg>
  </pc:docChgLst>
  <pc:docChgLst>
    <pc:chgData name="Wade Navratil" userId="4c5ad774-fa54-4d96-b098-e5304b6f76b8" providerId="ADAL" clId="{8F1EBF73-73B2-4FBC-B9BD-27173E80D261}"/>
    <pc:docChg chg="custSel addSld delSld modSld sldOrd modNotesMaster">
      <pc:chgData name="Wade Navratil" userId="4c5ad774-fa54-4d96-b098-e5304b6f76b8" providerId="ADAL" clId="{8F1EBF73-73B2-4FBC-B9BD-27173E80D261}" dt="2020-10-05T22:15:28.262" v="1929"/>
      <pc:docMkLst>
        <pc:docMk/>
      </pc:docMkLst>
      <pc:sldChg chg="modNotesTx">
        <pc:chgData name="Wade Navratil" userId="4c5ad774-fa54-4d96-b098-e5304b6f76b8" providerId="ADAL" clId="{8F1EBF73-73B2-4FBC-B9BD-27173E80D261}" dt="2020-09-16T21:50:49.524" v="1313" actId="20577"/>
        <pc:sldMkLst>
          <pc:docMk/>
          <pc:sldMk cId="2307563507" sldId="354"/>
        </pc:sldMkLst>
      </pc:sldChg>
      <pc:sldChg chg="modSp modNotesTx">
        <pc:chgData name="Wade Navratil" userId="4c5ad774-fa54-4d96-b098-e5304b6f76b8" providerId="ADAL" clId="{8F1EBF73-73B2-4FBC-B9BD-27173E80D261}" dt="2020-09-23T00:09:27.030" v="1727"/>
        <pc:sldMkLst>
          <pc:docMk/>
          <pc:sldMk cId="243871437" sldId="356"/>
        </pc:sldMkLst>
        <pc:graphicFrameChg chg="mod">
          <ac:chgData name="Wade Navratil" userId="4c5ad774-fa54-4d96-b098-e5304b6f76b8" providerId="ADAL" clId="{8F1EBF73-73B2-4FBC-B9BD-27173E80D261}" dt="2020-09-23T00:09:27.030" v="1727"/>
          <ac:graphicFrameMkLst>
            <pc:docMk/>
            <pc:sldMk cId="243871437" sldId="356"/>
            <ac:graphicFrameMk id="190" creationId="{D5879E2B-8F07-4CA7-A257-0047352C9B1A}"/>
          </ac:graphicFrameMkLst>
        </pc:graphicFrameChg>
      </pc:sldChg>
      <pc:sldChg chg="modSp modNotesTx">
        <pc:chgData name="Wade Navratil" userId="4c5ad774-fa54-4d96-b098-e5304b6f76b8" providerId="ADAL" clId="{8F1EBF73-73B2-4FBC-B9BD-27173E80D261}" dt="2020-09-15T22:36:54.272" v="11" actId="20577"/>
        <pc:sldMkLst>
          <pc:docMk/>
          <pc:sldMk cId="2497959991" sldId="360"/>
        </pc:sldMkLst>
        <pc:graphicFrameChg chg="mod">
          <ac:chgData name="Wade Navratil" userId="4c5ad774-fa54-4d96-b098-e5304b6f76b8" providerId="ADAL" clId="{8F1EBF73-73B2-4FBC-B9BD-27173E80D261}" dt="2020-09-15T22:36:54.272" v="11" actId="20577"/>
          <ac:graphicFrameMkLst>
            <pc:docMk/>
            <pc:sldMk cId="2497959991" sldId="360"/>
            <ac:graphicFrameMk id="190" creationId="{D5879E2B-8F07-4CA7-A257-0047352C9B1A}"/>
          </ac:graphicFrameMkLst>
        </pc:graphicFrameChg>
      </pc:sldChg>
      <pc:sldChg chg="modNotesTx">
        <pc:chgData name="Wade Navratil" userId="4c5ad774-fa54-4d96-b098-e5304b6f76b8" providerId="ADAL" clId="{8F1EBF73-73B2-4FBC-B9BD-27173E80D261}" dt="2020-09-16T21:59:27.648" v="1709" actId="20577"/>
        <pc:sldMkLst>
          <pc:docMk/>
          <pc:sldMk cId="3476594046" sldId="361"/>
        </pc:sldMkLst>
      </pc:sldChg>
      <pc:sldChg chg="modSp">
        <pc:chgData name="Wade Navratil" userId="4c5ad774-fa54-4d96-b098-e5304b6f76b8" providerId="ADAL" clId="{8F1EBF73-73B2-4FBC-B9BD-27173E80D261}" dt="2020-09-15T22:42:24.632" v="52" actId="20577"/>
        <pc:sldMkLst>
          <pc:docMk/>
          <pc:sldMk cId="1728617430" sldId="362"/>
        </pc:sldMkLst>
        <pc:graphicFrameChg chg="mod">
          <ac:chgData name="Wade Navratil" userId="4c5ad774-fa54-4d96-b098-e5304b6f76b8" providerId="ADAL" clId="{8F1EBF73-73B2-4FBC-B9BD-27173E80D261}" dt="2020-09-15T22:42:24.632" v="52" actId="20577"/>
          <ac:graphicFrameMkLst>
            <pc:docMk/>
            <pc:sldMk cId="1728617430" sldId="362"/>
            <ac:graphicFrameMk id="7" creationId="{AF537387-6CE3-4B88-BE4B-F7CCFCB281E9}"/>
          </ac:graphicFrameMkLst>
        </pc:graphicFrameChg>
      </pc:sldChg>
      <pc:sldChg chg="modSp modNotesTx">
        <pc:chgData name="Wade Navratil" userId="4c5ad774-fa54-4d96-b098-e5304b6f76b8" providerId="ADAL" clId="{8F1EBF73-73B2-4FBC-B9BD-27173E80D261}" dt="2020-09-16T21:52:56.182" v="1431" actId="20577"/>
        <pc:sldMkLst>
          <pc:docMk/>
          <pc:sldMk cId="1157348791" sldId="363"/>
        </pc:sldMkLst>
        <pc:graphicFrameChg chg="mod">
          <ac:chgData name="Wade Navratil" userId="4c5ad774-fa54-4d96-b098-e5304b6f76b8" providerId="ADAL" clId="{8F1EBF73-73B2-4FBC-B9BD-27173E80D261}" dt="2020-09-16T21:42:36.805" v="1278" actId="113"/>
          <ac:graphicFrameMkLst>
            <pc:docMk/>
            <pc:sldMk cId="1157348791" sldId="363"/>
            <ac:graphicFrameMk id="7" creationId="{AF537387-6CE3-4B88-BE4B-F7CCFCB281E9}"/>
          </ac:graphicFrameMkLst>
        </pc:graphicFrameChg>
      </pc:sldChg>
      <pc:sldChg chg="modNotesTx">
        <pc:chgData name="Wade Navratil" userId="4c5ad774-fa54-4d96-b098-e5304b6f76b8" providerId="ADAL" clId="{8F1EBF73-73B2-4FBC-B9BD-27173E80D261}" dt="2020-09-16T21:52:25.065" v="1386" actId="20577"/>
        <pc:sldMkLst>
          <pc:docMk/>
          <pc:sldMk cId="1333553665" sldId="366"/>
        </pc:sldMkLst>
      </pc:sldChg>
      <pc:sldChg chg="modSp">
        <pc:chgData name="Wade Navratil" userId="4c5ad774-fa54-4d96-b098-e5304b6f76b8" providerId="ADAL" clId="{8F1EBF73-73B2-4FBC-B9BD-27173E80D261}" dt="2020-09-15T22:46:33.083" v="114" actId="20577"/>
        <pc:sldMkLst>
          <pc:docMk/>
          <pc:sldMk cId="1568203671" sldId="367"/>
        </pc:sldMkLst>
        <pc:graphicFrameChg chg="mod">
          <ac:chgData name="Wade Navratil" userId="4c5ad774-fa54-4d96-b098-e5304b6f76b8" providerId="ADAL" clId="{8F1EBF73-73B2-4FBC-B9BD-27173E80D261}" dt="2020-09-15T22:46:33.083" v="114" actId="20577"/>
          <ac:graphicFrameMkLst>
            <pc:docMk/>
            <pc:sldMk cId="1568203671" sldId="367"/>
            <ac:graphicFrameMk id="7" creationId="{AF537387-6CE3-4B88-BE4B-F7CCFCB281E9}"/>
          </ac:graphicFrameMkLst>
        </pc:graphicFrameChg>
      </pc:sldChg>
      <pc:sldChg chg="modSp modNotesTx">
        <pc:chgData name="Wade Navratil" userId="4c5ad774-fa54-4d96-b098-e5304b6f76b8" providerId="ADAL" clId="{8F1EBF73-73B2-4FBC-B9BD-27173E80D261}" dt="2020-09-23T00:09:34.630" v="1728"/>
        <pc:sldMkLst>
          <pc:docMk/>
          <pc:sldMk cId="455384853" sldId="368"/>
        </pc:sldMkLst>
        <pc:graphicFrameChg chg="mod">
          <ac:chgData name="Wade Navratil" userId="4c5ad774-fa54-4d96-b098-e5304b6f76b8" providerId="ADAL" clId="{8F1EBF73-73B2-4FBC-B9BD-27173E80D261}" dt="2020-09-23T00:09:34.630" v="1728"/>
          <ac:graphicFrameMkLst>
            <pc:docMk/>
            <pc:sldMk cId="455384853" sldId="368"/>
            <ac:graphicFrameMk id="190" creationId="{D5879E2B-8F07-4CA7-A257-0047352C9B1A}"/>
          </ac:graphicFrameMkLst>
        </pc:graphicFrameChg>
      </pc:sldChg>
      <pc:sldChg chg="delSp add del setBg delDesignElem">
        <pc:chgData name="Wade Navratil" userId="4c5ad774-fa54-4d96-b098-e5304b6f76b8" providerId="ADAL" clId="{8F1EBF73-73B2-4FBC-B9BD-27173E80D261}" dt="2020-09-16T19:12:37.799" v="1273" actId="2696"/>
        <pc:sldMkLst>
          <pc:docMk/>
          <pc:sldMk cId="2215050122" sldId="369"/>
        </pc:sldMkLst>
        <pc:spChg chg="del">
          <ac:chgData name="Wade Navratil" userId="4c5ad774-fa54-4d96-b098-e5304b6f76b8" providerId="ADAL" clId="{8F1EBF73-73B2-4FBC-B9BD-27173E80D261}" dt="2020-09-16T19:12:23.610" v="1272"/>
          <ac:spMkLst>
            <pc:docMk/>
            <pc:sldMk cId="2215050122" sldId="369"/>
            <ac:spMk id="218" creationId="{7D8E67F2-F753-4E06-8229-4970A6725835}"/>
          </ac:spMkLst>
        </pc:spChg>
        <pc:spChg chg="del">
          <ac:chgData name="Wade Navratil" userId="4c5ad774-fa54-4d96-b098-e5304b6f76b8" providerId="ADAL" clId="{8F1EBF73-73B2-4FBC-B9BD-27173E80D261}" dt="2020-09-16T19:12:23.610" v="1272"/>
          <ac:spMkLst>
            <pc:docMk/>
            <pc:sldMk cId="2215050122" sldId="369"/>
            <ac:spMk id="222" creationId="{007B8288-68CC-4847-8419-CF535B6B7EEA}"/>
          </ac:spMkLst>
        </pc:spChg>
        <pc:spChg chg="del">
          <ac:chgData name="Wade Navratil" userId="4c5ad774-fa54-4d96-b098-e5304b6f76b8" providerId="ADAL" clId="{8F1EBF73-73B2-4FBC-B9BD-27173E80D261}" dt="2020-09-16T19:12:23.610" v="1272"/>
          <ac:spMkLst>
            <pc:docMk/>
            <pc:sldMk cId="2215050122" sldId="369"/>
            <ac:spMk id="224" creationId="{32BA8EA8-C1B6-4309-B674-F9F399B96288}"/>
          </ac:spMkLst>
        </pc:spChg>
        <pc:picChg chg="del">
          <ac:chgData name="Wade Navratil" userId="4c5ad774-fa54-4d96-b098-e5304b6f76b8" providerId="ADAL" clId="{8F1EBF73-73B2-4FBC-B9BD-27173E80D261}" dt="2020-09-16T19:12:23.610" v="1272"/>
          <ac:picMkLst>
            <pc:docMk/>
            <pc:sldMk cId="2215050122" sldId="369"/>
            <ac:picMk id="220" creationId="{2EE1BDFD-564B-44A4-841A-50D6A8E75CB4}"/>
          </ac:picMkLst>
        </pc:picChg>
      </pc:sldChg>
      <pc:sldChg chg="modSp ord">
        <pc:chgData name="Wade Navratil" userId="4c5ad774-fa54-4d96-b098-e5304b6f76b8" providerId="ADAL" clId="{8F1EBF73-73B2-4FBC-B9BD-27173E80D261}" dt="2020-10-05T21:38:31.107" v="1928"/>
        <pc:sldMkLst>
          <pc:docMk/>
          <pc:sldMk cId="2116355932" sldId="371"/>
        </pc:sldMkLst>
        <pc:graphicFrameChg chg="mod">
          <ac:chgData name="Wade Navratil" userId="4c5ad774-fa54-4d96-b098-e5304b6f76b8" providerId="ADAL" clId="{8F1EBF73-73B2-4FBC-B9BD-27173E80D261}" dt="2020-10-05T21:38:31.107" v="1928"/>
          <ac:graphicFrameMkLst>
            <pc:docMk/>
            <pc:sldMk cId="2116355932" sldId="371"/>
            <ac:graphicFrameMk id="7" creationId="{AF537387-6CE3-4B88-BE4B-F7CCFCB281E9}"/>
          </ac:graphicFrameMkLst>
        </pc:graphicFrameChg>
      </pc:sldChg>
      <pc:sldChg chg="addSp delSp add del setBg">
        <pc:chgData name="Wade Navratil" userId="4c5ad774-fa54-4d96-b098-e5304b6f76b8" providerId="ADAL" clId="{8F1EBF73-73B2-4FBC-B9BD-27173E80D261}" dt="2020-10-05T21:29:20.903" v="1730"/>
        <pc:sldMkLst>
          <pc:docMk/>
          <pc:sldMk cId="3189858094" sldId="373"/>
        </pc:sldMkLst>
        <pc:spChg chg="add del">
          <ac:chgData name="Wade Navratil" userId="4c5ad774-fa54-4d96-b098-e5304b6f76b8" providerId="ADAL" clId="{8F1EBF73-73B2-4FBC-B9BD-27173E80D261}" dt="2020-10-05T21:29:20.903" v="1730"/>
          <ac:spMkLst>
            <pc:docMk/>
            <pc:sldMk cId="3189858094" sldId="373"/>
            <ac:spMk id="290" creationId="{7D8E67F2-F753-4E06-8229-4970A6725835}"/>
          </ac:spMkLst>
        </pc:spChg>
        <pc:spChg chg="add del">
          <ac:chgData name="Wade Navratil" userId="4c5ad774-fa54-4d96-b098-e5304b6f76b8" providerId="ADAL" clId="{8F1EBF73-73B2-4FBC-B9BD-27173E80D261}" dt="2020-10-05T21:29:20.903" v="1730"/>
          <ac:spMkLst>
            <pc:docMk/>
            <pc:sldMk cId="3189858094" sldId="373"/>
            <ac:spMk id="292" creationId="{007B8288-68CC-4847-8419-CF535B6B7EEA}"/>
          </ac:spMkLst>
        </pc:spChg>
        <pc:spChg chg="add del">
          <ac:chgData name="Wade Navratil" userId="4c5ad774-fa54-4d96-b098-e5304b6f76b8" providerId="ADAL" clId="{8F1EBF73-73B2-4FBC-B9BD-27173E80D261}" dt="2020-10-05T21:29:20.903" v="1730"/>
          <ac:spMkLst>
            <pc:docMk/>
            <pc:sldMk cId="3189858094" sldId="373"/>
            <ac:spMk id="293" creationId="{32BA8EA8-C1B6-4309-B674-F9F399B96288}"/>
          </ac:spMkLst>
        </pc:spChg>
        <pc:picChg chg="add del">
          <ac:chgData name="Wade Navratil" userId="4c5ad774-fa54-4d96-b098-e5304b6f76b8" providerId="ADAL" clId="{8F1EBF73-73B2-4FBC-B9BD-27173E80D261}" dt="2020-10-05T21:29:20.903" v="1730"/>
          <ac:picMkLst>
            <pc:docMk/>
            <pc:sldMk cId="3189858094" sldId="373"/>
            <ac:picMk id="291" creationId="{2EE1BDFD-564B-44A4-841A-50D6A8E75CB4}"/>
          </ac:picMkLst>
        </pc:picChg>
      </pc:sldChg>
    </pc:docChg>
  </pc:docChgLst>
  <pc:docChgLst>
    <pc:chgData name="Larry John" userId="S::larry.john_helpsystems.com#ext#@twinsbaseball.com::6daa0e4f-e786-4030-abc5-77d70925687b" providerId="AD" clId="Web-{D3DB615D-E924-53E1-FA86-C993307239EA}"/>
    <pc:docChg chg="modSld">
      <pc:chgData name="Larry John" userId="S::larry.john_helpsystems.com#ext#@twinsbaseball.com::6daa0e4f-e786-4030-abc5-77d70925687b" providerId="AD" clId="Web-{D3DB615D-E924-53E1-FA86-C993307239EA}" dt="2020-09-14T05:59:19.582" v="28"/>
      <pc:docMkLst>
        <pc:docMk/>
      </pc:docMkLst>
      <pc:sldChg chg="modSp">
        <pc:chgData name="Larry John" userId="S::larry.john_helpsystems.com#ext#@twinsbaseball.com::6daa0e4f-e786-4030-abc5-77d70925687b" providerId="AD" clId="Web-{D3DB615D-E924-53E1-FA86-C993307239EA}" dt="2020-09-14T05:59:00.160" v="22"/>
        <pc:sldMkLst>
          <pc:docMk/>
          <pc:sldMk cId="4132640308" sldId="256"/>
        </pc:sldMkLst>
        <pc:spChg chg="mod">
          <ac:chgData name="Larry John" userId="S::larry.john_helpsystems.com#ext#@twinsbaseball.com::6daa0e4f-e786-4030-abc5-77d70925687b" providerId="AD" clId="Web-{D3DB615D-E924-53E1-FA86-C993307239EA}" dt="2020-09-14T05:59:00.160" v="22"/>
          <ac:spMkLst>
            <pc:docMk/>
            <pc:sldMk cId="4132640308" sldId="256"/>
            <ac:spMk id="9" creationId="{34C9D7B8-6935-4F9A-8278-8E4FB5B7D368}"/>
          </ac:spMkLst>
        </pc:spChg>
      </pc:sldChg>
      <pc:sldChg chg="modSp">
        <pc:chgData name="Larry John" userId="S::larry.john_helpsystems.com#ext#@twinsbaseball.com::6daa0e4f-e786-4030-abc5-77d70925687b" providerId="AD" clId="Web-{D3DB615D-E924-53E1-FA86-C993307239EA}" dt="2020-09-14T05:56:32.239" v="4" actId="1076"/>
        <pc:sldMkLst>
          <pc:docMk/>
          <pc:sldMk cId="1823109100" sldId="341"/>
        </pc:sldMkLst>
        <pc:spChg chg="mod">
          <ac:chgData name="Larry John" userId="S::larry.john_helpsystems.com#ext#@twinsbaseball.com::6daa0e4f-e786-4030-abc5-77d70925687b" providerId="AD" clId="Web-{D3DB615D-E924-53E1-FA86-C993307239EA}" dt="2020-09-14T05:56:27.005" v="3"/>
          <ac:spMkLst>
            <pc:docMk/>
            <pc:sldMk cId="1823109100" sldId="341"/>
            <ac:spMk id="4" creationId="{00000000-0000-0000-0000-000000000000}"/>
          </ac:spMkLst>
        </pc:spChg>
        <pc:spChg chg="mod">
          <ac:chgData name="Larry John" userId="S::larry.john_helpsystems.com#ext#@twinsbaseball.com::6daa0e4f-e786-4030-abc5-77d70925687b" providerId="AD" clId="Web-{D3DB615D-E924-53E1-FA86-C993307239EA}" dt="2020-09-14T05:56:32.239" v="4" actId="1076"/>
          <ac:spMkLst>
            <pc:docMk/>
            <pc:sldMk cId="1823109100" sldId="341"/>
            <ac:spMk id="5" creationId="{00000000-0000-0000-0000-000000000000}"/>
          </ac:spMkLst>
        </pc:spChg>
      </pc:sldChg>
      <pc:sldChg chg="modSp">
        <pc:chgData name="Larry John" userId="S::larry.john_helpsystems.com#ext#@twinsbaseball.com::6daa0e4f-e786-4030-abc5-77d70925687b" providerId="AD" clId="Web-{D3DB615D-E924-53E1-FA86-C993307239EA}" dt="2020-09-14T05:59:05.879" v="24"/>
        <pc:sldMkLst>
          <pc:docMk/>
          <pc:sldMk cId="3606537030" sldId="342"/>
        </pc:sldMkLst>
        <pc:spChg chg="mod">
          <ac:chgData name="Larry John" userId="S::larry.john_helpsystems.com#ext#@twinsbaseball.com::6daa0e4f-e786-4030-abc5-77d70925687b" providerId="AD" clId="Web-{D3DB615D-E924-53E1-FA86-C993307239EA}" dt="2020-09-14T05:56:47.286" v="5" actId="20577"/>
          <ac:spMkLst>
            <pc:docMk/>
            <pc:sldMk cId="3606537030" sldId="342"/>
            <ac:spMk id="5" creationId="{47F55615-4A31-4F3F-8C38-08FC421EBA8C}"/>
          </ac:spMkLst>
        </pc:spChg>
        <pc:spChg chg="mod">
          <ac:chgData name="Larry John" userId="S::larry.john_helpsystems.com#ext#@twinsbaseball.com::6daa0e4f-e786-4030-abc5-77d70925687b" providerId="AD" clId="Web-{D3DB615D-E924-53E1-FA86-C993307239EA}" dt="2020-09-14T05:59:05.879" v="24"/>
          <ac:spMkLst>
            <pc:docMk/>
            <pc:sldMk cId="3606537030" sldId="342"/>
            <ac:spMk id="9" creationId="{34C9D7B8-6935-4F9A-8278-8E4FB5B7D368}"/>
          </ac:spMkLst>
        </pc:spChg>
      </pc:sldChg>
      <pc:sldChg chg="modSp">
        <pc:chgData name="Larry John" userId="S::larry.john_helpsystems.com#ext#@twinsbaseball.com::6daa0e4f-e786-4030-abc5-77d70925687b" providerId="AD" clId="Web-{D3DB615D-E924-53E1-FA86-C993307239EA}" dt="2020-09-14T05:59:11.910" v="26"/>
        <pc:sldMkLst>
          <pc:docMk/>
          <pc:sldMk cId="4132086898" sldId="343"/>
        </pc:sldMkLst>
        <pc:spChg chg="mod">
          <ac:chgData name="Larry John" userId="S::larry.john_helpsystems.com#ext#@twinsbaseball.com::6daa0e4f-e786-4030-abc5-77d70925687b" providerId="AD" clId="Web-{D3DB615D-E924-53E1-FA86-C993307239EA}" dt="2020-09-14T05:56:53.926" v="8"/>
          <ac:spMkLst>
            <pc:docMk/>
            <pc:sldMk cId="4132086898" sldId="343"/>
            <ac:spMk id="5" creationId="{47F55615-4A31-4F3F-8C38-08FC421EBA8C}"/>
          </ac:spMkLst>
        </pc:spChg>
        <pc:spChg chg="mod">
          <ac:chgData name="Larry John" userId="S::larry.john_helpsystems.com#ext#@twinsbaseball.com::6daa0e4f-e786-4030-abc5-77d70925687b" providerId="AD" clId="Web-{D3DB615D-E924-53E1-FA86-C993307239EA}" dt="2020-09-14T05:59:11.910" v="26"/>
          <ac:spMkLst>
            <pc:docMk/>
            <pc:sldMk cId="4132086898" sldId="343"/>
            <ac:spMk id="9" creationId="{34C9D7B8-6935-4F9A-8278-8E4FB5B7D368}"/>
          </ac:spMkLst>
        </pc:spChg>
      </pc:sldChg>
      <pc:sldChg chg="modSp">
        <pc:chgData name="Larry John" userId="S::larry.john_helpsystems.com#ext#@twinsbaseball.com::6daa0e4f-e786-4030-abc5-77d70925687b" providerId="AD" clId="Web-{D3DB615D-E924-53E1-FA86-C993307239EA}" dt="2020-09-14T05:58:49.332" v="20"/>
        <pc:sldMkLst>
          <pc:docMk/>
          <pc:sldMk cId="3942126499" sldId="344"/>
        </pc:sldMkLst>
        <pc:spChg chg="mod">
          <ac:chgData name="Larry John" userId="S::larry.john_helpsystems.com#ext#@twinsbaseball.com::6daa0e4f-e786-4030-abc5-77d70925687b" providerId="AD" clId="Web-{D3DB615D-E924-53E1-FA86-C993307239EA}" dt="2020-09-14T05:57:00.801" v="9"/>
          <ac:spMkLst>
            <pc:docMk/>
            <pc:sldMk cId="3942126499" sldId="344"/>
            <ac:spMk id="5" creationId="{47F55615-4A31-4F3F-8C38-08FC421EBA8C}"/>
          </ac:spMkLst>
        </pc:spChg>
        <pc:spChg chg="mod">
          <ac:chgData name="Larry John" userId="S::larry.john_helpsystems.com#ext#@twinsbaseball.com::6daa0e4f-e786-4030-abc5-77d70925687b" providerId="AD" clId="Web-{D3DB615D-E924-53E1-FA86-C993307239EA}" dt="2020-09-14T05:58:49.332" v="20"/>
          <ac:spMkLst>
            <pc:docMk/>
            <pc:sldMk cId="3942126499" sldId="344"/>
            <ac:spMk id="9" creationId="{34C9D7B8-6935-4F9A-8278-8E4FB5B7D368}"/>
          </ac:spMkLst>
        </pc:spChg>
      </pc:sldChg>
      <pc:sldChg chg="modSp">
        <pc:chgData name="Larry John" userId="S::larry.john_helpsystems.com#ext#@twinsbaseball.com::6daa0e4f-e786-4030-abc5-77d70925687b" providerId="AD" clId="Web-{D3DB615D-E924-53E1-FA86-C993307239EA}" dt="2020-09-14T05:58:43.582" v="18"/>
        <pc:sldMkLst>
          <pc:docMk/>
          <pc:sldMk cId="3855686454" sldId="345"/>
        </pc:sldMkLst>
        <pc:spChg chg="mod">
          <ac:chgData name="Larry John" userId="S::larry.john_helpsystems.com#ext#@twinsbaseball.com::6daa0e4f-e786-4030-abc5-77d70925687b" providerId="AD" clId="Web-{D3DB615D-E924-53E1-FA86-C993307239EA}" dt="2020-09-14T05:57:06.708" v="10"/>
          <ac:spMkLst>
            <pc:docMk/>
            <pc:sldMk cId="3855686454" sldId="345"/>
            <ac:spMk id="5" creationId="{47F55615-4A31-4F3F-8C38-08FC421EBA8C}"/>
          </ac:spMkLst>
        </pc:spChg>
        <pc:spChg chg="mod">
          <ac:chgData name="Larry John" userId="S::larry.john_helpsystems.com#ext#@twinsbaseball.com::6daa0e4f-e786-4030-abc5-77d70925687b" providerId="AD" clId="Web-{D3DB615D-E924-53E1-FA86-C993307239EA}" dt="2020-09-14T05:58:43.582" v="18"/>
          <ac:spMkLst>
            <pc:docMk/>
            <pc:sldMk cId="3855686454" sldId="345"/>
            <ac:spMk id="9" creationId="{34C9D7B8-6935-4F9A-8278-8E4FB5B7D368}"/>
          </ac:spMkLst>
        </pc:spChg>
      </pc:sldChg>
      <pc:sldChg chg="modSp">
        <pc:chgData name="Larry John" userId="S::larry.john_helpsystems.com#ext#@twinsbaseball.com::6daa0e4f-e786-4030-abc5-77d70925687b" providerId="AD" clId="Web-{D3DB615D-E924-53E1-FA86-C993307239EA}" dt="2020-09-14T05:58:37.551" v="17"/>
        <pc:sldMkLst>
          <pc:docMk/>
          <pc:sldMk cId="408193256" sldId="346"/>
        </pc:sldMkLst>
        <pc:spChg chg="mod">
          <ac:chgData name="Larry John" userId="S::larry.john_helpsystems.com#ext#@twinsbaseball.com::6daa0e4f-e786-4030-abc5-77d70925687b" providerId="AD" clId="Web-{D3DB615D-E924-53E1-FA86-C993307239EA}" dt="2020-09-14T05:57:12.864" v="11"/>
          <ac:spMkLst>
            <pc:docMk/>
            <pc:sldMk cId="408193256" sldId="346"/>
            <ac:spMk id="5" creationId="{47F55615-4A31-4F3F-8C38-08FC421EBA8C}"/>
          </ac:spMkLst>
        </pc:spChg>
        <pc:spChg chg="mod">
          <ac:chgData name="Larry John" userId="S::larry.john_helpsystems.com#ext#@twinsbaseball.com::6daa0e4f-e786-4030-abc5-77d70925687b" providerId="AD" clId="Web-{D3DB615D-E924-53E1-FA86-C993307239EA}" dt="2020-09-14T05:58:37.551" v="17"/>
          <ac:spMkLst>
            <pc:docMk/>
            <pc:sldMk cId="408193256" sldId="346"/>
            <ac:spMk id="9" creationId="{34C9D7B8-6935-4F9A-8278-8E4FB5B7D368}"/>
          </ac:spMkLst>
        </pc:spChg>
      </pc:sldChg>
      <pc:sldChg chg="modSp">
        <pc:chgData name="Larry John" userId="S::larry.john_helpsystems.com#ext#@twinsbaseball.com::6daa0e4f-e786-4030-abc5-77d70925687b" providerId="AD" clId="Web-{D3DB615D-E924-53E1-FA86-C993307239EA}" dt="2020-09-14T05:59:19.582" v="28"/>
        <pc:sldMkLst>
          <pc:docMk/>
          <pc:sldMk cId="367462391" sldId="347"/>
        </pc:sldMkLst>
        <pc:spChg chg="mod">
          <ac:chgData name="Larry John" userId="S::larry.john_helpsystems.com#ext#@twinsbaseball.com::6daa0e4f-e786-4030-abc5-77d70925687b" providerId="AD" clId="Web-{D3DB615D-E924-53E1-FA86-C993307239EA}" dt="2020-09-14T05:57:22.411" v="12"/>
          <ac:spMkLst>
            <pc:docMk/>
            <pc:sldMk cId="367462391" sldId="347"/>
            <ac:spMk id="5" creationId="{47F55615-4A31-4F3F-8C38-08FC421EBA8C}"/>
          </ac:spMkLst>
        </pc:spChg>
        <pc:spChg chg="mod">
          <ac:chgData name="Larry John" userId="S::larry.john_helpsystems.com#ext#@twinsbaseball.com::6daa0e4f-e786-4030-abc5-77d70925687b" providerId="AD" clId="Web-{D3DB615D-E924-53E1-FA86-C993307239EA}" dt="2020-09-14T05:59:19.582" v="28"/>
          <ac:spMkLst>
            <pc:docMk/>
            <pc:sldMk cId="367462391" sldId="347"/>
            <ac:spMk id="9" creationId="{34C9D7B8-6935-4F9A-8278-8E4FB5B7D368}"/>
          </ac:spMkLst>
        </pc:spChg>
      </pc:sldChg>
      <pc:sldChg chg="modSp">
        <pc:chgData name="Larry John" userId="S::larry.john_helpsystems.com#ext#@twinsbaseball.com::6daa0e4f-e786-4030-abc5-77d70925687b" providerId="AD" clId="Web-{D3DB615D-E924-53E1-FA86-C993307239EA}" dt="2020-09-14T05:58:28.004" v="16"/>
        <pc:sldMkLst>
          <pc:docMk/>
          <pc:sldMk cId="1173571492" sldId="348"/>
        </pc:sldMkLst>
        <pc:spChg chg="mod">
          <ac:chgData name="Larry John" userId="S::larry.john_helpsystems.com#ext#@twinsbaseball.com::6daa0e4f-e786-4030-abc5-77d70925687b" providerId="AD" clId="Web-{D3DB615D-E924-53E1-FA86-C993307239EA}" dt="2020-09-14T05:58:28.004" v="16"/>
          <ac:spMkLst>
            <pc:docMk/>
            <pc:sldMk cId="1173571492" sldId="348"/>
            <ac:spMk id="9" creationId="{34C9D7B8-6935-4F9A-8278-8E4FB5B7D368}"/>
          </ac:spMkLst>
        </pc:spChg>
      </pc:sldChg>
    </pc:docChg>
  </pc:docChgLst>
  <pc:docChgLst>
    <pc:chgData name="Nadimpally, Ravi K." userId="S::nadimpally.ravi_mayo.edu#ext#@twinsbaseball.com::ba71d222-638c-4d8a-a183-b9d11156e6eb" providerId="AD" clId="Web-{16AA83D3-98B6-538A-50D3-6AC27A66FC6E}"/>
    <pc:docChg chg="modSld">
      <pc:chgData name="Nadimpally, Ravi K." userId="S::nadimpally.ravi_mayo.edu#ext#@twinsbaseball.com::ba71d222-638c-4d8a-a183-b9d11156e6eb" providerId="AD" clId="Web-{16AA83D3-98B6-538A-50D3-6AC27A66FC6E}" dt="2020-09-16T14:15:15.357" v="74"/>
      <pc:docMkLst>
        <pc:docMk/>
      </pc:docMkLst>
      <pc:sldChg chg="modNotes">
        <pc:chgData name="Nadimpally, Ravi K." userId="S::nadimpally.ravi_mayo.edu#ext#@twinsbaseball.com::ba71d222-638c-4d8a-a183-b9d11156e6eb" providerId="AD" clId="Web-{16AA83D3-98B6-538A-50D3-6AC27A66FC6E}" dt="2020-09-16T14:15:15.357" v="74"/>
        <pc:sldMkLst>
          <pc:docMk/>
          <pc:sldMk cId="1333553665" sldId="366"/>
        </pc:sldMkLst>
      </pc:sldChg>
    </pc:docChg>
  </pc:docChgLst>
  <pc:docChgLst>
    <pc:chgData name="Amy Liu" userId="S::amy.h.liu_seagate.com#ext#@twinsbaseball.com::0901f4d8-3ddb-4094-9abf-b288d3dca904" providerId="AD" clId="Web-{3CA1FED6-CC6E-4407-2C4C-BCD1C6E96528}"/>
    <pc:docChg chg="addSld delSld">
      <pc:chgData name="Amy Liu" userId="S::amy.h.liu_seagate.com#ext#@twinsbaseball.com::0901f4d8-3ddb-4094-9abf-b288d3dca904" providerId="AD" clId="Web-{3CA1FED6-CC6E-4407-2C4C-BCD1C6E96528}" dt="2020-10-05T21:29:05.413" v="1"/>
      <pc:docMkLst>
        <pc:docMk/>
      </pc:docMkLst>
      <pc:sldChg chg="add del replId">
        <pc:chgData name="Amy Liu" userId="S::amy.h.liu_seagate.com#ext#@twinsbaseball.com::0901f4d8-3ddb-4094-9abf-b288d3dca904" providerId="AD" clId="Web-{3CA1FED6-CC6E-4407-2C4C-BCD1C6E96528}" dt="2020-10-05T21:29:05.413" v="1"/>
        <pc:sldMkLst>
          <pc:docMk/>
          <pc:sldMk cId="2321206619" sldId="371"/>
        </pc:sldMkLst>
      </pc:sldChg>
    </pc:docChg>
  </pc:docChgLst>
  <pc:docChgLst>
    <pc:chgData name="Nadimpally, Ravi K." userId="S::nadimpally.ravi_mayo.edu#ext#@twinsbaseball.com::ba71d222-638c-4d8a-a183-b9d11156e6eb" providerId="AD" clId="Web-{0798FF1D-D030-BCDB-0F9D-61F62BD99E3C}"/>
    <pc:docChg chg="modSld">
      <pc:chgData name="Nadimpally, Ravi K." userId="S::nadimpally.ravi_mayo.edu#ext#@twinsbaseball.com::ba71d222-638c-4d8a-a183-b9d11156e6eb" providerId="AD" clId="Web-{0798FF1D-D030-BCDB-0F9D-61F62BD99E3C}" dt="2020-09-14T14:47:02.363" v="430"/>
      <pc:docMkLst>
        <pc:docMk/>
      </pc:docMkLst>
      <pc:sldChg chg="addSp delSp modSp mod setBg modNotes">
        <pc:chgData name="Nadimpally, Ravi K." userId="S::nadimpally.ravi_mayo.edu#ext#@twinsbaseball.com::ba71d222-638c-4d8a-a183-b9d11156e6eb" providerId="AD" clId="Web-{0798FF1D-D030-BCDB-0F9D-61F62BD99E3C}" dt="2020-09-14T14:47:02.363" v="430"/>
        <pc:sldMkLst>
          <pc:docMk/>
          <pc:sldMk cId="3855686454" sldId="345"/>
        </pc:sldMkLst>
        <pc:spChg chg="del mod">
          <ac:chgData name="Nadimpally, Ravi K." userId="S::nadimpally.ravi_mayo.edu#ext#@twinsbaseball.com::ba71d222-638c-4d8a-a183-b9d11156e6eb" providerId="AD" clId="Web-{0798FF1D-D030-BCDB-0F9D-61F62BD99E3C}" dt="2020-09-14T14:43:01.631" v="405"/>
          <ac:spMkLst>
            <pc:docMk/>
            <pc:sldMk cId="3855686454" sldId="345"/>
            <ac:spMk id="5" creationId="{47F55615-4A31-4F3F-8C38-08FC421EBA8C}"/>
          </ac:spMkLst>
        </pc:spChg>
        <pc:spChg chg="mod ord">
          <ac:chgData name="Nadimpally, Ravi K." userId="S::nadimpally.ravi_mayo.edu#ext#@twinsbaseball.com::ba71d222-638c-4d8a-a183-b9d11156e6eb" providerId="AD" clId="Web-{0798FF1D-D030-BCDB-0F9D-61F62BD99E3C}" dt="2020-09-14T14:47:02.363" v="430"/>
          <ac:spMkLst>
            <pc:docMk/>
            <pc:sldMk cId="3855686454" sldId="345"/>
            <ac:spMk id="6" creationId="{6EE7E60C-A735-426E-87E9-74F2FE94C300}"/>
          </ac:spMkLst>
        </pc:spChg>
        <pc:spChg chg="add del">
          <ac:chgData name="Nadimpally, Ravi K." userId="S::nadimpally.ravi_mayo.edu#ext#@twinsbaseball.com::ba71d222-638c-4d8a-a183-b9d11156e6eb" providerId="AD" clId="Web-{0798FF1D-D030-BCDB-0F9D-61F62BD99E3C}" dt="2020-09-14T14:47:01.097" v="429"/>
          <ac:spMkLst>
            <pc:docMk/>
            <pc:sldMk cId="3855686454" sldId="345"/>
            <ac:spMk id="8" creationId="{671DD130-F147-490E-8977-A6C0739F75E4}"/>
          </ac:spMkLst>
        </pc:spChg>
        <pc:spChg chg="add del">
          <ac:chgData name="Nadimpally, Ravi K." userId="S::nadimpally.ravi_mayo.edu#ext#@twinsbaseball.com::ba71d222-638c-4d8a-a183-b9d11156e6eb" providerId="AD" clId="Web-{0798FF1D-D030-BCDB-0F9D-61F62BD99E3C}" dt="2020-09-14T14:46:20.207" v="418"/>
          <ac:spMkLst>
            <pc:docMk/>
            <pc:sldMk cId="3855686454" sldId="345"/>
            <ac:spMk id="18" creationId="{1C4FDBE2-32F7-4AC4-A40C-C51C65B1D474}"/>
          </ac:spMkLst>
        </pc:spChg>
        <pc:spChg chg="add del">
          <ac:chgData name="Nadimpally, Ravi K." userId="S::nadimpally.ravi_mayo.edu#ext#@twinsbaseball.com::ba71d222-638c-4d8a-a183-b9d11156e6eb" providerId="AD" clId="Web-{0798FF1D-D030-BCDB-0F9D-61F62BD99E3C}" dt="2020-09-14T14:46:20.207" v="418"/>
          <ac:spMkLst>
            <pc:docMk/>
            <pc:sldMk cId="3855686454" sldId="345"/>
            <ac:spMk id="19" creationId="{EBF4792E-DF83-4D24-9924-01EC30A32C89}"/>
          </ac:spMkLst>
        </pc:spChg>
        <pc:spChg chg="add del">
          <ac:chgData name="Nadimpally, Ravi K." userId="S::nadimpally.ravi_mayo.edu#ext#@twinsbaseball.com::ba71d222-638c-4d8a-a183-b9d11156e6eb" providerId="AD" clId="Web-{0798FF1D-D030-BCDB-0F9D-61F62BD99E3C}" dt="2020-09-14T14:46:20.207" v="418"/>
          <ac:spMkLst>
            <pc:docMk/>
            <pc:sldMk cId="3855686454" sldId="345"/>
            <ac:spMk id="20" creationId="{15837328-A57C-47AA-B520-C83F4A6BD1E4}"/>
          </ac:spMkLst>
        </pc:spChg>
        <pc:spChg chg="add del">
          <ac:chgData name="Nadimpally, Ravi K." userId="S::nadimpally.ravi_mayo.edu#ext#@twinsbaseball.com::ba71d222-638c-4d8a-a183-b9d11156e6eb" providerId="AD" clId="Web-{0798FF1D-D030-BCDB-0F9D-61F62BD99E3C}" dt="2020-09-14T14:45:34.801" v="414"/>
          <ac:spMkLst>
            <pc:docMk/>
            <pc:sldMk cId="3855686454" sldId="345"/>
            <ac:spMk id="21" creationId="{9B789048-32EE-491B-8CBF-558344FDB2E8}"/>
          </ac:spMkLst>
        </pc:spChg>
        <pc:spChg chg="add del">
          <ac:chgData name="Nadimpally, Ravi K." userId="S::nadimpally.ravi_mayo.edu#ext#@twinsbaseball.com::ba71d222-638c-4d8a-a183-b9d11156e6eb" providerId="AD" clId="Web-{0798FF1D-D030-BCDB-0F9D-61F62BD99E3C}" dt="2020-09-14T14:46:20.207" v="418"/>
          <ac:spMkLst>
            <pc:docMk/>
            <pc:sldMk cId="3855686454" sldId="345"/>
            <ac:spMk id="22" creationId="{E2B33195-5BCA-4BB7-A82D-6739522687DD}"/>
          </ac:spMkLst>
        </pc:spChg>
        <pc:spChg chg="add del">
          <ac:chgData name="Nadimpally, Ravi K." userId="S::nadimpally.ravi_mayo.edu#ext#@twinsbaseball.com::ba71d222-638c-4d8a-a183-b9d11156e6eb" providerId="AD" clId="Web-{0798FF1D-D030-BCDB-0F9D-61F62BD99E3C}" dt="2020-09-14T14:46:20.207" v="418"/>
          <ac:spMkLst>
            <pc:docMk/>
            <pc:sldMk cId="3855686454" sldId="345"/>
            <ac:spMk id="24" creationId="{8A03A6A2-7849-4179-B68F-C11DDDB231D4}"/>
          </ac:spMkLst>
        </pc:spChg>
        <pc:spChg chg="add del">
          <ac:chgData name="Nadimpally, Ravi K." userId="S::nadimpally.ravi_mayo.edu#ext#@twinsbaseball.com::ba71d222-638c-4d8a-a183-b9d11156e6eb" providerId="AD" clId="Web-{0798FF1D-D030-BCDB-0F9D-61F62BD99E3C}" dt="2020-09-14T14:45:34.801" v="414"/>
          <ac:spMkLst>
            <pc:docMk/>
            <pc:sldMk cId="3855686454" sldId="345"/>
            <ac:spMk id="25" creationId="{07500BEA-8A07-45E9-9219-40FBEECD558C}"/>
          </ac:spMkLst>
        </pc:spChg>
        <pc:spChg chg="add del">
          <ac:chgData name="Nadimpally, Ravi K." userId="S::nadimpally.ravi_mayo.edu#ext#@twinsbaseball.com::ba71d222-638c-4d8a-a183-b9d11156e6eb" providerId="AD" clId="Web-{0798FF1D-D030-BCDB-0F9D-61F62BD99E3C}" dt="2020-09-14T14:47:02.363" v="430"/>
          <ac:spMkLst>
            <pc:docMk/>
            <pc:sldMk cId="3855686454" sldId="345"/>
            <ac:spMk id="26" creationId="{A29398BB-6F62-472B-88B2-8D942FEBFB20}"/>
          </ac:spMkLst>
        </pc:spChg>
        <pc:spChg chg="add del">
          <ac:chgData name="Nadimpally, Ravi K." userId="S::nadimpally.ravi_mayo.edu#ext#@twinsbaseball.com::ba71d222-638c-4d8a-a183-b9d11156e6eb" providerId="AD" clId="Web-{0798FF1D-D030-BCDB-0F9D-61F62BD99E3C}" dt="2020-09-14T14:45:34.801" v="414"/>
          <ac:spMkLst>
            <pc:docMk/>
            <pc:sldMk cId="3855686454" sldId="345"/>
            <ac:spMk id="27" creationId="{F006ACBB-A8A7-4C1B-9832-A4BFEDD2E9EF}"/>
          </ac:spMkLst>
        </pc:spChg>
        <pc:spChg chg="add del">
          <ac:chgData name="Nadimpally, Ravi K." userId="S::nadimpally.ravi_mayo.edu#ext#@twinsbaseball.com::ba71d222-638c-4d8a-a183-b9d11156e6eb" providerId="AD" clId="Web-{0798FF1D-D030-BCDB-0F9D-61F62BD99E3C}" dt="2020-09-14T14:47:02.363" v="430"/>
          <ac:spMkLst>
            <pc:docMk/>
            <pc:sldMk cId="3855686454" sldId="345"/>
            <ac:spMk id="28" creationId="{74F93062-C8C5-49C4-B90F-AA5653D572D2}"/>
          </ac:spMkLst>
        </pc:spChg>
        <pc:spChg chg="add del">
          <ac:chgData name="Nadimpally, Ravi K." userId="S::nadimpally.ravi_mayo.edu#ext#@twinsbaseball.com::ba71d222-638c-4d8a-a183-b9d11156e6eb" providerId="AD" clId="Web-{0798FF1D-D030-BCDB-0F9D-61F62BD99E3C}" dt="2020-09-14T14:45:34.801" v="414"/>
          <ac:spMkLst>
            <pc:docMk/>
            <pc:sldMk cId="3855686454" sldId="345"/>
            <ac:spMk id="29" creationId="{46664683-CA82-4BDA-BCF2-581458074112}"/>
          </ac:spMkLst>
        </pc:spChg>
        <pc:spChg chg="add del">
          <ac:chgData name="Nadimpally, Ravi K." userId="S::nadimpally.ravi_mayo.edu#ext#@twinsbaseball.com::ba71d222-638c-4d8a-a183-b9d11156e6eb" providerId="AD" clId="Web-{0798FF1D-D030-BCDB-0F9D-61F62BD99E3C}" dt="2020-09-14T14:46:54.019" v="425"/>
          <ac:spMkLst>
            <pc:docMk/>
            <pc:sldMk cId="3855686454" sldId="345"/>
            <ac:spMk id="2264" creationId="{D4D25638-AAEB-45CF-991E-E681D067649B}"/>
          </ac:spMkLst>
        </pc:spChg>
        <pc:graphicFrameChg chg="add mod modGraphic">
          <ac:chgData name="Nadimpally, Ravi K." userId="S::nadimpally.ravi_mayo.edu#ext#@twinsbaseball.com::ba71d222-638c-4d8a-a183-b9d11156e6eb" providerId="AD" clId="Web-{0798FF1D-D030-BCDB-0F9D-61F62BD99E3C}" dt="2020-09-14T14:47:02.363" v="430"/>
          <ac:graphicFrameMkLst>
            <pc:docMk/>
            <pc:sldMk cId="3855686454" sldId="345"/>
            <ac:graphicFrameMk id="2" creationId="{45349BAA-3FA1-48A8-9C1C-8E0C9D51782C}"/>
          </ac:graphicFrameMkLst>
        </pc:graphicFrameChg>
        <pc:picChg chg="add del mod">
          <ac:chgData name="Nadimpally, Ravi K." userId="S::nadimpally.ravi_mayo.edu#ext#@twinsbaseball.com::ba71d222-638c-4d8a-a183-b9d11156e6eb" providerId="AD" clId="Web-{0798FF1D-D030-BCDB-0F9D-61F62BD99E3C}" dt="2020-09-14T14:47:02.363" v="430"/>
          <ac:picMkLst>
            <pc:docMk/>
            <pc:sldMk cId="3855686454" sldId="345"/>
            <ac:picMk id="7" creationId="{0D535181-18DE-4DBB-8B33-5489BA5A5C09}"/>
          </ac:picMkLst>
        </pc:picChg>
        <pc:picChg chg="add del mod ord">
          <ac:chgData name="Nadimpally, Ravi K." userId="S::nadimpally.ravi_mayo.edu#ext#@twinsbaseball.com::ba71d222-638c-4d8a-a183-b9d11156e6eb" providerId="AD" clId="Web-{0798FF1D-D030-BCDB-0F9D-61F62BD99E3C}" dt="2020-09-14T14:47:02.363" v="430"/>
          <ac:picMkLst>
            <pc:docMk/>
            <pc:sldMk cId="3855686454" sldId="345"/>
            <ac:picMk id="11" creationId="{289C4F0B-D1BB-455D-97F9-27EFD69635C7}"/>
          </ac:picMkLst>
        </pc:picChg>
        <pc:picChg chg="add del mod ord">
          <ac:chgData name="Nadimpally, Ravi K." userId="S::nadimpally.ravi_mayo.edu#ext#@twinsbaseball.com::ba71d222-638c-4d8a-a183-b9d11156e6eb" providerId="AD" clId="Web-{0798FF1D-D030-BCDB-0F9D-61F62BD99E3C}" dt="2020-09-14T14:47:02.363" v="430"/>
          <ac:picMkLst>
            <pc:docMk/>
            <pc:sldMk cId="3855686454" sldId="345"/>
            <ac:picMk id="15" creationId="{48F6CEAC-E6D8-4E9D-82C9-F2B745C930F2}"/>
          </ac:picMkLst>
        </pc:picChg>
        <pc:picChg chg="add del">
          <ac:chgData name="Nadimpally, Ravi K." userId="S::nadimpally.ravi_mayo.edu#ext#@twinsbaseball.com::ba71d222-638c-4d8a-a183-b9d11156e6eb" providerId="AD" clId="Web-{0798FF1D-D030-BCDB-0F9D-61F62BD99E3C}" dt="2020-09-14T14:45:34.801" v="414"/>
          <ac:picMkLst>
            <pc:docMk/>
            <pc:sldMk cId="3855686454" sldId="345"/>
            <ac:picMk id="23" creationId="{1B6DA64E-EB13-4B6B-B5C7-EDB6E8B29A16}"/>
          </ac:picMkLst>
        </pc:picChg>
      </pc:sldChg>
    </pc:docChg>
  </pc:docChgLst>
  <pc:docChgLst>
    <pc:chgData name="Larry John" userId="S::larry.john_helpsystems.com#ext#@twinsbaseball.com::6daa0e4f-e786-4030-abc5-77d70925687b" providerId="AD" clId="Web-{CAA5DD9A-CB6B-6246-CA46-A7A06A66CE9C}"/>
    <pc:docChg chg="addSld modSld">
      <pc:chgData name="Larry John" userId="S::larry.john_helpsystems.com#ext#@twinsbaseball.com::6daa0e4f-e786-4030-abc5-77d70925687b" providerId="AD" clId="Web-{CAA5DD9A-CB6B-6246-CA46-A7A06A66CE9C}" dt="2020-09-14T05:54:55.803" v="3186"/>
      <pc:docMkLst>
        <pc:docMk/>
      </pc:docMkLst>
      <pc:sldChg chg="modSp">
        <pc:chgData name="Larry John" userId="S::larry.john_helpsystems.com#ext#@twinsbaseball.com::6daa0e4f-e786-4030-abc5-77d70925687b" providerId="AD" clId="Web-{CAA5DD9A-CB6B-6246-CA46-A7A06A66CE9C}" dt="2020-09-14T04:13:49.187" v="2" actId="20577"/>
        <pc:sldMkLst>
          <pc:docMk/>
          <pc:sldMk cId="4132640308" sldId="256"/>
        </pc:sldMkLst>
        <pc:spChg chg="mod">
          <ac:chgData name="Larry John" userId="S::larry.john_helpsystems.com#ext#@twinsbaseball.com::6daa0e4f-e786-4030-abc5-77d70925687b" providerId="AD" clId="Web-{CAA5DD9A-CB6B-6246-CA46-A7A06A66CE9C}" dt="2020-09-14T04:13:49.187" v="2" actId="20577"/>
          <ac:spMkLst>
            <pc:docMk/>
            <pc:sldMk cId="4132640308" sldId="256"/>
            <ac:spMk id="16" creationId="{9598C43F-3F2F-4BF0-B4A0-9539CB2839B8}"/>
          </ac:spMkLst>
        </pc:spChg>
      </pc:sldChg>
      <pc:sldChg chg="modSp">
        <pc:chgData name="Larry John" userId="S::larry.john_helpsystems.com#ext#@twinsbaseball.com::6daa0e4f-e786-4030-abc5-77d70925687b" providerId="AD" clId="Web-{CAA5DD9A-CB6B-6246-CA46-A7A06A66CE9C}" dt="2020-09-14T04:15:01.359" v="5" actId="1076"/>
        <pc:sldMkLst>
          <pc:docMk/>
          <pc:sldMk cId="3606537030" sldId="342"/>
        </pc:sldMkLst>
        <pc:spChg chg="mod">
          <ac:chgData name="Larry John" userId="S::larry.john_helpsystems.com#ext#@twinsbaseball.com::6daa0e4f-e786-4030-abc5-77d70925687b" providerId="AD" clId="Web-{CAA5DD9A-CB6B-6246-CA46-A7A06A66CE9C}" dt="2020-09-14T04:15:01.359" v="5" actId="1076"/>
          <ac:spMkLst>
            <pc:docMk/>
            <pc:sldMk cId="3606537030" sldId="342"/>
            <ac:spMk id="5" creationId="{47F55615-4A31-4F3F-8C38-08FC421EBA8C}"/>
          </ac:spMkLst>
        </pc:spChg>
      </pc:sldChg>
      <pc:sldChg chg="modSp">
        <pc:chgData name="Larry John" userId="S::larry.john_helpsystems.com#ext#@twinsbaseball.com::6daa0e4f-e786-4030-abc5-77d70925687b" providerId="AD" clId="Web-{CAA5DD9A-CB6B-6246-CA46-A7A06A66CE9C}" dt="2020-09-14T04:14:54.811" v="4" actId="1076"/>
        <pc:sldMkLst>
          <pc:docMk/>
          <pc:sldMk cId="4132086898" sldId="343"/>
        </pc:sldMkLst>
        <pc:spChg chg="mod">
          <ac:chgData name="Larry John" userId="S::larry.john_helpsystems.com#ext#@twinsbaseball.com::6daa0e4f-e786-4030-abc5-77d70925687b" providerId="AD" clId="Web-{CAA5DD9A-CB6B-6246-CA46-A7A06A66CE9C}" dt="2020-09-14T04:14:54.811" v="4" actId="1076"/>
          <ac:spMkLst>
            <pc:docMk/>
            <pc:sldMk cId="4132086898" sldId="343"/>
            <ac:spMk id="5" creationId="{47F55615-4A31-4F3F-8C38-08FC421EBA8C}"/>
          </ac:spMkLst>
        </pc:spChg>
        <pc:spChg chg="mod">
          <ac:chgData name="Larry John" userId="S::larry.john_helpsystems.com#ext#@twinsbaseball.com::6daa0e4f-e786-4030-abc5-77d70925687b" providerId="AD" clId="Web-{CAA5DD9A-CB6B-6246-CA46-A7A06A66CE9C}" dt="2020-09-14T04:14:07.781" v="3" actId="20577"/>
          <ac:spMkLst>
            <pc:docMk/>
            <pc:sldMk cId="4132086898" sldId="343"/>
            <ac:spMk id="6" creationId="{6EE7E60C-A735-426E-87E9-74F2FE94C300}"/>
          </ac:spMkLst>
        </pc:spChg>
      </pc:sldChg>
      <pc:sldChg chg="addSp delSp modSp add replId modNotes">
        <pc:chgData name="Larry John" userId="S::larry.john_helpsystems.com#ext#@twinsbaseball.com::6daa0e4f-e786-4030-abc5-77d70925687b" providerId="AD" clId="Web-{CAA5DD9A-CB6B-6246-CA46-A7A06A66CE9C}" dt="2020-09-14T04:49:52.988" v="950" actId="20577"/>
        <pc:sldMkLst>
          <pc:docMk/>
          <pc:sldMk cId="1173571492" sldId="348"/>
        </pc:sldMkLst>
        <pc:spChg chg="add mod">
          <ac:chgData name="Larry John" userId="S::larry.john_helpsystems.com#ext#@twinsbaseball.com::6daa0e4f-e786-4030-abc5-77d70925687b" providerId="AD" clId="Web-{CAA5DD9A-CB6B-6246-CA46-A7A06A66CE9C}" dt="2020-09-14T04:24:43.975" v="84" actId="14100"/>
          <ac:spMkLst>
            <pc:docMk/>
            <pc:sldMk cId="1173571492" sldId="348"/>
            <ac:spMk id="2" creationId="{9AAC8832-2F24-4871-8174-6F23CAE674B5}"/>
          </ac:spMkLst>
        </pc:spChg>
        <pc:spChg chg="mod">
          <ac:chgData name="Larry John" userId="S::larry.john_helpsystems.com#ext#@twinsbaseball.com::6daa0e4f-e786-4030-abc5-77d70925687b" providerId="AD" clId="Web-{CAA5DD9A-CB6B-6246-CA46-A7A06A66CE9C}" dt="2020-09-14T04:49:52.988" v="950" actId="20577"/>
          <ac:spMkLst>
            <pc:docMk/>
            <pc:sldMk cId="1173571492" sldId="348"/>
            <ac:spMk id="5" creationId="{47F55615-4A31-4F3F-8C38-08FC421EBA8C}"/>
          </ac:spMkLst>
        </pc:spChg>
        <pc:spChg chg="mod">
          <ac:chgData name="Larry John" userId="S::larry.john_helpsystems.com#ext#@twinsbaseball.com::6daa0e4f-e786-4030-abc5-77d70925687b" providerId="AD" clId="Web-{CAA5DD9A-CB6B-6246-CA46-A7A06A66CE9C}" dt="2020-09-14T04:27:20.410" v="92" actId="1076"/>
          <ac:spMkLst>
            <pc:docMk/>
            <pc:sldMk cId="1173571492" sldId="348"/>
            <ac:spMk id="9" creationId="{34C9D7B8-6935-4F9A-8278-8E4FB5B7D368}"/>
          </ac:spMkLst>
        </pc:spChg>
        <pc:spChg chg="add mod">
          <ac:chgData name="Larry John" userId="S::larry.john_helpsystems.com#ext#@twinsbaseball.com::6daa0e4f-e786-4030-abc5-77d70925687b" providerId="AD" clId="Web-{CAA5DD9A-CB6B-6246-CA46-A7A06A66CE9C}" dt="2020-09-14T04:24:48.553" v="85" actId="14100"/>
          <ac:spMkLst>
            <pc:docMk/>
            <pc:sldMk cId="1173571492" sldId="348"/>
            <ac:spMk id="12" creationId="{1DEB03B2-AEA1-4736-A334-5D9485FA9E11}"/>
          </ac:spMkLst>
        </pc:spChg>
        <pc:spChg chg="add mod">
          <ac:chgData name="Larry John" userId="S::larry.john_helpsystems.com#ext#@twinsbaseball.com::6daa0e4f-e786-4030-abc5-77d70925687b" providerId="AD" clId="Web-{CAA5DD9A-CB6B-6246-CA46-A7A06A66CE9C}" dt="2020-09-14T04:37:21.563" v="431" actId="20577"/>
          <ac:spMkLst>
            <pc:docMk/>
            <pc:sldMk cId="1173571492" sldId="348"/>
            <ac:spMk id="14" creationId="{4987BC32-5158-4975-B782-A64476367011}"/>
          </ac:spMkLst>
        </pc:spChg>
        <pc:spChg chg="add del mod">
          <ac:chgData name="Larry John" userId="S::larry.john_helpsystems.com#ext#@twinsbaseball.com::6daa0e4f-e786-4030-abc5-77d70925687b" providerId="AD" clId="Web-{CAA5DD9A-CB6B-6246-CA46-A7A06A66CE9C}" dt="2020-09-14T04:31:53.115" v="245"/>
          <ac:spMkLst>
            <pc:docMk/>
            <pc:sldMk cId="1173571492" sldId="348"/>
            <ac:spMk id="17" creationId="{E2468C99-7B7A-455F-9CBD-CF612F9A868C}"/>
          </ac:spMkLst>
        </pc:spChg>
        <pc:spChg chg="add mod">
          <ac:chgData name="Larry John" userId="S::larry.john_helpsystems.com#ext#@twinsbaseball.com::6daa0e4f-e786-4030-abc5-77d70925687b" providerId="AD" clId="Web-{CAA5DD9A-CB6B-6246-CA46-A7A06A66CE9C}" dt="2020-09-14T04:33:34.551" v="314" actId="20577"/>
          <ac:spMkLst>
            <pc:docMk/>
            <pc:sldMk cId="1173571492" sldId="348"/>
            <ac:spMk id="18" creationId="{ADE03F58-25A5-4422-92ED-A0D4A6EE032D}"/>
          </ac:spMkLst>
        </pc:spChg>
        <pc:cxnChg chg="add mod">
          <ac:chgData name="Larry John" userId="S::larry.john_helpsystems.com#ext#@twinsbaseball.com::6daa0e4f-e786-4030-abc5-77d70925687b" providerId="AD" clId="Web-{CAA5DD9A-CB6B-6246-CA46-A7A06A66CE9C}" dt="2020-09-14T04:27:46.166" v="96" actId="1076"/>
          <ac:cxnSpMkLst>
            <pc:docMk/>
            <pc:sldMk cId="1173571492" sldId="348"/>
            <ac:cxnSpMk id="3" creationId="{2306F64B-AEC5-497B-BDF1-D9B6F6092679}"/>
          </ac:cxnSpMkLst>
        </pc:cxnChg>
        <pc:cxnChg chg="add mod">
          <ac:chgData name="Larry John" userId="S::larry.john_helpsystems.com#ext#@twinsbaseball.com::6daa0e4f-e786-4030-abc5-77d70925687b" providerId="AD" clId="Web-{CAA5DD9A-CB6B-6246-CA46-A7A06A66CE9C}" dt="2020-09-14T04:27:37.744" v="95" actId="1076"/>
          <ac:cxnSpMkLst>
            <pc:docMk/>
            <pc:sldMk cId="1173571492" sldId="348"/>
            <ac:cxnSpMk id="13" creationId="{774A9B4E-F4C9-4EB6-A912-F5344635AF40}"/>
          </ac:cxnSpMkLst>
        </pc:cxnChg>
      </pc:sldChg>
      <pc:sldChg chg="delSp modSp add replId modNotes">
        <pc:chgData name="Larry John" userId="S::larry.john_helpsystems.com#ext#@twinsbaseball.com::6daa0e4f-e786-4030-abc5-77d70925687b" providerId="AD" clId="Web-{CAA5DD9A-CB6B-6246-CA46-A7A06A66CE9C}" dt="2020-09-14T05:52:03.994" v="3009"/>
        <pc:sldMkLst>
          <pc:docMk/>
          <pc:sldMk cId="2193575332" sldId="349"/>
        </pc:sldMkLst>
        <pc:spChg chg="del mod">
          <ac:chgData name="Larry John" userId="S::larry.john_helpsystems.com#ext#@twinsbaseball.com::6daa0e4f-e786-4030-abc5-77d70925687b" providerId="AD" clId="Web-{CAA5DD9A-CB6B-6246-CA46-A7A06A66CE9C}" dt="2020-09-14T04:42:41.227" v="765"/>
          <ac:spMkLst>
            <pc:docMk/>
            <pc:sldMk cId="2193575332" sldId="349"/>
            <ac:spMk id="2" creationId="{9AAC8832-2F24-4871-8174-6F23CAE674B5}"/>
          </ac:spMkLst>
        </pc:spChg>
        <pc:spChg chg="mod">
          <ac:chgData name="Larry John" userId="S::larry.john_helpsystems.com#ext#@twinsbaseball.com::6daa0e4f-e786-4030-abc5-77d70925687b" providerId="AD" clId="Web-{CAA5DD9A-CB6B-6246-CA46-A7A06A66CE9C}" dt="2020-09-14T05:27:35.333" v="1799" actId="1076"/>
          <ac:spMkLst>
            <pc:docMk/>
            <pc:sldMk cId="2193575332" sldId="349"/>
            <ac:spMk id="5" creationId="{47F55615-4A31-4F3F-8C38-08FC421EBA8C}"/>
          </ac:spMkLst>
        </pc:spChg>
        <pc:spChg chg="del">
          <ac:chgData name="Larry John" userId="S::larry.john_helpsystems.com#ext#@twinsbaseball.com::6daa0e4f-e786-4030-abc5-77d70925687b" providerId="AD" clId="Web-{CAA5DD9A-CB6B-6246-CA46-A7A06A66CE9C}" dt="2020-09-14T04:42:42.133" v="766"/>
          <ac:spMkLst>
            <pc:docMk/>
            <pc:sldMk cId="2193575332" sldId="349"/>
            <ac:spMk id="12" creationId="{1DEB03B2-AEA1-4736-A334-5D9485FA9E11}"/>
          </ac:spMkLst>
        </pc:spChg>
        <pc:spChg chg="mod">
          <ac:chgData name="Larry John" userId="S::larry.john_helpsystems.com#ext#@twinsbaseball.com::6daa0e4f-e786-4030-abc5-77d70925687b" providerId="AD" clId="Web-{CAA5DD9A-CB6B-6246-CA46-A7A06A66CE9C}" dt="2020-09-14T05:45:24.105" v="2608" actId="20577"/>
          <ac:spMkLst>
            <pc:docMk/>
            <pc:sldMk cId="2193575332" sldId="349"/>
            <ac:spMk id="14" creationId="{4987BC32-5158-4975-B782-A64476367011}"/>
          </ac:spMkLst>
        </pc:spChg>
        <pc:spChg chg="del">
          <ac:chgData name="Larry John" userId="S::larry.john_helpsystems.com#ext#@twinsbaseball.com::6daa0e4f-e786-4030-abc5-77d70925687b" providerId="AD" clId="Web-{CAA5DD9A-CB6B-6246-CA46-A7A06A66CE9C}" dt="2020-09-14T04:42:51.432" v="768"/>
          <ac:spMkLst>
            <pc:docMk/>
            <pc:sldMk cId="2193575332" sldId="349"/>
            <ac:spMk id="18" creationId="{ADE03F58-25A5-4422-92ED-A0D4A6EE032D}"/>
          </ac:spMkLst>
        </pc:spChg>
        <pc:cxnChg chg="del">
          <ac:chgData name="Larry John" userId="S::larry.john_helpsystems.com#ext#@twinsbaseball.com::6daa0e4f-e786-4030-abc5-77d70925687b" providerId="AD" clId="Web-{CAA5DD9A-CB6B-6246-CA46-A7A06A66CE9C}" dt="2020-09-14T04:42:35.008" v="762"/>
          <ac:cxnSpMkLst>
            <pc:docMk/>
            <pc:sldMk cId="2193575332" sldId="349"/>
            <ac:cxnSpMk id="3" creationId="{2306F64B-AEC5-497B-BDF1-D9B6F6092679}"/>
          </ac:cxnSpMkLst>
        </pc:cxnChg>
        <pc:cxnChg chg="del">
          <ac:chgData name="Larry John" userId="S::larry.john_helpsystems.com#ext#@twinsbaseball.com::6daa0e4f-e786-4030-abc5-77d70925687b" providerId="AD" clId="Web-{CAA5DD9A-CB6B-6246-CA46-A7A06A66CE9C}" dt="2020-09-14T04:42:37.492" v="763"/>
          <ac:cxnSpMkLst>
            <pc:docMk/>
            <pc:sldMk cId="2193575332" sldId="349"/>
            <ac:cxnSpMk id="13" creationId="{774A9B4E-F4C9-4EB6-A912-F5344635AF40}"/>
          </ac:cxnSpMkLst>
        </pc:cxnChg>
      </pc:sldChg>
      <pc:sldChg chg="modSp add replId modNotes">
        <pc:chgData name="Larry John" userId="S::larry.john_helpsystems.com#ext#@twinsbaseball.com::6daa0e4f-e786-4030-abc5-77d70925687b" providerId="AD" clId="Web-{CAA5DD9A-CB6B-6246-CA46-A7A06A66CE9C}" dt="2020-09-14T05:54:55.803" v="3186"/>
        <pc:sldMkLst>
          <pc:docMk/>
          <pc:sldMk cId="2175972272" sldId="350"/>
        </pc:sldMkLst>
        <pc:spChg chg="mod">
          <ac:chgData name="Larry John" userId="S::larry.john_helpsystems.com#ext#@twinsbaseball.com::6daa0e4f-e786-4030-abc5-77d70925687b" providerId="AD" clId="Web-{CAA5DD9A-CB6B-6246-CA46-A7A06A66CE9C}" dt="2020-09-14T05:33:42.436" v="1857" actId="20577"/>
          <ac:spMkLst>
            <pc:docMk/>
            <pc:sldMk cId="2175972272" sldId="350"/>
            <ac:spMk id="5" creationId="{47F55615-4A31-4F3F-8C38-08FC421EBA8C}"/>
          </ac:spMkLst>
        </pc:spChg>
        <pc:spChg chg="mod">
          <ac:chgData name="Larry John" userId="S::larry.john_helpsystems.com#ext#@twinsbaseball.com::6daa0e4f-e786-4030-abc5-77d70925687b" providerId="AD" clId="Web-{CAA5DD9A-CB6B-6246-CA46-A7A06A66CE9C}" dt="2020-09-14T05:46:45.652" v="2616" actId="20577"/>
          <ac:spMkLst>
            <pc:docMk/>
            <pc:sldMk cId="2175972272" sldId="350"/>
            <ac:spMk id="14" creationId="{4987BC32-5158-4975-B782-A64476367011}"/>
          </ac:spMkLst>
        </pc:spChg>
      </pc:sldChg>
    </pc:docChg>
  </pc:docChgLst>
  <pc:docChgLst>
    <pc:chgData name="Larry John" userId="S::larry.john_helpsystems.com#ext#@twinsbaseball.com::6daa0e4f-e786-4030-abc5-77d70925687b" providerId="AD" clId="Web-{7BE4A9AE-26CE-58AD-6FA6-1D1331EA0056}"/>
    <pc:docChg chg="modSld">
      <pc:chgData name="Larry John" userId="S::larry.john_helpsystems.com#ext#@twinsbaseball.com::6daa0e4f-e786-4030-abc5-77d70925687b" providerId="AD" clId="Web-{7BE4A9AE-26CE-58AD-6FA6-1D1331EA0056}" dt="2020-10-06T16:55:12.630" v="1" actId="1076"/>
      <pc:docMkLst>
        <pc:docMk/>
      </pc:docMkLst>
      <pc:sldChg chg="modSp">
        <pc:chgData name="Larry John" userId="S::larry.john_helpsystems.com#ext#@twinsbaseball.com::6daa0e4f-e786-4030-abc5-77d70925687b" providerId="AD" clId="Web-{7BE4A9AE-26CE-58AD-6FA6-1D1331EA0056}" dt="2020-10-06T16:55:12.630" v="1" actId="1076"/>
        <pc:sldMkLst>
          <pc:docMk/>
          <pc:sldMk cId="2116355932" sldId="371"/>
        </pc:sldMkLst>
        <pc:graphicFrameChg chg="mod">
          <ac:chgData name="Larry John" userId="S::larry.john_helpsystems.com#ext#@twinsbaseball.com::6daa0e4f-e786-4030-abc5-77d70925687b" providerId="AD" clId="Web-{7BE4A9AE-26CE-58AD-6FA6-1D1331EA0056}" dt="2020-10-06T16:55:12.630" v="1" actId="1076"/>
          <ac:graphicFrameMkLst>
            <pc:docMk/>
            <pc:sldMk cId="2116355932" sldId="371"/>
            <ac:graphicFrameMk id="7" creationId="{AF537387-6CE3-4B88-BE4B-F7CCFCB281E9}"/>
          </ac:graphicFrameMkLst>
        </pc:graphicFrameChg>
      </pc:sldChg>
    </pc:docChg>
  </pc:docChgLst>
  <pc:docChgLst>
    <pc:chgData name="Larry John" userId="S::larry.john_helpsystems.com#ext#@twinsbaseball.com::6daa0e4f-e786-4030-abc5-77d70925687b" providerId="AD" clId="Web-{D5B9B669-0B2C-E6D4-9C23-9084A65546E5}"/>
    <pc:docChg chg="modSld">
      <pc:chgData name="Larry John" userId="S::larry.john_helpsystems.com#ext#@twinsbaseball.com::6daa0e4f-e786-4030-abc5-77d70925687b" providerId="AD" clId="Web-{D5B9B669-0B2C-E6D4-9C23-9084A65546E5}" dt="2020-09-16T05:42:43.599" v="500"/>
      <pc:docMkLst>
        <pc:docMk/>
      </pc:docMkLst>
      <pc:sldChg chg="addSp delSp modSp">
        <pc:chgData name="Larry John" userId="S::larry.john_helpsystems.com#ext#@twinsbaseball.com::6daa0e4f-e786-4030-abc5-77d70925687b" providerId="AD" clId="Web-{D5B9B669-0B2C-E6D4-9C23-9084A65546E5}" dt="2020-09-16T05:40:05.127" v="466" actId="1076"/>
        <pc:sldMkLst>
          <pc:docMk/>
          <pc:sldMk cId="522647266" sldId="351"/>
        </pc:sldMkLst>
        <pc:picChg chg="add mod">
          <ac:chgData name="Larry John" userId="S::larry.john_helpsystems.com#ext#@twinsbaseball.com::6daa0e4f-e786-4030-abc5-77d70925687b" providerId="AD" clId="Web-{D5B9B669-0B2C-E6D4-9C23-9084A65546E5}" dt="2020-09-16T05:40:05.127" v="466" actId="1076"/>
          <ac:picMkLst>
            <pc:docMk/>
            <pc:sldMk cId="522647266" sldId="351"/>
            <ac:picMk id="43" creationId="{0216375C-6C27-4A0F-86C8-144DAF75858D}"/>
          </ac:picMkLst>
        </pc:picChg>
        <pc:picChg chg="del">
          <ac:chgData name="Larry John" userId="S::larry.john_helpsystems.com#ext#@twinsbaseball.com::6daa0e4f-e786-4030-abc5-77d70925687b" providerId="AD" clId="Web-{D5B9B669-0B2C-E6D4-9C23-9084A65546E5}" dt="2020-09-16T05:40:00.518" v="465"/>
          <ac:picMkLst>
            <pc:docMk/>
            <pc:sldMk cId="522647266" sldId="351"/>
            <ac:picMk id="143" creationId="{E072019F-C3D6-47E8-BB60-88EBF2564727}"/>
          </ac:picMkLst>
        </pc:picChg>
      </pc:sldChg>
      <pc:sldChg chg="addSp delSp">
        <pc:chgData name="Larry John" userId="S::larry.john_helpsystems.com#ext#@twinsbaseball.com::6daa0e4f-e786-4030-abc5-77d70925687b" providerId="AD" clId="Web-{D5B9B669-0B2C-E6D4-9C23-9084A65546E5}" dt="2020-09-16T05:40:33.315" v="472"/>
        <pc:sldMkLst>
          <pc:docMk/>
          <pc:sldMk cId="2307563507" sldId="354"/>
        </pc:sldMkLst>
        <pc:picChg chg="add">
          <ac:chgData name="Larry John" userId="S::larry.john_helpsystems.com#ext#@twinsbaseball.com::6daa0e4f-e786-4030-abc5-77d70925687b" providerId="AD" clId="Web-{D5B9B669-0B2C-E6D4-9C23-9084A65546E5}" dt="2020-09-16T05:40:33.315" v="472"/>
          <ac:picMkLst>
            <pc:docMk/>
            <pc:sldMk cId="2307563507" sldId="354"/>
            <ac:picMk id="38" creationId="{51FBF537-173D-4A53-AC74-596EAEF0FA32}"/>
          </ac:picMkLst>
        </pc:picChg>
        <pc:picChg chg="del">
          <ac:chgData name="Larry John" userId="S::larry.john_helpsystems.com#ext#@twinsbaseball.com::6daa0e4f-e786-4030-abc5-77d70925687b" providerId="AD" clId="Web-{D5B9B669-0B2C-E6D4-9C23-9084A65546E5}" dt="2020-09-16T05:40:31.627" v="471"/>
          <ac:picMkLst>
            <pc:docMk/>
            <pc:sldMk cId="2307563507" sldId="354"/>
            <ac:picMk id="143" creationId="{E072019F-C3D6-47E8-BB60-88EBF2564727}"/>
          </ac:picMkLst>
        </pc:picChg>
      </pc:sldChg>
      <pc:sldChg chg="addSp delSp">
        <pc:chgData name="Larry John" userId="S::larry.john_helpsystems.com#ext#@twinsbaseball.com::6daa0e4f-e786-4030-abc5-77d70925687b" providerId="AD" clId="Web-{D5B9B669-0B2C-E6D4-9C23-9084A65546E5}" dt="2020-09-16T05:40:54.674" v="478"/>
        <pc:sldMkLst>
          <pc:docMk/>
          <pc:sldMk cId="243871437" sldId="356"/>
        </pc:sldMkLst>
        <pc:picChg chg="add">
          <ac:chgData name="Larry John" userId="S::larry.john_helpsystems.com#ext#@twinsbaseball.com::6daa0e4f-e786-4030-abc5-77d70925687b" providerId="AD" clId="Web-{D5B9B669-0B2C-E6D4-9C23-9084A65546E5}" dt="2020-09-16T05:40:54.674" v="478"/>
          <ac:picMkLst>
            <pc:docMk/>
            <pc:sldMk cId="243871437" sldId="356"/>
            <ac:picMk id="21" creationId="{4AEE864C-B495-4787-9555-2D174FD38EF0}"/>
          </ac:picMkLst>
        </pc:picChg>
        <pc:picChg chg="del">
          <ac:chgData name="Larry John" userId="S::larry.john_helpsystems.com#ext#@twinsbaseball.com::6daa0e4f-e786-4030-abc5-77d70925687b" providerId="AD" clId="Web-{D5B9B669-0B2C-E6D4-9C23-9084A65546E5}" dt="2020-09-16T05:40:53.440" v="477"/>
          <ac:picMkLst>
            <pc:docMk/>
            <pc:sldMk cId="243871437" sldId="356"/>
            <ac:picMk id="143" creationId="{E072019F-C3D6-47E8-BB60-88EBF2564727}"/>
          </ac:picMkLst>
        </pc:picChg>
      </pc:sldChg>
      <pc:sldChg chg="addSp delSp modSp modNotes">
        <pc:chgData name="Larry John" userId="S::larry.john_helpsystems.com#ext#@twinsbaseball.com::6daa0e4f-e786-4030-abc5-77d70925687b" providerId="AD" clId="Web-{D5B9B669-0B2C-E6D4-9C23-9084A65546E5}" dt="2020-09-16T05:41:33.100" v="491" actId="14100"/>
        <pc:sldMkLst>
          <pc:docMk/>
          <pc:sldMk cId="442173246" sldId="357"/>
        </pc:sldMkLst>
        <pc:picChg chg="add mod">
          <ac:chgData name="Larry John" userId="S::larry.john_helpsystems.com#ext#@twinsbaseball.com::6daa0e4f-e786-4030-abc5-77d70925687b" providerId="AD" clId="Web-{D5B9B669-0B2C-E6D4-9C23-9084A65546E5}" dt="2020-09-16T05:41:33.100" v="491" actId="14100"/>
          <ac:picMkLst>
            <pc:docMk/>
            <pc:sldMk cId="442173246" sldId="357"/>
            <ac:picMk id="3" creationId="{8D9C2DFC-1DEF-4C01-99A6-BBF0EC6A69A6}"/>
          </ac:picMkLst>
        </pc:picChg>
        <pc:picChg chg="del">
          <ac:chgData name="Larry John" userId="S::larry.john_helpsystems.com#ext#@twinsbaseball.com::6daa0e4f-e786-4030-abc5-77d70925687b" providerId="AD" clId="Web-{D5B9B669-0B2C-E6D4-9C23-9084A65546E5}" dt="2020-09-16T05:41:23.396" v="487"/>
          <ac:picMkLst>
            <pc:docMk/>
            <pc:sldMk cId="442173246" sldId="357"/>
            <ac:picMk id="143" creationId="{E072019F-C3D6-47E8-BB60-88EBF2564727}"/>
          </ac:picMkLst>
        </pc:picChg>
      </pc:sldChg>
      <pc:sldChg chg="addSp delSp modNotes">
        <pc:chgData name="Larry John" userId="S::larry.john_helpsystems.com#ext#@twinsbaseball.com::6daa0e4f-e786-4030-abc5-77d70925687b" providerId="AD" clId="Web-{D5B9B669-0B2C-E6D4-9C23-9084A65546E5}" dt="2020-09-16T05:42:29.818" v="494"/>
        <pc:sldMkLst>
          <pc:docMk/>
          <pc:sldMk cId="3029371028" sldId="359"/>
        </pc:sldMkLst>
        <pc:picChg chg="add">
          <ac:chgData name="Larry John" userId="S::larry.john_helpsystems.com#ext#@twinsbaseball.com::6daa0e4f-e786-4030-abc5-77d70925687b" providerId="AD" clId="Web-{D5B9B669-0B2C-E6D4-9C23-9084A65546E5}" dt="2020-09-16T05:41:03.627" v="482"/>
          <ac:picMkLst>
            <pc:docMk/>
            <pc:sldMk cId="3029371028" sldId="359"/>
            <ac:picMk id="17" creationId="{B2AB7D06-582C-4BF7-89E7-FBDFC803DF70}"/>
          </ac:picMkLst>
        </pc:picChg>
        <pc:picChg chg="del">
          <ac:chgData name="Larry John" userId="S::larry.john_helpsystems.com#ext#@twinsbaseball.com::6daa0e4f-e786-4030-abc5-77d70925687b" providerId="AD" clId="Web-{D5B9B669-0B2C-E6D4-9C23-9084A65546E5}" dt="2020-09-16T05:41:02.549" v="481"/>
          <ac:picMkLst>
            <pc:docMk/>
            <pc:sldMk cId="3029371028" sldId="359"/>
            <ac:picMk id="143" creationId="{E072019F-C3D6-47E8-BB60-88EBF2564727}"/>
          </ac:picMkLst>
        </pc:picChg>
      </pc:sldChg>
      <pc:sldChg chg="addSp delSp modNotes">
        <pc:chgData name="Larry John" userId="S::larry.john_helpsystems.com#ext#@twinsbaseball.com::6daa0e4f-e786-4030-abc5-77d70925687b" providerId="AD" clId="Web-{D5B9B669-0B2C-E6D4-9C23-9084A65546E5}" dt="2020-09-16T05:42:37.959" v="497"/>
        <pc:sldMkLst>
          <pc:docMk/>
          <pc:sldMk cId="2497959991" sldId="360"/>
        </pc:sldMkLst>
        <pc:picChg chg="add">
          <ac:chgData name="Larry John" userId="S::larry.john_helpsystems.com#ext#@twinsbaseball.com::6daa0e4f-e786-4030-abc5-77d70925687b" providerId="AD" clId="Web-{D5B9B669-0B2C-E6D4-9C23-9084A65546E5}" dt="2020-09-16T05:41:11.408" v="484"/>
          <ac:picMkLst>
            <pc:docMk/>
            <pc:sldMk cId="2497959991" sldId="360"/>
            <ac:picMk id="42" creationId="{A02F965D-C244-4511-93D4-2CF117D694CC}"/>
          </ac:picMkLst>
        </pc:picChg>
        <pc:picChg chg="del">
          <ac:chgData name="Larry John" userId="S::larry.john_helpsystems.com#ext#@twinsbaseball.com::6daa0e4f-e786-4030-abc5-77d70925687b" providerId="AD" clId="Web-{D5B9B669-0B2C-E6D4-9C23-9084A65546E5}" dt="2020-09-16T05:41:09.971" v="483"/>
          <ac:picMkLst>
            <pc:docMk/>
            <pc:sldMk cId="2497959991" sldId="360"/>
            <ac:picMk id="143" creationId="{E072019F-C3D6-47E8-BB60-88EBF2564727}"/>
          </ac:picMkLst>
        </pc:picChg>
      </pc:sldChg>
      <pc:sldChg chg="addSp delSp modSp modNotes">
        <pc:chgData name="Larry John" userId="S::larry.john_helpsystems.com#ext#@twinsbaseball.com::6daa0e4f-e786-4030-abc5-77d70925687b" providerId="AD" clId="Web-{D5B9B669-0B2C-E6D4-9C23-9084A65546E5}" dt="2020-09-16T05:42:43.599" v="500"/>
        <pc:sldMkLst>
          <pc:docMk/>
          <pc:sldMk cId="3476594046" sldId="361"/>
        </pc:sldMkLst>
        <pc:spChg chg="mod">
          <ac:chgData name="Larry John" userId="S::larry.john_helpsystems.com#ext#@twinsbaseball.com::6daa0e4f-e786-4030-abc5-77d70925687b" providerId="AD" clId="Web-{D5B9B669-0B2C-E6D4-9C23-9084A65546E5}" dt="2020-09-16T04:26:42.664" v="11" actId="20577"/>
          <ac:spMkLst>
            <pc:docMk/>
            <pc:sldMk cId="3476594046" sldId="361"/>
            <ac:spMk id="2" creationId="{F80C7716-25CC-48DD-9D3F-14F2979FDEFA}"/>
          </ac:spMkLst>
        </pc:spChg>
        <pc:graphicFrameChg chg="modGraphic">
          <ac:chgData name="Larry John" userId="S::larry.john_helpsystems.com#ext#@twinsbaseball.com::6daa0e4f-e786-4030-abc5-77d70925687b" providerId="AD" clId="Web-{D5B9B669-0B2C-E6D4-9C23-9084A65546E5}" dt="2020-09-16T05:08:25.434" v="381"/>
          <ac:graphicFrameMkLst>
            <pc:docMk/>
            <pc:sldMk cId="3476594046" sldId="361"/>
            <ac:graphicFrameMk id="190" creationId="{D5879E2B-8F07-4CA7-A257-0047352C9B1A}"/>
          </ac:graphicFrameMkLst>
        </pc:graphicFrameChg>
        <pc:picChg chg="add">
          <ac:chgData name="Larry John" userId="S::larry.john_helpsystems.com#ext#@twinsbaseball.com::6daa0e4f-e786-4030-abc5-77d70925687b" providerId="AD" clId="Web-{D5B9B669-0B2C-E6D4-9C23-9084A65546E5}" dt="2020-09-16T05:41:19.068" v="486"/>
          <ac:picMkLst>
            <pc:docMk/>
            <pc:sldMk cId="3476594046" sldId="361"/>
            <ac:picMk id="132" creationId="{3A3F7533-059F-4628-9A84-4E109DE818E6}"/>
          </ac:picMkLst>
        </pc:picChg>
        <pc:picChg chg="del">
          <ac:chgData name="Larry John" userId="S::larry.john_helpsystems.com#ext#@twinsbaseball.com::6daa0e4f-e786-4030-abc5-77d70925687b" providerId="AD" clId="Web-{D5B9B669-0B2C-E6D4-9C23-9084A65546E5}" dt="2020-09-16T05:41:17.756" v="485"/>
          <ac:picMkLst>
            <pc:docMk/>
            <pc:sldMk cId="3476594046" sldId="361"/>
            <ac:picMk id="143" creationId="{E072019F-C3D6-47E8-BB60-88EBF2564727}"/>
          </ac:picMkLst>
        </pc:picChg>
      </pc:sldChg>
      <pc:sldChg chg="addSp delSp">
        <pc:chgData name="Larry John" userId="S::larry.john_helpsystems.com#ext#@twinsbaseball.com::6daa0e4f-e786-4030-abc5-77d70925687b" providerId="AD" clId="Web-{D5B9B669-0B2C-E6D4-9C23-9084A65546E5}" dt="2020-09-16T05:40:13.799" v="468"/>
        <pc:sldMkLst>
          <pc:docMk/>
          <pc:sldMk cId="1728617430" sldId="362"/>
        </pc:sldMkLst>
        <pc:picChg chg="add">
          <ac:chgData name="Larry John" userId="S::larry.john_helpsystems.com#ext#@twinsbaseball.com::6daa0e4f-e786-4030-abc5-77d70925687b" providerId="AD" clId="Web-{D5B9B669-0B2C-E6D4-9C23-9084A65546E5}" dt="2020-09-16T05:40:13.799" v="468"/>
          <ac:picMkLst>
            <pc:docMk/>
            <pc:sldMk cId="1728617430" sldId="362"/>
            <ac:picMk id="22" creationId="{342C47F7-5180-4A24-AB07-0A9BDAF71253}"/>
          </ac:picMkLst>
        </pc:picChg>
        <pc:picChg chg="del">
          <ac:chgData name="Larry John" userId="S::larry.john_helpsystems.com#ext#@twinsbaseball.com::6daa0e4f-e786-4030-abc5-77d70925687b" providerId="AD" clId="Web-{D5B9B669-0B2C-E6D4-9C23-9084A65546E5}" dt="2020-09-16T05:40:12.331" v="467"/>
          <ac:picMkLst>
            <pc:docMk/>
            <pc:sldMk cId="1728617430" sldId="362"/>
            <ac:picMk id="143" creationId="{E072019F-C3D6-47E8-BB60-88EBF2564727}"/>
          </ac:picMkLst>
        </pc:picChg>
      </pc:sldChg>
      <pc:sldChg chg="addSp delSp">
        <pc:chgData name="Larry John" userId="S::larry.john_helpsystems.com#ext#@twinsbaseball.com::6daa0e4f-e786-4030-abc5-77d70925687b" providerId="AD" clId="Web-{D5B9B669-0B2C-E6D4-9C23-9084A65546E5}" dt="2020-09-16T05:40:49.815" v="476"/>
        <pc:sldMkLst>
          <pc:docMk/>
          <pc:sldMk cId="1157348791" sldId="363"/>
        </pc:sldMkLst>
        <pc:picChg chg="add">
          <ac:chgData name="Larry John" userId="S::larry.john_helpsystems.com#ext#@twinsbaseball.com::6daa0e4f-e786-4030-abc5-77d70925687b" providerId="AD" clId="Web-{D5B9B669-0B2C-E6D4-9C23-9084A65546E5}" dt="2020-09-16T05:40:49.815" v="476"/>
          <ac:picMkLst>
            <pc:docMk/>
            <pc:sldMk cId="1157348791" sldId="363"/>
            <ac:picMk id="18" creationId="{832158CB-9946-4C81-834D-53531D32297E}"/>
          </ac:picMkLst>
        </pc:picChg>
        <pc:picChg chg="del">
          <ac:chgData name="Larry John" userId="S::larry.john_helpsystems.com#ext#@twinsbaseball.com::6daa0e4f-e786-4030-abc5-77d70925687b" providerId="AD" clId="Web-{D5B9B669-0B2C-E6D4-9C23-9084A65546E5}" dt="2020-09-16T05:40:48.330" v="475"/>
          <ac:picMkLst>
            <pc:docMk/>
            <pc:sldMk cId="1157348791" sldId="363"/>
            <ac:picMk id="143" creationId="{E072019F-C3D6-47E8-BB60-88EBF2564727}"/>
          </ac:picMkLst>
        </pc:picChg>
      </pc:sldChg>
      <pc:sldChg chg="addSp delSp">
        <pc:chgData name="Larry John" userId="S::larry.john_helpsystems.com#ext#@twinsbaseball.com::6daa0e4f-e786-4030-abc5-77d70925687b" providerId="AD" clId="Web-{D5B9B669-0B2C-E6D4-9C23-9084A65546E5}" dt="2020-09-16T05:40:40.143" v="474"/>
        <pc:sldMkLst>
          <pc:docMk/>
          <pc:sldMk cId="1333553665" sldId="366"/>
        </pc:sldMkLst>
        <pc:picChg chg="add">
          <ac:chgData name="Larry John" userId="S::larry.john_helpsystems.com#ext#@twinsbaseball.com::6daa0e4f-e786-4030-abc5-77d70925687b" providerId="AD" clId="Web-{D5B9B669-0B2C-E6D4-9C23-9084A65546E5}" dt="2020-09-16T05:40:40.143" v="474"/>
          <ac:picMkLst>
            <pc:docMk/>
            <pc:sldMk cId="1333553665" sldId="366"/>
            <ac:picMk id="30" creationId="{88B10F96-9D03-4DF3-B1DD-7A6A7823ED1D}"/>
          </ac:picMkLst>
        </pc:picChg>
        <pc:picChg chg="del">
          <ac:chgData name="Larry John" userId="S::larry.john_helpsystems.com#ext#@twinsbaseball.com::6daa0e4f-e786-4030-abc5-77d70925687b" providerId="AD" clId="Web-{D5B9B669-0B2C-E6D4-9C23-9084A65546E5}" dt="2020-09-16T05:40:36.659" v="473"/>
          <ac:picMkLst>
            <pc:docMk/>
            <pc:sldMk cId="1333553665" sldId="366"/>
            <ac:picMk id="143" creationId="{E072019F-C3D6-47E8-BB60-88EBF2564727}"/>
          </ac:picMkLst>
        </pc:picChg>
      </pc:sldChg>
      <pc:sldChg chg="addSp delSp">
        <pc:chgData name="Larry John" userId="S::larry.john_helpsystems.com#ext#@twinsbaseball.com::6daa0e4f-e786-4030-abc5-77d70925687b" providerId="AD" clId="Web-{D5B9B669-0B2C-E6D4-9C23-9084A65546E5}" dt="2020-09-16T05:40:27.424" v="470"/>
        <pc:sldMkLst>
          <pc:docMk/>
          <pc:sldMk cId="1568203671" sldId="367"/>
        </pc:sldMkLst>
        <pc:picChg chg="add">
          <ac:chgData name="Larry John" userId="S::larry.john_helpsystems.com#ext#@twinsbaseball.com::6daa0e4f-e786-4030-abc5-77d70925687b" providerId="AD" clId="Web-{D5B9B669-0B2C-E6D4-9C23-9084A65546E5}" dt="2020-09-16T05:40:27.424" v="470"/>
          <ac:picMkLst>
            <pc:docMk/>
            <pc:sldMk cId="1568203671" sldId="367"/>
            <ac:picMk id="18" creationId="{F0687BDC-B9A0-4D4A-A22B-13A4942683A9}"/>
          </ac:picMkLst>
        </pc:picChg>
        <pc:picChg chg="del">
          <ac:chgData name="Larry John" userId="S::larry.john_helpsystems.com#ext#@twinsbaseball.com::6daa0e4f-e786-4030-abc5-77d70925687b" providerId="AD" clId="Web-{D5B9B669-0B2C-E6D4-9C23-9084A65546E5}" dt="2020-09-16T05:40:26.143" v="469"/>
          <ac:picMkLst>
            <pc:docMk/>
            <pc:sldMk cId="1568203671" sldId="367"/>
            <ac:picMk id="143" creationId="{E072019F-C3D6-47E8-BB60-88EBF2564727}"/>
          </ac:picMkLst>
        </pc:picChg>
      </pc:sldChg>
      <pc:sldChg chg="addSp delSp">
        <pc:chgData name="Larry John" userId="S::larry.john_helpsystems.com#ext#@twinsbaseball.com::6daa0e4f-e786-4030-abc5-77d70925687b" providerId="AD" clId="Web-{D5B9B669-0B2C-E6D4-9C23-9084A65546E5}" dt="2020-09-16T05:40:59.190" v="480"/>
        <pc:sldMkLst>
          <pc:docMk/>
          <pc:sldMk cId="455384853" sldId="368"/>
        </pc:sldMkLst>
        <pc:picChg chg="add">
          <ac:chgData name="Larry John" userId="S::larry.john_helpsystems.com#ext#@twinsbaseball.com::6daa0e4f-e786-4030-abc5-77d70925687b" providerId="AD" clId="Web-{D5B9B669-0B2C-E6D4-9C23-9084A65546E5}" dt="2020-09-16T05:40:59.190" v="480"/>
          <ac:picMkLst>
            <pc:docMk/>
            <pc:sldMk cId="455384853" sldId="368"/>
            <ac:picMk id="17" creationId="{5EE4FC90-2954-42D5-B04E-8817AD21D141}"/>
          </ac:picMkLst>
        </pc:picChg>
        <pc:picChg chg="del">
          <ac:chgData name="Larry John" userId="S::larry.john_helpsystems.com#ext#@twinsbaseball.com::6daa0e4f-e786-4030-abc5-77d70925687b" providerId="AD" clId="Web-{D5B9B669-0B2C-E6D4-9C23-9084A65546E5}" dt="2020-09-16T05:40:57.971" v="479"/>
          <ac:picMkLst>
            <pc:docMk/>
            <pc:sldMk cId="455384853" sldId="368"/>
            <ac:picMk id="143" creationId="{E072019F-C3D6-47E8-BB60-88EBF2564727}"/>
          </ac:picMkLst>
        </pc:picChg>
      </pc:sldChg>
    </pc:docChg>
  </pc:docChgLst>
  <pc:docChgLst>
    <pc:chgData name="Larry John" userId="S::larry.john_helpsystems.com#ext#@twinsbaseball.com::6daa0e4f-e786-4030-abc5-77d70925687b" providerId="AD" clId="Web-{9148343B-2E77-981E-754E-B2051ADEDCAE}"/>
    <pc:docChg chg="modSld">
      <pc:chgData name="Larry John" userId="S::larry.john_helpsystems.com#ext#@twinsbaseball.com::6daa0e4f-e786-4030-abc5-77d70925687b" providerId="AD" clId="Web-{9148343B-2E77-981E-754E-B2051ADEDCAE}" dt="2020-09-15T04:54:13.663" v="179" actId="14100"/>
      <pc:docMkLst>
        <pc:docMk/>
      </pc:docMkLst>
      <pc:sldChg chg="addSp modSp">
        <pc:chgData name="Larry John" userId="S::larry.john_helpsystems.com#ext#@twinsbaseball.com::6daa0e4f-e786-4030-abc5-77d70925687b" providerId="AD" clId="Web-{9148343B-2E77-981E-754E-B2051ADEDCAE}" dt="2020-09-15T04:34:43.877" v="172" actId="20577"/>
        <pc:sldMkLst>
          <pc:docMk/>
          <pc:sldMk cId="3029371028" sldId="359"/>
        </pc:sldMkLst>
        <pc:spChg chg="mod">
          <ac:chgData name="Larry John" userId="S::larry.john_helpsystems.com#ext#@twinsbaseball.com::6daa0e4f-e786-4030-abc5-77d70925687b" providerId="AD" clId="Web-{9148343B-2E77-981E-754E-B2051ADEDCAE}" dt="2020-09-15T04:31:26.423" v="60" actId="14100"/>
          <ac:spMkLst>
            <pc:docMk/>
            <pc:sldMk cId="3029371028" sldId="359"/>
            <ac:spMk id="2" creationId="{F80C7716-25CC-48DD-9D3F-14F2979FDEFA}"/>
          </ac:spMkLst>
        </pc:spChg>
        <pc:spChg chg="add mod">
          <ac:chgData name="Larry John" userId="S::larry.john_helpsystems.com#ext#@twinsbaseball.com::6daa0e4f-e786-4030-abc5-77d70925687b" providerId="AD" clId="Web-{9148343B-2E77-981E-754E-B2051ADEDCAE}" dt="2020-09-15T04:34:43.877" v="172" actId="20577"/>
          <ac:spMkLst>
            <pc:docMk/>
            <pc:sldMk cId="3029371028" sldId="359"/>
            <ac:spMk id="45" creationId="{7AE5AB37-20F5-4383-A550-B4C88CDCD9AD}"/>
          </ac:spMkLst>
        </pc:spChg>
        <pc:graphicFrameChg chg="modGraphic">
          <ac:chgData name="Larry John" userId="S::larry.john_helpsystems.com#ext#@twinsbaseball.com::6daa0e4f-e786-4030-abc5-77d70925687b" providerId="AD" clId="Web-{9148343B-2E77-981E-754E-B2051ADEDCAE}" dt="2020-09-15T04:30:13.688" v="42" actId="20577"/>
          <ac:graphicFrameMkLst>
            <pc:docMk/>
            <pc:sldMk cId="3029371028" sldId="359"/>
            <ac:graphicFrameMk id="190" creationId="{D5879E2B-8F07-4CA7-A257-0047352C9B1A}"/>
          </ac:graphicFrameMkLst>
        </pc:graphicFrameChg>
      </pc:sldChg>
      <pc:sldChg chg="addSp modSp">
        <pc:chgData name="Larry John" userId="S::larry.john_helpsystems.com#ext#@twinsbaseball.com::6daa0e4f-e786-4030-abc5-77d70925687b" providerId="AD" clId="Web-{9148343B-2E77-981E-754E-B2051ADEDCAE}" dt="2020-09-15T04:54:13.663" v="179" actId="14100"/>
        <pc:sldMkLst>
          <pc:docMk/>
          <pc:sldMk cId="2497959991" sldId="360"/>
        </pc:sldMkLst>
        <pc:spChg chg="mod">
          <ac:chgData name="Larry John" userId="S::larry.john_helpsystems.com#ext#@twinsbaseball.com::6daa0e4f-e786-4030-abc5-77d70925687b" providerId="AD" clId="Web-{9148343B-2E77-981E-754E-B2051ADEDCAE}" dt="2020-09-15T04:54:13.663" v="179" actId="14100"/>
          <ac:spMkLst>
            <pc:docMk/>
            <pc:sldMk cId="2497959991" sldId="360"/>
            <ac:spMk id="2" creationId="{F80C7716-25CC-48DD-9D3F-14F2979FDEFA}"/>
          </ac:spMkLst>
        </pc:spChg>
        <pc:spChg chg="add mod">
          <ac:chgData name="Larry John" userId="S::larry.john_helpsystems.com#ext#@twinsbaseball.com::6daa0e4f-e786-4030-abc5-77d70925687b" providerId="AD" clId="Web-{9148343B-2E77-981E-754E-B2051ADEDCAE}" dt="2020-09-15T04:32:55.111" v="76" actId="1076"/>
          <ac:spMkLst>
            <pc:docMk/>
            <pc:sldMk cId="2497959991" sldId="360"/>
            <ac:spMk id="29" creationId="{224F70FC-6A23-4EE1-AA99-D838239DF575}"/>
          </ac:spMkLst>
        </pc:spChg>
      </pc:sldChg>
    </pc:docChg>
  </pc:docChgLst>
  <pc:docChgLst>
    <pc:chgData name="Larry John" userId="S::larry.john_helpsystems.com#ext#@twinsbaseball.com::6daa0e4f-e786-4030-abc5-77d70925687b" providerId="AD" clId="Web-{C1568143-5C7D-B0AC-9A9A-4FD8418ADD16}"/>
    <pc:docChg chg="addSld delSld modSld">
      <pc:chgData name="Larry John" userId="S::larry.john_helpsystems.com#ext#@twinsbaseball.com::6daa0e4f-e786-4030-abc5-77d70925687b" providerId="AD" clId="Web-{C1568143-5C7D-B0AC-9A9A-4FD8418ADD16}" dt="2020-10-02T20:21:29.017" v="443"/>
      <pc:docMkLst>
        <pc:docMk/>
      </pc:docMkLst>
      <pc:sldChg chg="delSp">
        <pc:chgData name="Larry John" userId="S::larry.john_helpsystems.com#ext#@twinsbaseball.com::6daa0e4f-e786-4030-abc5-77d70925687b" providerId="AD" clId="Web-{C1568143-5C7D-B0AC-9A9A-4FD8418ADD16}" dt="2020-10-02T19:13:33.184" v="0"/>
        <pc:sldMkLst>
          <pc:docMk/>
          <pc:sldMk cId="2497959991" sldId="360"/>
        </pc:sldMkLst>
        <pc:spChg chg="del">
          <ac:chgData name="Larry John" userId="S::larry.john_helpsystems.com#ext#@twinsbaseball.com::6daa0e4f-e786-4030-abc5-77d70925687b" providerId="AD" clId="Web-{C1568143-5C7D-B0AC-9A9A-4FD8418ADD16}" dt="2020-10-02T19:13:33.184" v="0"/>
          <ac:spMkLst>
            <pc:docMk/>
            <pc:sldMk cId="2497959991" sldId="360"/>
            <ac:spMk id="16" creationId="{8EC8A746-8933-4588-BA5F-FBC1E8B51BA4}"/>
          </ac:spMkLst>
        </pc:spChg>
      </pc:sldChg>
      <pc:sldChg chg="addSp modSp add del replId addAnim modAnim">
        <pc:chgData name="Larry John" userId="S::larry.john_helpsystems.com#ext#@twinsbaseball.com::6daa0e4f-e786-4030-abc5-77d70925687b" providerId="AD" clId="Web-{C1568143-5C7D-B0AC-9A9A-4FD8418ADD16}" dt="2020-10-02T20:21:29.017" v="443"/>
        <pc:sldMkLst>
          <pc:docMk/>
          <pc:sldMk cId="563215750" sldId="369"/>
        </pc:sldMkLst>
        <pc:spChg chg="mod">
          <ac:chgData name="Larry John" userId="S::larry.john_helpsystems.com#ext#@twinsbaseball.com::6daa0e4f-e786-4030-abc5-77d70925687b" providerId="AD" clId="Web-{C1568143-5C7D-B0AC-9A9A-4FD8418ADD16}" dt="2020-10-02T20:12:19.442" v="279" actId="1076"/>
          <ac:spMkLst>
            <pc:docMk/>
            <pc:sldMk cId="563215750" sldId="369"/>
            <ac:spMk id="2" creationId="{F80C7716-25CC-48DD-9D3F-14F2979FDEFA}"/>
          </ac:spMkLst>
        </pc:spChg>
        <pc:spChg chg="add mod">
          <ac:chgData name="Larry John" userId="S::larry.john_helpsystems.com#ext#@twinsbaseball.com::6daa0e4f-e786-4030-abc5-77d70925687b" providerId="AD" clId="Web-{C1568143-5C7D-B0AC-9A9A-4FD8418ADD16}" dt="2020-10-02T20:17:15.706" v="436" actId="20577"/>
          <ac:spMkLst>
            <pc:docMk/>
            <pc:sldMk cId="563215750" sldId="369"/>
            <ac:spMk id="3346" creationId="{BFB23863-940B-40FB-A72E-C90E9FD952F8}"/>
          </ac:spMkLst>
        </pc:spChg>
        <pc:spChg chg="add mod">
          <ac:chgData name="Larry John" userId="S::larry.john_helpsystems.com#ext#@twinsbaseball.com::6daa0e4f-e786-4030-abc5-77d70925687b" providerId="AD" clId="Web-{C1568143-5C7D-B0AC-9A9A-4FD8418ADD16}" dt="2020-10-02T20:16:03.753" v="314" actId="1076"/>
          <ac:spMkLst>
            <pc:docMk/>
            <pc:sldMk cId="563215750" sldId="369"/>
            <ac:spMk id="3347" creationId="{39DC8C0A-9C95-40C3-B3DF-43CD3D4A410A}"/>
          </ac:spMkLst>
        </pc:spChg>
        <pc:graphicFrameChg chg="mod modGraphic">
          <ac:chgData name="Larry John" userId="S::larry.john_helpsystems.com#ext#@twinsbaseball.com::6daa0e4f-e786-4030-abc5-77d70925687b" providerId="AD" clId="Web-{C1568143-5C7D-B0AC-9A9A-4FD8418ADD16}" dt="2020-10-02T20:10:22.614" v="271" actId="14100"/>
          <ac:graphicFrameMkLst>
            <pc:docMk/>
            <pc:sldMk cId="563215750" sldId="369"/>
            <ac:graphicFrameMk id="190" creationId="{D5879E2B-8F07-4CA7-A257-0047352C9B1A}"/>
          </ac:graphicFrameMkLst>
        </pc:graphicFrameChg>
      </pc:sldChg>
    </pc:docChg>
  </pc:docChgLst>
  <pc:docChgLst>
    <pc:chgData name="Larry John" userId="S::larry.john_helpsystems.com#ext#@twinsbaseball.com::6daa0e4f-e786-4030-abc5-77d70925687b" providerId="AD" clId="Web-{BCA4EAA1-64E8-80E3-DB78-4350F399DD81}"/>
    <pc:docChg chg="modSld">
      <pc:chgData name="Larry John" userId="S::larry.john_helpsystems.com#ext#@twinsbaseball.com::6daa0e4f-e786-4030-abc5-77d70925687b" providerId="AD" clId="Web-{BCA4EAA1-64E8-80E3-DB78-4350F399DD81}" dt="2020-09-17T02:00:26.282" v="0"/>
      <pc:docMkLst>
        <pc:docMk/>
      </pc:docMkLst>
      <pc:sldChg chg="addSp">
        <pc:chgData name="Larry John" userId="S::larry.john_helpsystems.com#ext#@twinsbaseball.com::6daa0e4f-e786-4030-abc5-77d70925687b" providerId="AD" clId="Web-{BCA4EAA1-64E8-80E3-DB78-4350F399DD81}" dt="2020-09-17T02:00:26.282" v="0"/>
        <pc:sldMkLst>
          <pc:docMk/>
          <pc:sldMk cId="2497959991" sldId="360"/>
        </pc:sldMkLst>
        <pc:spChg chg="add">
          <ac:chgData name="Larry John" userId="S::larry.john_helpsystems.com#ext#@twinsbaseball.com::6daa0e4f-e786-4030-abc5-77d70925687b" providerId="AD" clId="Web-{BCA4EAA1-64E8-80E3-DB78-4350F399DD81}" dt="2020-09-17T02:00:26.282" v="0"/>
          <ac:spMkLst>
            <pc:docMk/>
            <pc:sldMk cId="2497959991" sldId="360"/>
            <ac:spMk id="16" creationId="{8EC8A746-8933-4588-BA5F-FBC1E8B51BA4}"/>
          </ac:spMkLst>
        </pc:spChg>
      </pc:sldChg>
    </pc:docChg>
  </pc:docChgLst>
  <pc:docChgLst>
    <pc:chgData name="Nadimpally, Ravi K." userId="S::nadimpally.ravi_mayo.edu#ext#@twinsbaseball.com::ba71d222-638c-4d8a-a183-b9d11156e6eb" providerId="AD" clId="Web-{F1DC3047-1E87-4F62-DE3E-CA0BA687398B}"/>
    <pc:docChg chg="addSld delSld modSld sldOrd addMainMaster delMainMaster modMainMaster">
      <pc:chgData name="Nadimpally, Ravi K." userId="S::nadimpally.ravi_mayo.edu#ext#@twinsbaseball.com::ba71d222-638c-4d8a-a183-b9d11156e6eb" providerId="AD" clId="Web-{F1DC3047-1E87-4F62-DE3E-CA0BA687398B}" dt="2020-09-14T23:33:26.454" v="318"/>
      <pc:docMkLst>
        <pc:docMk/>
      </pc:docMkLst>
      <pc:sldChg chg="addSp delSp modSp mod setBg modClrScheme setClrOvrMap delDesignElem chgLayout">
        <pc:chgData name="Nadimpally, Ravi K." userId="S::nadimpally.ravi_mayo.edu#ext#@twinsbaseball.com::ba71d222-638c-4d8a-a183-b9d11156e6eb" providerId="AD" clId="Web-{F1DC3047-1E87-4F62-DE3E-CA0BA687398B}" dt="2020-09-14T23:32:53.922" v="313"/>
        <pc:sldMkLst>
          <pc:docMk/>
          <pc:sldMk cId="1823109100" sldId="341"/>
        </pc:sldMkLst>
        <pc:spChg chg="mod ord">
          <ac:chgData name="Nadimpally, Ravi K." userId="S::nadimpally.ravi_mayo.edu#ext#@twinsbaseball.com::ba71d222-638c-4d8a-a183-b9d11156e6eb" providerId="AD" clId="Web-{F1DC3047-1E87-4F62-DE3E-CA0BA687398B}" dt="2020-09-14T23:32:53.922" v="313"/>
          <ac:spMkLst>
            <pc:docMk/>
            <pc:sldMk cId="1823109100" sldId="341"/>
            <ac:spMk id="4" creationId="{00000000-0000-0000-0000-000000000000}"/>
          </ac:spMkLst>
        </pc:spChg>
        <pc:spChg chg="mod ord">
          <ac:chgData name="Nadimpally, Ravi K." userId="S::nadimpally.ravi_mayo.edu#ext#@twinsbaseball.com::ba71d222-638c-4d8a-a183-b9d11156e6eb" providerId="AD" clId="Web-{F1DC3047-1E87-4F62-DE3E-CA0BA687398B}" dt="2020-09-14T23:32:53.922" v="313"/>
          <ac:spMkLst>
            <pc:docMk/>
            <pc:sldMk cId="1823109100" sldId="341"/>
            <ac:spMk id="5" creationId="{00000000-0000-0000-0000-000000000000}"/>
          </ac:spMkLst>
        </pc:spChg>
        <pc:spChg chg="del">
          <ac:chgData name="Nadimpally, Ravi K." userId="S::nadimpally.ravi_mayo.edu#ext#@twinsbaseball.com::ba71d222-638c-4d8a-a183-b9d11156e6eb" providerId="AD" clId="Web-{F1DC3047-1E87-4F62-DE3E-CA0BA687398B}" dt="2020-09-14T23:26:57.591" v="306"/>
          <ac:spMkLst>
            <pc:docMk/>
            <pc:sldMk cId="1823109100" sldId="341"/>
            <ac:spMk id="32" creationId="{C95B82D5-A8BB-45BF-BED8-C7B206892100}"/>
          </ac:spMkLst>
        </pc:spChg>
        <pc:spChg chg="del">
          <ac:chgData name="Nadimpally, Ravi K." userId="S::nadimpally.ravi_mayo.edu#ext#@twinsbaseball.com::ba71d222-638c-4d8a-a183-b9d11156e6eb" providerId="AD" clId="Web-{F1DC3047-1E87-4F62-DE3E-CA0BA687398B}" dt="2020-09-14T23:26:57.591" v="306"/>
          <ac:spMkLst>
            <pc:docMk/>
            <pc:sldMk cId="1823109100" sldId="341"/>
            <ac:spMk id="34" creationId="{296C61EC-FBF4-4216-BE67-6C864D30A01C}"/>
          </ac:spMkLst>
        </pc:spChg>
        <pc:spChg chg="add del">
          <ac:chgData name="Nadimpally, Ravi K." userId="S::nadimpally.ravi_mayo.edu#ext#@twinsbaseball.com::ba71d222-638c-4d8a-a183-b9d11156e6eb" providerId="AD" clId="Web-{F1DC3047-1E87-4F62-DE3E-CA0BA687398B}" dt="2020-09-14T23:30:20.297" v="311"/>
          <ac:spMkLst>
            <pc:docMk/>
            <pc:sldMk cId="1823109100" sldId="341"/>
            <ac:spMk id="39" creationId="{DCFD1A13-2B88-47B7-AAE9-AD6F3296EE2F}"/>
          </ac:spMkLst>
        </pc:spChg>
        <pc:spChg chg="add del">
          <ac:chgData name="Nadimpally, Ravi K." userId="S::nadimpally.ravi_mayo.edu#ext#@twinsbaseball.com::ba71d222-638c-4d8a-a183-b9d11156e6eb" providerId="AD" clId="Web-{F1DC3047-1E87-4F62-DE3E-CA0BA687398B}" dt="2020-09-14T23:30:20.297" v="311"/>
          <ac:spMkLst>
            <pc:docMk/>
            <pc:sldMk cId="1823109100" sldId="341"/>
            <ac:spMk id="41" creationId="{F5CE4102-C93A-420A-98A7-5A7DD0C5C5B1}"/>
          </ac:spMkLst>
        </pc:spChg>
        <pc:spChg chg="add del">
          <ac:chgData name="Nadimpally, Ravi K." userId="S::nadimpally.ravi_mayo.edu#ext#@twinsbaseball.com::ba71d222-638c-4d8a-a183-b9d11156e6eb" providerId="AD" clId="Web-{F1DC3047-1E87-4F62-DE3E-CA0BA687398B}" dt="2020-09-14T23:32:53.922" v="313"/>
          <ac:spMkLst>
            <pc:docMk/>
            <pc:sldMk cId="1823109100" sldId="341"/>
            <ac:spMk id="46" creationId="{DCFD1A13-2B88-47B7-AAE9-AD6F3296EE2F}"/>
          </ac:spMkLst>
        </pc:spChg>
        <pc:spChg chg="add del">
          <ac:chgData name="Nadimpally, Ravi K." userId="S::nadimpally.ravi_mayo.edu#ext#@twinsbaseball.com::ba71d222-638c-4d8a-a183-b9d11156e6eb" providerId="AD" clId="Web-{F1DC3047-1E87-4F62-DE3E-CA0BA687398B}" dt="2020-09-14T23:32:53.922" v="313"/>
          <ac:spMkLst>
            <pc:docMk/>
            <pc:sldMk cId="1823109100" sldId="341"/>
            <ac:spMk id="48" creationId="{F5CE4102-C93A-420A-98A7-5A7DD0C5C5B1}"/>
          </ac:spMkLst>
        </pc:spChg>
        <pc:picChg chg="mod ord">
          <ac:chgData name="Nadimpally, Ravi K." userId="S::nadimpally.ravi_mayo.edu#ext#@twinsbaseball.com::ba71d222-638c-4d8a-a183-b9d11156e6eb" providerId="AD" clId="Web-{F1DC3047-1E87-4F62-DE3E-CA0BA687398B}" dt="2020-09-14T23:26:57.591" v="306"/>
          <ac:picMkLst>
            <pc:docMk/>
            <pc:sldMk cId="1823109100" sldId="341"/>
            <ac:picMk id="3" creationId="{D01FB81C-19EB-44CF-9524-5B6E58B240A7}"/>
          </ac:picMkLst>
        </pc:picChg>
        <pc:picChg chg="mod">
          <ac:chgData name="Nadimpally, Ravi K." userId="S::nadimpally.ravi_mayo.edu#ext#@twinsbaseball.com::ba71d222-638c-4d8a-a183-b9d11156e6eb" providerId="AD" clId="Web-{F1DC3047-1E87-4F62-DE3E-CA0BA687398B}" dt="2020-09-14T23:26:57.591" v="306"/>
          <ac:picMkLst>
            <pc:docMk/>
            <pc:sldMk cId="1823109100" sldId="341"/>
            <ac:picMk id="8" creationId="{1D2EC97D-A6D5-44E6-B906-3E9BBBADBFFA}"/>
          </ac:picMkLst>
        </pc:picChg>
      </pc:sldChg>
      <pc:sldChg chg="del">
        <pc:chgData name="Nadimpally, Ravi K." userId="S::nadimpally.ravi_mayo.edu#ext#@twinsbaseball.com::ba71d222-638c-4d8a-a183-b9d11156e6eb" providerId="AD" clId="Web-{F1DC3047-1E87-4F62-DE3E-CA0BA687398B}" dt="2020-09-14T23:08:37.130" v="9"/>
        <pc:sldMkLst>
          <pc:docMk/>
          <pc:sldMk cId="408193256" sldId="346"/>
        </pc:sldMkLst>
      </pc:sldChg>
      <pc:sldChg chg="del">
        <pc:chgData name="Nadimpally, Ravi K." userId="S::nadimpally.ravi_mayo.edu#ext#@twinsbaseball.com::ba71d222-638c-4d8a-a183-b9d11156e6eb" providerId="AD" clId="Web-{F1DC3047-1E87-4F62-DE3E-CA0BA687398B}" dt="2020-09-14T23:09:53.756" v="28"/>
        <pc:sldMkLst>
          <pc:docMk/>
          <pc:sldMk cId="367462391" sldId="347"/>
        </pc:sldMkLst>
      </pc:sldChg>
      <pc:sldChg chg="del">
        <pc:chgData name="Nadimpally, Ravi K." userId="S::nadimpally.ravi_mayo.edu#ext#@twinsbaseball.com::ba71d222-638c-4d8a-a183-b9d11156e6eb" providerId="AD" clId="Web-{F1DC3047-1E87-4F62-DE3E-CA0BA687398B}" dt="2020-09-14T23:17:56.853" v="242"/>
        <pc:sldMkLst>
          <pc:docMk/>
          <pc:sldMk cId="1173571492" sldId="348"/>
        </pc:sldMkLst>
      </pc:sldChg>
      <pc:sldChg chg="del">
        <pc:chgData name="Nadimpally, Ravi K." userId="S::nadimpally.ravi_mayo.edu#ext#@twinsbaseball.com::ba71d222-638c-4d8a-a183-b9d11156e6eb" providerId="AD" clId="Web-{F1DC3047-1E87-4F62-DE3E-CA0BA687398B}" dt="2020-09-14T23:24:21.794" v="281"/>
        <pc:sldMkLst>
          <pc:docMk/>
          <pc:sldMk cId="2193575332" sldId="349"/>
        </pc:sldMkLst>
      </pc:sldChg>
      <pc:sldChg chg="add del">
        <pc:chgData name="Nadimpally, Ravi K." userId="S::nadimpally.ravi_mayo.edu#ext#@twinsbaseball.com::ba71d222-638c-4d8a-a183-b9d11156e6eb" providerId="AD" clId="Web-{F1DC3047-1E87-4F62-DE3E-CA0BA687398B}" dt="2020-09-14T23:26:22.701" v="304"/>
        <pc:sldMkLst>
          <pc:docMk/>
          <pc:sldMk cId="2175972272" sldId="350"/>
        </pc:sldMkLst>
      </pc:sldChg>
      <pc:sldChg chg="addSp delSp modSp mod setBg modClrScheme delDesignElem chgLayout">
        <pc:chgData name="Nadimpally, Ravi K." userId="S::nadimpally.ravi_mayo.edu#ext#@twinsbaseball.com::ba71d222-638c-4d8a-a183-b9d11156e6eb" providerId="AD" clId="Web-{F1DC3047-1E87-4F62-DE3E-CA0BA687398B}" dt="2020-09-14T23:32:53.922" v="313"/>
        <pc:sldMkLst>
          <pc:docMk/>
          <pc:sldMk cId="522647266" sldId="351"/>
        </pc:sldMkLst>
        <pc:spChg chg="mod ord">
          <ac:chgData name="Nadimpally, Ravi K." userId="S::nadimpally.ravi_mayo.edu#ext#@twinsbaseball.com::ba71d222-638c-4d8a-a183-b9d11156e6eb" providerId="AD" clId="Web-{F1DC3047-1E87-4F62-DE3E-CA0BA687398B}" dt="2020-09-14T23:32:53.922" v="313"/>
          <ac:spMkLst>
            <pc:docMk/>
            <pc:sldMk cId="522647266" sldId="351"/>
            <ac:spMk id="2" creationId="{F80C7716-25CC-48DD-9D3F-14F2979FDEFA}"/>
          </ac:spMkLst>
        </pc:spChg>
        <pc:spChg chg="add del">
          <ac:chgData name="Nadimpally, Ravi K." userId="S::nadimpally.ravi_mayo.edu#ext#@twinsbaseball.com::ba71d222-638c-4d8a-a183-b9d11156e6eb" providerId="AD" clId="Web-{F1DC3047-1E87-4F62-DE3E-CA0BA687398B}" dt="2020-09-14T23:07:53.723" v="4"/>
          <ac:spMkLst>
            <pc:docMk/>
            <pc:sldMk cId="522647266" sldId="351"/>
            <ac:spMk id="107" creationId="{7D8E67F2-F753-4E06-8229-4970A6725835}"/>
          </ac:spMkLst>
        </pc:spChg>
        <pc:spChg chg="add del">
          <ac:chgData name="Nadimpally, Ravi K." userId="S::nadimpally.ravi_mayo.edu#ext#@twinsbaseball.com::ba71d222-638c-4d8a-a183-b9d11156e6eb" providerId="AD" clId="Web-{F1DC3047-1E87-4F62-DE3E-CA0BA687398B}" dt="2020-09-14T23:07:53.723" v="4"/>
          <ac:spMkLst>
            <pc:docMk/>
            <pc:sldMk cId="522647266" sldId="351"/>
            <ac:spMk id="111" creationId="{007B8288-68CC-4847-8419-CF535B6B7EEA}"/>
          </ac:spMkLst>
        </pc:spChg>
        <pc:spChg chg="add del">
          <ac:chgData name="Nadimpally, Ravi K." userId="S::nadimpally.ravi_mayo.edu#ext#@twinsbaseball.com::ba71d222-638c-4d8a-a183-b9d11156e6eb" providerId="AD" clId="Web-{F1DC3047-1E87-4F62-DE3E-CA0BA687398B}" dt="2020-09-14T23:07:53.723" v="4"/>
          <ac:spMkLst>
            <pc:docMk/>
            <pc:sldMk cId="522647266" sldId="351"/>
            <ac:spMk id="113" creationId="{32BA8EA8-C1B6-4309-B674-F9F399B96288}"/>
          </ac:spMkLst>
        </pc:spChg>
        <pc:spChg chg="add del">
          <ac:chgData name="Nadimpally, Ravi K." userId="S::nadimpally.ravi_mayo.edu#ext#@twinsbaseball.com::ba71d222-638c-4d8a-a183-b9d11156e6eb" providerId="AD" clId="Web-{F1DC3047-1E87-4F62-DE3E-CA0BA687398B}" dt="2020-09-14T23:08:06.958" v="8"/>
          <ac:spMkLst>
            <pc:docMk/>
            <pc:sldMk cId="522647266" sldId="351"/>
            <ac:spMk id="156" creationId="{7E0BB81B-05BF-48EB-A8D1-A5E58436A9F1}"/>
          </ac:spMkLst>
        </pc:spChg>
        <pc:spChg chg="add del">
          <ac:chgData name="Nadimpally, Ravi K." userId="S::nadimpally.ravi_mayo.edu#ext#@twinsbaseball.com::ba71d222-638c-4d8a-a183-b9d11156e6eb" providerId="AD" clId="Web-{F1DC3047-1E87-4F62-DE3E-CA0BA687398B}" dt="2020-09-14T23:07:53.567" v="3"/>
          <ac:spMkLst>
            <pc:docMk/>
            <pc:sldMk cId="522647266" sldId="351"/>
            <ac:spMk id="167" creationId="{7D8E67F2-F753-4E06-8229-4970A6725835}"/>
          </ac:spMkLst>
        </pc:spChg>
        <pc:spChg chg="add del">
          <ac:chgData name="Nadimpally, Ravi K." userId="S::nadimpally.ravi_mayo.edu#ext#@twinsbaseball.com::ba71d222-638c-4d8a-a183-b9d11156e6eb" providerId="AD" clId="Web-{F1DC3047-1E87-4F62-DE3E-CA0BA687398B}" dt="2020-09-14T23:07:53.567" v="3"/>
          <ac:spMkLst>
            <pc:docMk/>
            <pc:sldMk cId="522647266" sldId="351"/>
            <ac:spMk id="169" creationId="{007B8288-68CC-4847-8419-CF535B6B7EEA}"/>
          </ac:spMkLst>
        </pc:spChg>
        <pc:spChg chg="add del">
          <ac:chgData name="Nadimpally, Ravi K." userId="S::nadimpally.ravi_mayo.edu#ext#@twinsbaseball.com::ba71d222-638c-4d8a-a183-b9d11156e6eb" providerId="AD" clId="Web-{F1DC3047-1E87-4F62-DE3E-CA0BA687398B}" dt="2020-09-14T23:07:53.567" v="3"/>
          <ac:spMkLst>
            <pc:docMk/>
            <pc:sldMk cId="522647266" sldId="351"/>
            <ac:spMk id="170" creationId="{32BA8EA8-C1B6-4309-B674-F9F399B96288}"/>
          </ac:spMkLst>
        </pc:spChg>
        <pc:spChg chg="add del">
          <ac:chgData name="Nadimpally, Ravi K." userId="S::nadimpally.ravi_mayo.edu#ext#@twinsbaseball.com::ba71d222-638c-4d8a-a183-b9d11156e6eb" providerId="AD" clId="Web-{F1DC3047-1E87-4F62-DE3E-CA0BA687398B}" dt="2020-09-14T23:32:53.922" v="313"/>
          <ac:spMkLst>
            <pc:docMk/>
            <pc:sldMk cId="522647266" sldId="351"/>
            <ac:spMk id="171" creationId="{7D8E67F2-F753-4E06-8229-4970A6725835}"/>
          </ac:spMkLst>
        </pc:spChg>
        <pc:spChg chg="add del">
          <ac:chgData name="Nadimpally, Ravi K." userId="S::nadimpally.ravi_mayo.edu#ext#@twinsbaseball.com::ba71d222-638c-4d8a-a183-b9d11156e6eb" providerId="AD" clId="Web-{F1DC3047-1E87-4F62-DE3E-CA0BA687398B}" dt="2020-09-14T23:32:53.922" v="313"/>
          <ac:spMkLst>
            <pc:docMk/>
            <pc:sldMk cId="522647266" sldId="351"/>
            <ac:spMk id="173" creationId="{007B8288-68CC-4847-8419-CF535B6B7EEA}"/>
          </ac:spMkLst>
        </pc:spChg>
        <pc:spChg chg="add del">
          <ac:chgData name="Nadimpally, Ravi K." userId="S::nadimpally.ravi_mayo.edu#ext#@twinsbaseball.com::ba71d222-638c-4d8a-a183-b9d11156e6eb" providerId="AD" clId="Web-{F1DC3047-1E87-4F62-DE3E-CA0BA687398B}" dt="2020-09-14T23:32:53.922" v="313"/>
          <ac:spMkLst>
            <pc:docMk/>
            <pc:sldMk cId="522647266" sldId="351"/>
            <ac:spMk id="174" creationId="{32BA8EA8-C1B6-4309-B674-F9F399B96288}"/>
          </ac:spMkLst>
        </pc:spChg>
        <pc:graphicFrameChg chg="mod modGraphic">
          <ac:chgData name="Nadimpally, Ravi K." userId="S::nadimpally.ravi_mayo.edu#ext#@twinsbaseball.com::ba71d222-638c-4d8a-a183-b9d11156e6eb" providerId="AD" clId="Web-{F1DC3047-1E87-4F62-DE3E-CA0BA687398B}" dt="2020-09-14T23:07:53.723" v="4"/>
          <ac:graphicFrameMkLst>
            <pc:docMk/>
            <pc:sldMk cId="522647266" sldId="351"/>
            <ac:graphicFrameMk id="7" creationId="{AF537387-6CE3-4B88-BE4B-F7CCFCB281E9}"/>
          </ac:graphicFrameMkLst>
        </pc:graphicFrameChg>
        <pc:picChg chg="add del">
          <ac:chgData name="Nadimpally, Ravi K." userId="S::nadimpally.ravi_mayo.edu#ext#@twinsbaseball.com::ba71d222-638c-4d8a-a183-b9d11156e6eb" providerId="AD" clId="Web-{F1DC3047-1E87-4F62-DE3E-CA0BA687398B}" dt="2020-09-14T23:07:53.723" v="4"/>
          <ac:picMkLst>
            <pc:docMk/>
            <pc:sldMk cId="522647266" sldId="351"/>
            <ac:picMk id="109" creationId="{2EE1BDFD-564B-44A4-841A-50D6A8E75CB4}"/>
          </ac:picMkLst>
        </pc:picChg>
        <pc:picChg chg="mod">
          <ac:chgData name="Nadimpally, Ravi K." userId="S::nadimpally.ravi_mayo.edu#ext#@twinsbaseball.com::ba71d222-638c-4d8a-a183-b9d11156e6eb" providerId="AD" clId="Web-{F1DC3047-1E87-4F62-DE3E-CA0BA687398B}" dt="2020-09-14T23:26:01.247" v="302" actId="14100"/>
          <ac:picMkLst>
            <pc:docMk/>
            <pc:sldMk cId="522647266" sldId="351"/>
            <ac:picMk id="141" creationId="{38265AA7-332A-486C-8A04-8F03FF7A6A2B}"/>
          </ac:picMkLst>
        </pc:picChg>
        <pc:picChg chg="mod">
          <ac:chgData name="Nadimpally, Ravi K." userId="S::nadimpally.ravi_mayo.edu#ext#@twinsbaseball.com::ba71d222-638c-4d8a-a183-b9d11156e6eb" providerId="AD" clId="Web-{F1DC3047-1E87-4F62-DE3E-CA0BA687398B}" dt="2020-09-14T23:25:59.075" v="301" actId="1076"/>
          <ac:picMkLst>
            <pc:docMk/>
            <pc:sldMk cId="522647266" sldId="351"/>
            <ac:picMk id="143" creationId="{E072019F-C3D6-47E8-BB60-88EBF2564727}"/>
          </ac:picMkLst>
        </pc:picChg>
        <pc:picChg chg="add del">
          <ac:chgData name="Nadimpally, Ravi K." userId="S::nadimpally.ravi_mayo.edu#ext#@twinsbaseball.com::ba71d222-638c-4d8a-a183-b9d11156e6eb" providerId="AD" clId="Web-{F1DC3047-1E87-4F62-DE3E-CA0BA687398B}" dt="2020-09-14T23:07:53.567" v="3"/>
          <ac:picMkLst>
            <pc:docMk/>
            <pc:sldMk cId="522647266" sldId="351"/>
            <ac:picMk id="168" creationId="{2EE1BDFD-564B-44A4-841A-50D6A8E75CB4}"/>
          </ac:picMkLst>
        </pc:picChg>
        <pc:picChg chg="add del">
          <ac:chgData name="Nadimpally, Ravi K." userId="S::nadimpally.ravi_mayo.edu#ext#@twinsbaseball.com::ba71d222-638c-4d8a-a183-b9d11156e6eb" providerId="AD" clId="Web-{F1DC3047-1E87-4F62-DE3E-CA0BA687398B}" dt="2020-09-14T23:32:53.922" v="313"/>
          <ac:picMkLst>
            <pc:docMk/>
            <pc:sldMk cId="522647266" sldId="351"/>
            <ac:picMk id="172" creationId="{2EE1BDFD-564B-44A4-841A-50D6A8E75CB4}"/>
          </ac:picMkLst>
        </pc:picChg>
      </pc:sldChg>
      <pc:sldChg chg="addSp delSp modSp mod setBg modClrScheme delDesignElem chgLayout">
        <pc:chgData name="Nadimpally, Ravi K." userId="S::nadimpally.ravi_mayo.edu#ext#@twinsbaseball.com::ba71d222-638c-4d8a-a183-b9d11156e6eb" providerId="AD" clId="Web-{F1DC3047-1E87-4F62-DE3E-CA0BA687398B}" dt="2020-09-14T23:33:26.454" v="318"/>
        <pc:sldMkLst>
          <pc:docMk/>
          <pc:sldMk cId="1104092482" sldId="352"/>
        </pc:sldMkLst>
        <pc:spChg chg="mod ord">
          <ac:chgData name="Nadimpally, Ravi K." userId="S::nadimpally.ravi_mayo.edu#ext#@twinsbaseball.com::ba71d222-638c-4d8a-a183-b9d11156e6eb" providerId="AD" clId="Web-{F1DC3047-1E87-4F62-DE3E-CA0BA687398B}" dt="2020-09-14T23:32:53.922" v="313"/>
          <ac:spMkLst>
            <pc:docMk/>
            <pc:sldMk cId="1104092482" sldId="352"/>
            <ac:spMk id="2" creationId="{F80C7716-25CC-48DD-9D3F-14F2979FDEFA}"/>
          </ac:spMkLst>
        </pc:spChg>
        <pc:spChg chg="add del">
          <ac:chgData name="Nadimpally, Ravi K." userId="S::nadimpally.ravi_mayo.edu#ext#@twinsbaseball.com::ba71d222-638c-4d8a-a183-b9d11156e6eb" providerId="AD" clId="Web-{F1DC3047-1E87-4F62-DE3E-CA0BA687398B}" dt="2020-09-14T23:33:26.454" v="318"/>
          <ac:spMkLst>
            <pc:docMk/>
            <pc:sldMk cId="1104092482" sldId="352"/>
            <ac:spMk id="242" creationId="{7D8E67F2-F753-4E06-8229-4970A6725835}"/>
          </ac:spMkLst>
        </pc:spChg>
        <pc:spChg chg="add del">
          <ac:chgData name="Nadimpally, Ravi K." userId="S::nadimpally.ravi_mayo.edu#ext#@twinsbaseball.com::ba71d222-638c-4d8a-a183-b9d11156e6eb" providerId="AD" clId="Web-{F1DC3047-1E87-4F62-DE3E-CA0BA687398B}" dt="2020-09-14T23:33:26.454" v="318"/>
          <ac:spMkLst>
            <pc:docMk/>
            <pc:sldMk cId="1104092482" sldId="352"/>
            <ac:spMk id="246" creationId="{007B8288-68CC-4847-8419-CF535B6B7EEA}"/>
          </ac:spMkLst>
        </pc:spChg>
        <pc:spChg chg="add del">
          <ac:chgData name="Nadimpally, Ravi K." userId="S::nadimpally.ravi_mayo.edu#ext#@twinsbaseball.com::ba71d222-638c-4d8a-a183-b9d11156e6eb" providerId="AD" clId="Web-{F1DC3047-1E87-4F62-DE3E-CA0BA687398B}" dt="2020-09-14T23:33:26.454" v="318"/>
          <ac:spMkLst>
            <pc:docMk/>
            <pc:sldMk cId="1104092482" sldId="352"/>
            <ac:spMk id="248" creationId="{32BA8EA8-C1B6-4309-B674-F9F399B96288}"/>
          </ac:spMkLst>
        </pc:spChg>
        <pc:spChg chg="add del">
          <ac:chgData name="Nadimpally, Ravi K." userId="S::nadimpally.ravi_mayo.edu#ext#@twinsbaseball.com::ba71d222-638c-4d8a-a183-b9d11156e6eb" providerId="AD" clId="Web-{F1DC3047-1E87-4F62-DE3E-CA0BA687398B}" dt="2020-09-14T23:33:26.391" v="317"/>
          <ac:spMkLst>
            <pc:docMk/>
            <pc:sldMk cId="1104092482" sldId="352"/>
            <ac:spMk id="250" creationId="{7D8E67F2-F753-4E06-8229-4970A6725835}"/>
          </ac:spMkLst>
        </pc:spChg>
        <pc:spChg chg="add del">
          <ac:chgData name="Nadimpally, Ravi K." userId="S::nadimpally.ravi_mayo.edu#ext#@twinsbaseball.com::ba71d222-638c-4d8a-a183-b9d11156e6eb" providerId="AD" clId="Web-{F1DC3047-1E87-4F62-DE3E-CA0BA687398B}" dt="2020-09-14T23:33:26.391" v="317"/>
          <ac:spMkLst>
            <pc:docMk/>
            <pc:sldMk cId="1104092482" sldId="352"/>
            <ac:spMk id="252" creationId="{007B8288-68CC-4847-8419-CF535B6B7EEA}"/>
          </ac:spMkLst>
        </pc:spChg>
        <pc:spChg chg="add del">
          <ac:chgData name="Nadimpally, Ravi K." userId="S::nadimpally.ravi_mayo.edu#ext#@twinsbaseball.com::ba71d222-638c-4d8a-a183-b9d11156e6eb" providerId="AD" clId="Web-{F1DC3047-1E87-4F62-DE3E-CA0BA687398B}" dt="2020-09-14T23:33:23.469" v="315"/>
          <ac:spMkLst>
            <pc:docMk/>
            <pc:sldMk cId="1104092482" sldId="352"/>
            <ac:spMk id="253" creationId="{7D8E67F2-F753-4E06-8229-4970A6725835}"/>
          </ac:spMkLst>
        </pc:spChg>
        <pc:spChg chg="add del">
          <ac:chgData name="Nadimpally, Ravi K." userId="S::nadimpally.ravi_mayo.edu#ext#@twinsbaseball.com::ba71d222-638c-4d8a-a183-b9d11156e6eb" providerId="AD" clId="Web-{F1DC3047-1E87-4F62-DE3E-CA0BA687398B}" dt="2020-09-14T23:33:26.391" v="317"/>
          <ac:spMkLst>
            <pc:docMk/>
            <pc:sldMk cId="1104092482" sldId="352"/>
            <ac:spMk id="254" creationId="{32BA8EA8-C1B6-4309-B674-F9F399B96288}"/>
          </ac:spMkLst>
        </pc:spChg>
        <pc:spChg chg="add">
          <ac:chgData name="Nadimpally, Ravi K." userId="S::nadimpally.ravi_mayo.edu#ext#@twinsbaseball.com::ba71d222-638c-4d8a-a183-b9d11156e6eb" providerId="AD" clId="Web-{F1DC3047-1E87-4F62-DE3E-CA0BA687398B}" dt="2020-09-14T23:33:26.454" v="318"/>
          <ac:spMkLst>
            <pc:docMk/>
            <pc:sldMk cId="1104092482" sldId="352"/>
            <ac:spMk id="256" creationId="{7D8E67F2-F753-4E06-8229-4970A6725835}"/>
          </ac:spMkLst>
        </pc:spChg>
        <pc:spChg chg="add del">
          <ac:chgData name="Nadimpally, Ravi K." userId="S::nadimpally.ravi_mayo.edu#ext#@twinsbaseball.com::ba71d222-638c-4d8a-a183-b9d11156e6eb" providerId="AD" clId="Web-{F1DC3047-1E87-4F62-DE3E-CA0BA687398B}" dt="2020-09-14T23:33:23.469" v="315"/>
          <ac:spMkLst>
            <pc:docMk/>
            <pc:sldMk cId="1104092482" sldId="352"/>
            <ac:spMk id="257" creationId="{007B8288-68CC-4847-8419-CF535B6B7EEA}"/>
          </ac:spMkLst>
        </pc:spChg>
        <pc:spChg chg="add del">
          <ac:chgData name="Nadimpally, Ravi K." userId="S::nadimpally.ravi_mayo.edu#ext#@twinsbaseball.com::ba71d222-638c-4d8a-a183-b9d11156e6eb" providerId="AD" clId="Web-{F1DC3047-1E87-4F62-DE3E-CA0BA687398B}" dt="2020-09-14T23:33:23.469" v="315"/>
          <ac:spMkLst>
            <pc:docMk/>
            <pc:sldMk cId="1104092482" sldId="352"/>
            <ac:spMk id="259" creationId="{32BA8EA8-C1B6-4309-B674-F9F399B96288}"/>
          </ac:spMkLst>
        </pc:spChg>
        <pc:spChg chg="add">
          <ac:chgData name="Nadimpally, Ravi K." userId="S::nadimpally.ravi_mayo.edu#ext#@twinsbaseball.com::ba71d222-638c-4d8a-a183-b9d11156e6eb" providerId="AD" clId="Web-{F1DC3047-1E87-4F62-DE3E-CA0BA687398B}" dt="2020-09-14T23:33:26.454" v="318"/>
          <ac:spMkLst>
            <pc:docMk/>
            <pc:sldMk cId="1104092482" sldId="352"/>
            <ac:spMk id="260" creationId="{007B8288-68CC-4847-8419-CF535B6B7EEA}"/>
          </ac:spMkLst>
        </pc:spChg>
        <pc:spChg chg="add">
          <ac:chgData name="Nadimpally, Ravi K." userId="S::nadimpally.ravi_mayo.edu#ext#@twinsbaseball.com::ba71d222-638c-4d8a-a183-b9d11156e6eb" providerId="AD" clId="Web-{F1DC3047-1E87-4F62-DE3E-CA0BA687398B}" dt="2020-09-14T23:33:26.454" v="318"/>
          <ac:spMkLst>
            <pc:docMk/>
            <pc:sldMk cId="1104092482" sldId="352"/>
            <ac:spMk id="261" creationId="{32BA8EA8-C1B6-4309-B674-F9F399B96288}"/>
          </ac:spMkLst>
        </pc:spChg>
        <pc:graphicFrameChg chg="mod modGraphic">
          <ac:chgData name="Nadimpally, Ravi K." userId="S::nadimpally.ravi_mayo.edu#ext#@twinsbaseball.com::ba71d222-638c-4d8a-a183-b9d11156e6eb" providerId="AD" clId="Web-{F1DC3047-1E87-4F62-DE3E-CA0BA687398B}" dt="2020-09-14T23:33:26.454" v="318"/>
          <ac:graphicFrameMkLst>
            <pc:docMk/>
            <pc:sldMk cId="1104092482" sldId="352"/>
            <ac:graphicFrameMk id="7" creationId="{AF537387-6CE3-4B88-BE4B-F7CCFCB281E9}"/>
          </ac:graphicFrameMkLst>
        </pc:graphicFrameChg>
        <pc:picChg chg="add del">
          <ac:chgData name="Nadimpally, Ravi K." userId="S::nadimpally.ravi_mayo.edu#ext#@twinsbaseball.com::ba71d222-638c-4d8a-a183-b9d11156e6eb" providerId="AD" clId="Web-{F1DC3047-1E87-4F62-DE3E-CA0BA687398B}" dt="2020-09-14T23:33:26.454" v="318"/>
          <ac:picMkLst>
            <pc:docMk/>
            <pc:sldMk cId="1104092482" sldId="352"/>
            <ac:picMk id="244" creationId="{2EE1BDFD-564B-44A4-841A-50D6A8E75CB4}"/>
          </ac:picMkLst>
        </pc:picChg>
        <pc:picChg chg="add del">
          <ac:chgData name="Nadimpally, Ravi K." userId="S::nadimpally.ravi_mayo.edu#ext#@twinsbaseball.com::ba71d222-638c-4d8a-a183-b9d11156e6eb" providerId="AD" clId="Web-{F1DC3047-1E87-4F62-DE3E-CA0BA687398B}" dt="2020-09-14T23:33:26.391" v="317"/>
          <ac:picMkLst>
            <pc:docMk/>
            <pc:sldMk cId="1104092482" sldId="352"/>
            <ac:picMk id="251" creationId="{2EE1BDFD-564B-44A4-841A-50D6A8E75CB4}"/>
          </ac:picMkLst>
        </pc:picChg>
        <pc:picChg chg="add del">
          <ac:chgData name="Nadimpally, Ravi K." userId="S::nadimpally.ravi_mayo.edu#ext#@twinsbaseball.com::ba71d222-638c-4d8a-a183-b9d11156e6eb" providerId="AD" clId="Web-{F1DC3047-1E87-4F62-DE3E-CA0BA687398B}" dt="2020-09-14T23:33:23.469" v="315"/>
          <ac:picMkLst>
            <pc:docMk/>
            <pc:sldMk cId="1104092482" sldId="352"/>
            <ac:picMk id="255" creationId="{2EE1BDFD-564B-44A4-841A-50D6A8E75CB4}"/>
          </ac:picMkLst>
        </pc:picChg>
        <pc:picChg chg="add">
          <ac:chgData name="Nadimpally, Ravi K." userId="S::nadimpally.ravi_mayo.edu#ext#@twinsbaseball.com::ba71d222-638c-4d8a-a183-b9d11156e6eb" providerId="AD" clId="Web-{F1DC3047-1E87-4F62-DE3E-CA0BA687398B}" dt="2020-09-14T23:33:26.454" v="318"/>
          <ac:picMkLst>
            <pc:docMk/>
            <pc:sldMk cId="1104092482" sldId="352"/>
            <ac:picMk id="258" creationId="{2EE1BDFD-564B-44A4-841A-50D6A8E75CB4}"/>
          </ac:picMkLst>
        </pc:picChg>
      </pc:sldChg>
      <pc:sldChg chg="addSp delSp modSp mod modClrScheme delDesignElem chgLayout">
        <pc:chgData name="Nadimpally, Ravi K." userId="S::nadimpally.ravi_mayo.edu#ext#@twinsbaseball.com::ba71d222-638c-4d8a-a183-b9d11156e6eb" providerId="AD" clId="Web-{F1DC3047-1E87-4F62-DE3E-CA0BA687398B}" dt="2020-09-14T23:32:53.922" v="313"/>
        <pc:sldMkLst>
          <pc:docMk/>
          <pc:sldMk cId="2153842193" sldId="353"/>
        </pc:sldMkLst>
        <pc:spChg chg="mod ord">
          <ac:chgData name="Nadimpally, Ravi K." userId="S::nadimpally.ravi_mayo.edu#ext#@twinsbaseball.com::ba71d222-638c-4d8a-a183-b9d11156e6eb" providerId="AD" clId="Web-{F1DC3047-1E87-4F62-DE3E-CA0BA687398B}" dt="2020-09-14T23:32:53.922" v="313"/>
          <ac:spMkLst>
            <pc:docMk/>
            <pc:sldMk cId="2153842193" sldId="353"/>
            <ac:spMk id="2" creationId="{F80C7716-25CC-48DD-9D3F-14F2979FDEFA}"/>
          </ac:spMkLst>
        </pc:spChg>
        <pc:spChg chg="add del">
          <ac:chgData name="Nadimpally, Ravi K." userId="S::nadimpally.ravi_mayo.edu#ext#@twinsbaseball.com::ba71d222-638c-4d8a-a183-b9d11156e6eb" providerId="AD" clId="Web-{F1DC3047-1E87-4F62-DE3E-CA0BA687398B}" dt="2020-09-14T23:32:53.922" v="313"/>
          <ac:spMkLst>
            <pc:docMk/>
            <pc:sldMk cId="2153842193" sldId="353"/>
            <ac:spMk id="263" creationId="{7D8E67F2-F753-4E06-8229-4970A6725835}"/>
          </ac:spMkLst>
        </pc:spChg>
        <pc:spChg chg="add del">
          <ac:chgData name="Nadimpally, Ravi K." userId="S::nadimpally.ravi_mayo.edu#ext#@twinsbaseball.com::ba71d222-638c-4d8a-a183-b9d11156e6eb" providerId="AD" clId="Web-{F1DC3047-1E87-4F62-DE3E-CA0BA687398B}" dt="2020-09-14T23:32:53.922" v="313"/>
          <ac:spMkLst>
            <pc:docMk/>
            <pc:sldMk cId="2153842193" sldId="353"/>
            <ac:spMk id="267" creationId="{007B8288-68CC-4847-8419-CF535B6B7EEA}"/>
          </ac:spMkLst>
        </pc:spChg>
        <pc:spChg chg="add del">
          <ac:chgData name="Nadimpally, Ravi K." userId="S::nadimpally.ravi_mayo.edu#ext#@twinsbaseball.com::ba71d222-638c-4d8a-a183-b9d11156e6eb" providerId="AD" clId="Web-{F1DC3047-1E87-4F62-DE3E-CA0BA687398B}" dt="2020-09-14T23:32:53.922" v="313"/>
          <ac:spMkLst>
            <pc:docMk/>
            <pc:sldMk cId="2153842193" sldId="353"/>
            <ac:spMk id="268" creationId="{32BA8EA8-C1B6-4309-B674-F9F399B96288}"/>
          </ac:spMkLst>
        </pc:spChg>
        <pc:picChg chg="add del">
          <ac:chgData name="Nadimpally, Ravi K." userId="S::nadimpally.ravi_mayo.edu#ext#@twinsbaseball.com::ba71d222-638c-4d8a-a183-b9d11156e6eb" providerId="AD" clId="Web-{F1DC3047-1E87-4F62-DE3E-CA0BA687398B}" dt="2020-09-14T23:32:53.922" v="313"/>
          <ac:picMkLst>
            <pc:docMk/>
            <pc:sldMk cId="2153842193" sldId="353"/>
            <ac:picMk id="265" creationId="{2EE1BDFD-564B-44A4-841A-50D6A8E75CB4}"/>
          </ac:picMkLst>
        </pc:picChg>
      </pc:sldChg>
      <pc:sldChg chg="addSp delSp modSp mod modClrScheme delDesignElem chgLayout">
        <pc:chgData name="Nadimpally, Ravi K." userId="S::nadimpally.ravi_mayo.edu#ext#@twinsbaseball.com::ba71d222-638c-4d8a-a183-b9d11156e6eb" providerId="AD" clId="Web-{F1DC3047-1E87-4F62-DE3E-CA0BA687398B}" dt="2020-09-14T23:32:53.922" v="313"/>
        <pc:sldMkLst>
          <pc:docMk/>
          <pc:sldMk cId="2307563507" sldId="354"/>
        </pc:sldMkLst>
        <pc:spChg chg="mod ord">
          <ac:chgData name="Nadimpally, Ravi K." userId="S::nadimpally.ravi_mayo.edu#ext#@twinsbaseball.com::ba71d222-638c-4d8a-a183-b9d11156e6eb" providerId="AD" clId="Web-{F1DC3047-1E87-4F62-DE3E-CA0BA687398B}" dt="2020-09-14T23:32:53.922" v="313"/>
          <ac:spMkLst>
            <pc:docMk/>
            <pc:sldMk cId="2307563507" sldId="354"/>
            <ac:spMk id="2" creationId="{F80C7716-25CC-48DD-9D3F-14F2979FDEFA}"/>
          </ac:spMkLst>
        </pc:spChg>
        <pc:spChg chg="add del">
          <ac:chgData name="Nadimpally, Ravi K." userId="S::nadimpally.ravi_mayo.edu#ext#@twinsbaseball.com::ba71d222-638c-4d8a-a183-b9d11156e6eb" providerId="AD" clId="Web-{F1DC3047-1E87-4F62-DE3E-CA0BA687398B}" dt="2020-09-14T23:32:53.922" v="313"/>
          <ac:spMkLst>
            <pc:docMk/>
            <pc:sldMk cId="2307563507" sldId="354"/>
            <ac:spMk id="206" creationId="{7D8E67F2-F753-4E06-8229-4970A6725835}"/>
          </ac:spMkLst>
        </pc:spChg>
        <pc:spChg chg="add del">
          <ac:chgData name="Nadimpally, Ravi K." userId="S::nadimpally.ravi_mayo.edu#ext#@twinsbaseball.com::ba71d222-638c-4d8a-a183-b9d11156e6eb" providerId="AD" clId="Web-{F1DC3047-1E87-4F62-DE3E-CA0BA687398B}" dt="2020-09-14T23:32:53.922" v="313"/>
          <ac:spMkLst>
            <pc:docMk/>
            <pc:sldMk cId="2307563507" sldId="354"/>
            <ac:spMk id="208" creationId="{007B8288-68CC-4847-8419-CF535B6B7EEA}"/>
          </ac:spMkLst>
        </pc:spChg>
        <pc:spChg chg="add del">
          <ac:chgData name="Nadimpally, Ravi K." userId="S::nadimpally.ravi_mayo.edu#ext#@twinsbaseball.com::ba71d222-638c-4d8a-a183-b9d11156e6eb" providerId="AD" clId="Web-{F1DC3047-1E87-4F62-DE3E-CA0BA687398B}" dt="2020-09-14T23:32:53.922" v="313"/>
          <ac:spMkLst>
            <pc:docMk/>
            <pc:sldMk cId="2307563507" sldId="354"/>
            <ac:spMk id="210" creationId="{32BA8EA8-C1B6-4309-B674-F9F399B96288}"/>
          </ac:spMkLst>
        </pc:spChg>
        <pc:picChg chg="add del">
          <ac:chgData name="Nadimpally, Ravi K." userId="S::nadimpally.ravi_mayo.edu#ext#@twinsbaseball.com::ba71d222-638c-4d8a-a183-b9d11156e6eb" providerId="AD" clId="Web-{F1DC3047-1E87-4F62-DE3E-CA0BA687398B}" dt="2020-09-14T23:32:53.922" v="313"/>
          <ac:picMkLst>
            <pc:docMk/>
            <pc:sldMk cId="2307563507" sldId="354"/>
            <ac:picMk id="207" creationId="{2EE1BDFD-564B-44A4-841A-50D6A8E75CB4}"/>
          </ac:picMkLst>
        </pc:picChg>
      </pc:sldChg>
      <pc:sldChg chg="addSp delSp modSp mod modClrScheme delDesignElem chgLayout">
        <pc:chgData name="Nadimpally, Ravi K." userId="S::nadimpally.ravi_mayo.edu#ext#@twinsbaseball.com::ba71d222-638c-4d8a-a183-b9d11156e6eb" providerId="AD" clId="Web-{F1DC3047-1E87-4F62-DE3E-CA0BA687398B}" dt="2020-09-14T23:32:53.922" v="313"/>
        <pc:sldMkLst>
          <pc:docMk/>
          <pc:sldMk cId="4241209827" sldId="355"/>
        </pc:sldMkLst>
        <pc:spChg chg="mod ord">
          <ac:chgData name="Nadimpally, Ravi K." userId="S::nadimpally.ravi_mayo.edu#ext#@twinsbaseball.com::ba71d222-638c-4d8a-a183-b9d11156e6eb" providerId="AD" clId="Web-{F1DC3047-1E87-4F62-DE3E-CA0BA687398B}" dt="2020-09-14T23:32:53.922" v="313"/>
          <ac:spMkLst>
            <pc:docMk/>
            <pc:sldMk cId="4241209827" sldId="355"/>
            <ac:spMk id="2" creationId="{F80C7716-25CC-48DD-9D3F-14F2979FDEFA}"/>
          </ac:spMkLst>
        </pc:spChg>
        <pc:spChg chg="add del">
          <ac:chgData name="Nadimpally, Ravi K." userId="S::nadimpally.ravi_mayo.edu#ext#@twinsbaseball.com::ba71d222-638c-4d8a-a183-b9d11156e6eb" providerId="AD" clId="Web-{F1DC3047-1E87-4F62-DE3E-CA0BA687398B}" dt="2020-09-14T23:32:53.922" v="313"/>
          <ac:spMkLst>
            <pc:docMk/>
            <pc:sldMk cId="4241209827" sldId="355"/>
            <ac:spMk id="197" creationId="{7D8E67F2-F753-4E06-8229-4970A6725835}"/>
          </ac:spMkLst>
        </pc:spChg>
        <pc:spChg chg="add del">
          <ac:chgData name="Nadimpally, Ravi K." userId="S::nadimpally.ravi_mayo.edu#ext#@twinsbaseball.com::ba71d222-638c-4d8a-a183-b9d11156e6eb" providerId="AD" clId="Web-{F1DC3047-1E87-4F62-DE3E-CA0BA687398B}" dt="2020-09-14T23:32:53.922" v="313"/>
          <ac:spMkLst>
            <pc:docMk/>
            <pc:sldMk cId="4241209827" sldId="355"/>
            <ac:spMk id="199" creationId="{007B8288-68CC-4847-8419-CF535B6B7EEA}"/>
          </ac:spMkLst>
        </pc:spChg>
        <pc:spChg chg="add del">
          <ac:chgData name="Nadimpally, Ravi K." userId="S::nadimpally.ravi_mayo.edu#ext#@twinsbaseball.com::ba71d222-638c-4d8a-a183-b9d11156e6eb" providerId="AD" clId="Web-{F1DC3047-1E87-4F62-DE3E-CA0BA687398B}" dt="2020-09-14T23:32:53.922" v="313"/>
          <ac:spMkLst>
            <pc:docMk/>
            <pc:sldMk cId="4241209827" sldId="355"/>
            <ac:spMk id="201" creationId="{32BA8EA8-C1B6-4309-B674-F9F399B96288}"/>
          </ac:spMkLst>
        </pc:spChg>
        <pc:picChg chg="add del">
          <ac:chgData name="Nadimpally, Ravi K." userId="S::nadimpally.ravi_mayo.edu#ext#@twinsbaseball.com::ba71d222-638c-4d8a-a183-b9d11156e6eb" providerId="AD" clId="Web-{F1DC3047-1E87-4F62-DE3E-CA0BA687398B}" dt="2020-09-14T23:32:53.922" v="313"/>
          <ac:picMkLst>
            <pc:docMk/>
            <pc:sldMk cId="4241209827" sldId="355"/>
            <ac:picMk id="198" creationId="{2EE1BDFD-564B-44A4-841A-50D6A8E75CB4}"/>
          </ac:picMkLst>
        </pc:picChg>
      </pc:sldChg>
      <pc:sldChg chg="addSp delSp modSp mod modClrScheme delDesignElem chgLayout">
        <pc:chgData name="Nadimpally, Ravi K." userId="S::nadimpally.ravi_mayo.edu#ext#@twinsbaseball.com::ba71d222-638c-4d8a-a183-b9d11156e6eb" providerId="AD" clId="Web-{F1DC3047-1E87-4F62-DE3E-CA0BA687398B}" dt="2020-09-14T23:32:53.922" v="313"/>
        <pc:sldMkLst>
          <pc:docMk/>
          <pc:sldMk cId="243871437" sldId="356"/>
        </pc:sldMkLst>
        <pc:spChg chg="mod ord">
          <ac:chgData name="Nadimpally, Ravi K." userId="S::nadimpally.ravi_mayo.edu#ext#@twinsbaseball.com::ba71d222-638c-4d8a-a183-b9d11156e6eb" providerId="AD" clId="Web-{F1DC3047-1E87-4F62-DE3E-CA0BA687398B}" dt="2020-09-14T23:32:53.922" v="313"/>
          <ac:spMkLst>
            <pc:docMk/>
            <pc:sldMk cId="243871437" sldId="356"/>
            <ac:spMk id="2" creationId="{F80C7716-25CC-48DD-9D3F-14F2979FDEFA}"/>
          </ac:spMkLst>
        </pc:spChg>
        <pc:spChg chg="add del">
          <ac:chgData name="Nadimpally, Ravi K." userId="S::nadimpally.ravi_mayo.edu#ext#@twinsbaseball.com::ba71d222-638c-4d8a-a183-b9d11156e6eb" providerId="AD" clId="Web-{F1DC3047-1E87-4F62-DE3E-CA0BA687398B}" dt="2020-09-14T23:32:53.922" v="313"/>
          <ac:spMkLst>
            <pc:docMk/>
            <pc:sldMk cId="243871437" sldId="356"/>
            <ac:spMk id="222" creationId="{7D8E67F2-F753-4E06-8229-4970A6725835}"/>
          </ac:spMkLst>
        </pc:spChg>
        <pc:spChg chg="add del">
          <ac:chgData name="Nadimpally, Ravi K." userId="S::nadimpally.ravi_mayo.edu#ext#@twinsbaseball.com::ba71d222-638c-4d8a-a183-b9d11156e6eb" providerId="AD" clId="Web-{F1DC3047-1E87-4F62-DE3E-CA0BA687398B}" dt="2020-09-14T23:32:53.922" v="313"/>
          <ac:spMkLst>
            <pc:docMk/>
            <pc:sldMk cId="243871437" sldId="356"/>
            <ac:spMk id="226" creationId="{007B8288-68CC-4847-8419-CF535B6B7EEA}"/>
          </ac:spMkLst>
        </pc:spChg>
        <pc:spChg chg="add del">
          <ac:chgData name="Nadimpally, Ravi K." userId="S::nadimpally.ravi_mayo.edu#ext#@twinsbaseball.com::ba71d222-638c-4d8a-a183-b9d11156e6eb" providerId="AD" clId="Web-{F1DC3047-1E87-4F62-DE3E-CA0BA687398B}" dt="2020-09-14T23:32:53.922" v="313"/>
          <ac:spMkLst>
            <pc:docMk/>
            <pc:sldMk cId="243871437" sldId="356"/>
            <ac:spMk id="228" creationId="{32BA8EA8-C1B6-4309-B674-F9F399B96288}"/>
          </ac:spMkLst>
        </pc:spChg>
        <pc:picChg chg="add del">
          <ac:chgData name="Nadimpally, Ravi K." userId="S::nadimpally.ravi_mayo.edu#ext#@twinsbaseball.com::ba71d222-638c-4d8a-a183-b9d11156e6eb" providerId="AD" clId="Web-{F1DC3047-1E87-4F62-DE3E-CA0BA687398B}" dt="2020-09-14T23:32:53.922" v="313"/>
          <ac:picMkLst>
            <pc:docMk/>
            <pc:sldMk cId="243871437" sldId="356"/>
            <ac:picMk id="224" creationId="{2EE1BDFD-564B-44A4-841A-50D6A8E75CB4}"/>
          </ac:picMkLst>
        </pc:picChg>
      </pc:sldChg>
      <pc:sldChg chg="addSp delSp modSp add mod ord replId modClrScheme delDesignElem chgLayout">
        <pc:chgData name="Nadimpally, Ravi K." userId="S::nadimpally.ravi_mayo.edu#ext#@twinsbaseball.com::ba71d222-638c-4d8a-a183-b9d11156e6eb" providerId="AD" clId="Web-{F1DC3047-1E87-4F62-DE3E-CA0BA687398B}" dt="2020-09-14T23:32:53.922" v="313"/>
        <pc:sldMkLst>
          <pc:docMk/>
          <pc:sldMk cId="442173246" sldId="357"/>
        </pc:sldMkLst>
        <pc:spChg chg="mod ord">
          <ac:chgData name="Nadimpally, Ravi K." userId="S::nadimpally.ravi_mayo.edu#ext#@twinsbaseball.com::ba71d222-638c-4d8a-a183-b9d11156e6eb" providerId="AD" clId="Web-{F1DC3047-1E87-4F62-DE3E-CA0BA687398B}" dt="2020-09-14T23:32:53.922" v="313"/>
          <ac:spMkLst>
            <pc:docMk/>
            <pc:sldMk cId="442173246" sldId="357"/>
            <ac:spMk id="2" creationId="{F80C7716-25CC-48DD-9D3F-14F2979FDEFA}"/>
          </ac:spMkLst>
        </pc:spChg>
        <pc:spChg chg="del">
          <ac:chgData name="Nadimpally, Ravi K." userId="S::nadimpally.ravi_mayo.edu#ext#@twinsbaseball.com::ba71d222-638c-4d8a-a183-b9d11156e6eb" providerId="AD" clId="Web-{F1DC3047-1E87-4F62-DE3E-CA0BA687398B}" dt="2020-09-14T23:11:24.834" v="32"/>
          <ac:spMkLst>
            <pc:docMk/>
            <pc:sldMk cId="442173246" sldId="357"/>
            <ac:spMk id="222" creationId="{7D8E67F2-F753-4E06-8229-4970A6725835}"/>
          </ac:spMkLst>
        </pc:spChg>
        <pc:spChg chg="del">
          <ac:chgData name="Nadimpally, Ravi K." userId="S::nadimpally.ravi_mayo.edu#ext#@twinsbaseball.com::ba71d222-638c-4d8a-a183-b9d11156e6eb" providerId="AD" clId="Web-{F1DC3047-1E87-4F62-DE3E-CA0BA687398B}" dt="2020-09-14T23:11:24.834" v="32"/>
          <ac:spMkLst>
            <pc:docMk/>
            <pc:sldMk cId="442173246" sldId="357"/>
            <ac:spMk id="226" creationId="{007B8288-68CC-4847-8419-CF535B6B7EEA}"/>
          </ac:spMkLst>
        </pc:spChg>
        <pc:spChg chg="del">
          <ac:chgData name="Nadimpally, Ravi K." userId="S::nadimpally.ravi_mayo.edu#ext#@twinsbaseball.com::ba71d222-638c-4d8a-a183-b9d11156e6eb" providerId="AD" clId="Web-{F1DC3047-1E87-4F62-DE3E-CA0BA687398B}" dt="2020-09-14T23:11:24.834" v="32"/>
          <ac:spMkLst>
            <pc:docMk/>
            <pc:sldMk cId="442173246" sldId="357"/>
            <ac:spMk id="228" creationId="{32BA8EA8-C1B6-4309-B674-F9F399B96288}"/>
          </ac:spMkLst>
        </pc:spChg>
        <pc:spChg chg="add del">
          <ac:chgData name="Nadimpally, Ravi K." userId="S::nadimpally.ravi_mayo.edu#ext#@twinsbaseball.com::ba71d222-638c-4d8a-a183-b9d11156e6eb" providerId="AD" clId="Web-{F1DC3047-1E87-4F62-DE3E-CA0BA687398B}" dt="2020-09-14T23:11:43.631" v="33"/>
          <ac:spMkLst>
            <pc:docMk/>
            <pc:sldMk cId="442173246" sldId="357"/>
            <ac:spMk id="233" creationId="{16F9E488-0718-4E1E-9D12-26779F606252}"/>
          </ac:spMkLst>
        </pc:spChg>
        <pc:spChg chg="add del">
          <ac:chgData name="Nadimpally, Ravi K." userId="S::nadimpally.ravi_mayo.edu#ext#@twinsbaseball.com::ba71d222-638c-4d8a-a183-b9d11156e6eb" providerId="AD" clId="Web-{F1DC3047-1E87-4F62-DE3E-CA0BA687398B}" dt="2020-09-14T23:11:43.631" v="33"/>
          <ac:spMkLst>
            <pc:docMk/>
            <pc:sldMk cId="442173246" sldId="357"/>
            <ac:spMk id="239" creationId="{FA6F8ABB-6C5D-4349-9E1B-198D1ABFA804}"/>
          </ac:spMkLst>
        </pc:spChg>
        <pc:spChg chg="add del">
          <ac:chgData name="Nadimpally, Ravi K." userId="S::nadimpally.ravi_mayo.edu#ext#@twinsbaseball.com::ba71d222-638c-4d8a-a183-b9d11156e6eb" providerId="AD" clId="Web-{F1DC3047-1E87-4F62-DE3E-CA0BA687398B}" dt="2020-09-14T23:11:43.631" v="33"/>
          <ac:spMkLst>
            <pc:docMk/>
            <pc:sldMk cId="442173246" sldId="357"/>
            <ac:spMk id="241" creationId="{E4B9AB89-BA23-4985-97B3-EB677E496335}"/>
          </ac:spMkLst>
        </pc:spChg>
        <pc:spChg chg="add del">
          <ac:chgData name="Nadimpally, Ravi K." userId="S::nadimpally.ravi_mayo.edu#ext#@twinsbaseball.com::ba71d222-638c-4d8a-a183-b9d11156e6eb" providerId="AD" clId="Web-{F1DC3047-1E87-4F62-DE3E-CA0BA687398B}" dt="2020-09-14T23:32:53.922" v="313"/>
          <ac:spMkLst>
            <pc:docMk/>
            <pc:sldMk cId="442173246" sldId="357"/>
            <ac:spMk id="246" creationId="{C9F26692-F12A-4F9E-9C6D-FABE9A277FD3}"/>
          </ac:spMkLst>
        </pc:spChg>
        <pc:spChg chg="add del">
          <ac:chgData name="Nadimpally, Ravi K." userId="S::nadimpally.ravi_mayo.edu#ext#@twinsbaseball.com::ba71d222-638c-4d8a-a183-b9d11156e6eb" providerId="AD" clId="Web-{F1DC3047-1E87-4F62-DE3E-CA0BA687398B}" dt="2020-09-14T23:32:53.922" v="313"/>
          <ac:spMkLst>
            <pc:docMk/>
            <pc:sldMk cId="442173246" sldId="357"/>
            <ac:spMk id="250" creationId="{6BFB173A-5EF2-43F4-B3BB-6EA1975FAB85}"/>
          </ac:spMkLst>
        </pc:spChg>
        <pc:spChg chg="add del">
          <ac:chgData name="Nadimpally, Ravi K." userId="S::nadimpally.ravi_mayo.edu#ext#@twinsbaseball.com::ba71d222-638c-4d8a-a183-b9d11156e6eb" providerId="AD" clId="Web-{F1DC3047-1E87-4F62-DE3E-CA0BA687398B}" dt="2020-09-14T23:32:53.922" v="313"/>
          <ac:spMkLst>
            <pc:docMk/>
            <pc:sldMk cId="442173246" sldId="357"/>
            <ac:spMk id="252" creationId="{726FC37F-1DE8-4A19-A1DE-0A2176ED8DD0}"/>
          </ac:spMkLst>
        </pc:spChg>
        <pc:grpChg chg="add del">
          <ac:chgData name="Nadimpally, Ravi K." userId="S::nadimpally.ravi_mayo.edu#ext#@twinsbaseball.com::ba71d222-638c-4d8a-a183-b9d11156e6eb" providerId="AD" clId="Web-{F1DC3047-1E87-4F62-DE3E-CA0BA687398B}" dt="2020-09-14T23:11:43.631" v="33"/>
          <ac:grpSpMkLst>
            <pc:docMk/>
            <pc:sldMk cId="442173246" sldId="357"/>
            <ac:grpSpMk id="235" creationId="{5CA4BCD1-F813-4A68-8727-7A3DE67AC57F}"/>
          </ac:grpSpMkLst>
        </pc:grpChg>
        <pc:graphicFrameChg chg="del modGraphic">
          <ac:chgData name="Nadimpally, Ravi K." userId="S::nadimpally.ravi_mayo.edu#ext#@twinsbaseball.com::ba71d222-638c-4d8a-a183-b9d11156e6eb" providerId="AD" clId="Web-{F1DC3047-1E87-4F62-DE3E-CA0BA687398B}" dt="2020-09-14T23:10:33.287" v="31"/>
          <ac:graphicFrameMkLst>
            <pc:docMk/>
            <pc:sldMk cId="442173246" sldId="357"/>
            <ac:graphicFrameMk id="190" creationId="{D5879E2B-8F07-4CA7-A257-0047352C9B1A}"/>
          </ac:graphicFrameMkLst>
        </pc:graphicFrameChg>
        <pc:picChg chg="mod">
          <ac:chgData name="Nadimpally, Ravi K." userId="S::nadimpally.ravi_mayo.edu#ext#@twinsbaseball.com::ba71d222-638c-4d8a-a183-b9d11156e6eb" providerId="AD" clId="Web-{F1DC3047-1E87-4F62-DE3E-CA0BA687398B}" dt="2020-09-14T23:11:43.631" v="33"/>
          <ac:picMkLst>
            <pc:docMk/>
            <pc:sldMk cId="442173246" sldId="357"/>
            <ac:picMk id="141" creationId="{38265AA7-332A-486C-8A04-8F03FF7A6A2B}"/>
          </ac:picMkLst>
        </pc:picChg>
        <pc:picChg chg="mod">
          <ac:chgData name="Nadimpally, Ravi K." userId="S::nadimpally.ravi_mayo.edu#ext#@twinsbaseball.com::ba71d222-638c-4d8a-a183-b9d11156e6eb" providerId="AD" clId="Web-{F1DC3047-1E87-4F62-DE3E-CA0BA687398B}" dt="2020-09-14T23:11:43.631" v="33"/>
          <ac:picMkLst>
            <pc:docMk/>
            <pc:sldMk cId="442173246" sldId="357"/>
            <ac:picMk id="143" creationId="{E072019F-C3D6-47E8-BB60-88EBF2564727}"/>
          </ac:picMkLst>
        </pc:picChg>
        <pc:picChg chg="del">
          <ac:chgData name="Nadimpally, Ravi K." userId="S::nadimpally.ravi_mayo.edu#ext#@twinsbaseball.com::ba71d222-638c-4d8a-a183-b9d11156e6eb" providerId="AD" clId="Web-{F1DC3047-1E87-4F62-DE3E-CA0BA687398B}" dt="2020-09-14T23:11:24.834" v="32"/>
          <ac:picMkLst>
            <pc:docMk/>
            <pc:sldMk cId="442173246" sldId="357"/>
            <ac:picMk id="224" creationId="{2EE1BDFD-564B-44A4-841A-50D6A8E75CB4}"/>
          </ac:picMkLst>
        </pc:picChg>
        <pc:picChg chg="add del">
          <ac:chgData name="Nadimpally, Ravi K." userId="S::nadimpally.ravi_mayo.edu#ext#@twinsbaseball.com::ba71d222-638c-4d8a-a183-b9d11156e6eb" providerId="AD" clId="Web-{F1DC3047-1E87-4F62-DE3E-CA0BA687398B}" dt="2020-09-14T23:32:53.922" v="313"/>
          <ac:picMkLst>
            <pc:docMk/>
            <pc:sldMk cId="442173246" sldId="357"/>
            <ac:picMk id="248" creationId="{19BDF44E-531A-4177-A2D6-2D2310D05830}"/>
          </ac:picMkLst>
        </pc:picChg>
      </pc:sldChg>
      <pc:sldChg chg="addSp delSp modSp add mod replId modClrScheme delDesignElem chgLayout modNotes">
        <pc:chgData name="Nadimpally, Ravi K." userId="S::nadimpally.ravi_mayo.edu#ext#@twinsbaseball.com::ba71d222-638c-4d8a-a183-b9d11156e6eb" providerId="AD" clId="Web-{F1DC3047-1E87-4F62-DE3E-CA0BA687398B}" dt="2020-09-14T23:32:53.922" v="313"/>
        <pc:sldMkLst>
          <pc:docMk/>
          <pc:sldMk cId="2043078454" sldId="358"/>
        </pc:sldMkLst>
        <pc:spChg chg="mod ord">
          <ac:chgData name="Nadimpally, Ravi K." userId="S::nadimpally.ravi_mayo.edu#ext#@twinsbaseball.com::ba71d222-638c-4d8a-a183-b9d11156e6eb" providerId="AD" clId="Web-{F1DC3047-1E87-4F62-DE3E-CA0BA687398B}" dt="2020-09-14T23:32:53.922" v="313"/>
          <ac:spMkLst>
            <pc:docMk/>
            <pc:sldMk cId="2043078454" sldId="358"/>
            <ac:spMk id="2" creationId="{F80C7716-25CC-48DD-9D3F-14F2979FDEFA}"/>
          </ac:spMkLst>
        </pc:spChg>
        <pc:spChg chg="add del">
          <ac:chgData name="Nadimpally, Ravi K." userId="S::nadimpally.ravi_mayo.edu#ext#@twinsbaseball.com::ba71d222-638c-4d8a-a183-b9d11156e6eb" providerId="AD" clId="Web-{F1DC3047-1E87-4F62-DE3E-CA0BA687398B}" dt="2020-09-14T23:13:29.070" v="50"/>
          <ac:spMkLst>
            <pc:docMk/>
            <pc:sldMk cId="2043078454" sldId="358"/>
            <ac:spMk id="222" creationId="{7D8E67F2-F753-4E06-8229-4970A6725835}"/>
          </ac:spMkLst>
        </pc:spChg>
        <pc:spChg chg="add del">
          <ac:chgData name="Nadimpally, Ravi K." userId="S::nadimpally.ravi_mayo.edu#ext#@twinsbaseball.com::ba71d222-638c-4d8a-a183-b9d11156e6eb" providerId="AD" clId="Web-{F1DC3047-1E87-4F62-DE3E-CA0BA687398B}" dt="2020-09-14T23:13:29.070" v="50"/>
          <ac:spMkLst>
            <pc:docMk/>
            <pc:sldMk cId="2043078454" sldId="358"/>
            <ac:spMk id="226" creationId="{007B8288-68CC-4847-8419-CF535B6B7EEA}"/>
          </ac:spMkLst>
        </pc:spChg>
        <pc:spChg chg="add del">
          <ac:chgData name="Nadimpally, Ravi K." userId="S::nadimpally.ravi_mayo.edu#ext#@twinsbaseball.com::ba71d222-638c-4d8a-a183-b9d11156e6eb" providerId="AD" clId="Web-{F1DC3047-1E87-4F62-DE3E-CA0BA687398B}" dt="2020-09-14T23:13:29.070" v="50"/>
          <ac:spMkLst>
            <pc:docMk/>
            <pc:sldMk cId="2043078454" sldId="358"/>
            <ac:spMk id="228" creationId="{32BA8EA8-C1B6-4309-B674-F9F399B96288}"/>
          </ac:spMkLst>
        </pc:spChg>
        <pc:spChg chg="add del">
          <ac:chgData name="Nadimpally, Ravi K." userId="S::nadimpally.ravi_mayo.edu#ext#@twinsbaseball.com::ba71d222-638c-4d8a-a183-b9d11156e6eb" providerId="AD" clId="Web-{F1DC3047-1E87-4F62-DE3E-CA0BA687398B}" dt="2020-09-14T23:32:53.922" v="313"/>
          <ac:spMkLst>
            <pc:docMk/>
            <pc:sldMk cId="2043078454" sldId="358"/>
            <ac:spMk id="230" creationId="{7D8E67F2-F753-4E06-8229-4970A6725835}"/>
          </ac:spMkLst>
        </pc:spChg>
        <pc:spChg chg="add del">
          <ac:chgData name="Nadimpally, Ravi K." userId="S::nadimpally.ravi_mayo.edu#ext#@twinsbaseball.com::ba71d222-638c-4d8a-a183-b9d11156e6eb" providerId="AD" clId="Web-{F1DC3047-1E87-4F62-DE3E-CA0BA687398B}" dt="2020-09-14T23:32:53.922" v="313"/>
          <ac:spMkLst>
            <pc:docMk/>
            <pc:sldMk cId="2043078454" sldId="358"/>
            <ac:spMk id="232" creationId="{007B8288-68CC-4847-8419-CF535B6B7EEA}"/>
          </ac:spMkLst>
        </pc:spChg>
        <pc:spChg chg="add del">
          <ac:chgData name="Nadimpally, Ravi K." userId="S::nadimpally.ravi_mayo.edu#ext#@twinsbaseball.com::ba71d222-638c-4d8a-a183-b9d11156e6eb" providerId="AD" clId="Web-{F1DC3047-1E87-4F62-DE3E-CA0BA687398B}" dt="2020-09-14T23:13:29.023" v="49"/>
          <ac:spMkLst>
            <pc:docMk/>
            <pc:sldMk cId="2043078454" sldId="358"/>
            <ac:spMk id="233" creationId="{53E60C6D-4E85-4E14-BCDF-BF15C241F7CA}"/>
          </ac:spMkLst>
        </pc:spChg>
        <pc:spChg chg="add del">
          <ac:chgData name="Nadimpally, Ravi K." userId="S::nadimpally.ravi_mayo.edu#ext#@twinsbaseball.com::ba71d222-638c-4d8a-a183-b9d11156e6eb" providerId="AD" clId="Web-{F1DC3047-1E87-4F62-DE3E-CA0BA687398B}" dt="2020-09-14T23:13:29.023" v="49"/>
          <ac:spMkLst>
            <pc:docMk/>
            <pc:sldMk cId="2043078454" sldId="358"/>
            <ac:spMk id="235" creationId="{7D42D292-4C48-479B-9E59-E29CD9871C0C}"/>
          </ac:spMkLst>
        </pc:spChg>
        <pc:spChg chg="add del">
          <ac:chgData name="Nadimpally, Ravi K." userId="S::nadimpally.ravi_mayo.edu#ext#@twinsbaseball.com::ba71d222-638c-4d8a-a183-b9d11156e6eb" providerId="AD" clId="Web-{F1DC3047-1E87-4F62-DE3E-CA0BA687398B}" dt="2020-09-14T23:13:29.023" v="49"/>
          <ac:spMkLst>
            <pc:docMk/>
            <pc:sldMk cId="2043078454" sldId="358"/>
            <ac:spMk id="237" creationId="{533DF362-939D-4EEE-8DC4-6B54607E5611}"/>
          </ac:spMkLst>
        </pc:spChg>
        <pc:spChg chg="add del">
          <ac:chgData name="Nadimpally, Ravi K." userId="S::nadimpally.ravi_mayo.edu#ext#@twinsbaseball.com::ba71d222-638c-4d8a-a183-b9d11156e6eb" providerId="AD" clId="Web-{F1DC3047-1E87-4F62-DE3E-CA0BA687398B}" dt="2020-09-14T23:32:53.922" v="313"/>
          <ac:spMkLst>
            <pc:docMk/>
            <pc:sldMk cId="2043078454" sldId="358"/>
            <ac:spMk id="239" creationId="{32BA8EA8-C1B6-4309-B674-F9F399B96288}"/>
          </ac:spMkLst>
        </pc:spChg>
        <pc:graphicFrameChg chg="mod modGraphic">
          <ac:chgData name="Nadimpally, Ravi K." userId="S::nadimpally.ravi_mayo.edu#ext#@twinsbaseball.com::ba71d222-638c-4d8a-a183-b9d11156e6eb" providerId="AD" clId="Web-{F1DC3047-1E87-4F62-DE3E-CA0BA687398B}" dt="2020-09-14T23:13:29.070" v="50"/>
          <ac:graphicFrameMkLst>
            <pc:docMk/>
            <pc:sldMk cId="2043078454" sldId="358"/>
            <ac:graphicFrameMk id="190" creationId="{D5879E2B-8F07-4CA7-A257-0047352C9B1A}"/>
          </ac:graphicFrameMkLst>
        </pc:graphicFrameChg>
        <pc:picChg chg="mod">
          <ac:chgData name="Nadimpally, Ravi K." userId="S::nadimpally.ravi_mayo.edu#ext#@twinsbaseball.com::ba71d222-638c-4d8a-a183-b9d11156e6eb" providerId="AD" clId="Web-{F1DC3047-1E87-4F62-DE3E-CA0BA687398B}" dt="2020-09-14T23:13:29.023" v="49"/>
          <ac:picMkLst>
            <pc:docMk/>
            <pc:sldMk cId="2043078454" sldId="358"/>
            <ac:picMk id="141" creationId="{38265AA7-332A-486C-8A04-8F03FF7A6A2B}"/>
          </ac:picMkLst>
        </pc:picChg>
        <pc:picChg chg="mod">
          <ac:chgData name="Nadimpally, Ravi K." userId="S::nadimpally.ravi_mayo.edu#ext#@twinsbaseball.com::ba71d222-638c-4d8a-a183-b9d11156e6eb" providerId="AD" clId="Web-{F1DC3047-1E87-4F62-DE3E-CA0BA687398B}" dt="2020-09-14T23:13:29.023" v="49"/>
          <ac:picMkLst>
            <pc:docMk/>
            <pc:sldMk cId="2043078454" sldId="358"/>
            <ac:picMk id="143" creationId="{E072019F-C3D6-47E8-BB60-88EBF2564727}"/>
          </ac:picMkLst>
        </pc:picChg>
        <pc:picChg chg="add del">
          <ac:chgData name="Nadimpally, Ravi K." userId="S::nadimpally.ravi_mayo.edu#ext#@twinsbaseball.com::ba71d222-638c-4d8a-a183-b9d11156e6eb" providerId="AD" clId="Web-{F1DC3047-1E87-4F62-DE3E-CA0BA687398B}" dt="2020-09-14T23:13:29.070" v="50"/>
          <ac:picMkLst>
            <pc:docMk/>
            <pc:sldMk cId="2043078454" sldId="358"/>
            <ac:picMk id="224" creationId="{2EE1BDFD-564B-44A4-841A-50D6A8E75CB4}"/>
          </ac:picMkLst>
        </pc:picChg>
        <pc:picChg chg="add del">
          <ac:chgData name="Nadimpally, Ravi K." userId="S::nadimpally.ravi_mayo.edu#ext#@twinsbaseball.com::ba71d222-638c-4d8a-a183-b9d11156e6eb" providerId="AD" clId="Web-{F1DC3047-1E87-4F62-DE3E-CA0BA687398B}" dt="2020-09-14T23:32:53.922" v="313"/>
          <ac:picMkLst>
            <pc:docMk/>
            <pc:sldMk cId="2043078454" sldId="358"/>
            <ac:picMk id="231" creationId="{2EE1BDFD-564B-44A4-841A-50D6A8E75CB4}"/>
          </ac:picMkLst>
        </pc:picChg>
      </pc:sldChg>
      <pc:sldChg chg="addSp delSp modSp add mod replId modClrScheme delDesignElem chgLayout modNotes">
        <pc:chgData name="Nadimpally, Ravi K." userId="S::nadimpally.ravi_mayo.edu#ext#@twinsbaseball.com::ba71d222-638c-4d8a-a183-b9d11156e6eb" providerId="AD" clId="Web-{F1DC3047-1E87-4F62-DE3E-CA0BA687398B}" dt="2020-09-14T23:32:53.922" v="313"/>
        <pc:sldMkLst>
          <pc:docMk/>
          <pc:sldMk cId="3029371028" sldId="359"/>
        </pc:sldMkLst>
        <pc:spChg chg="mod ord">
          <ac:chgData name="Nadimpally, Ravi K." userId="S::nadimpally.ravi_mayo.edu#ext#@twinsbaseball.com::ba71d222-638c-4d8a-a183-b9d11156e6eb" providerId="AD" clId="Web-{F1DC3047-1E87-4F62-DE3E-CA0BA687398B}" dt="2020-09-14T23:32:53.922" v="313"/>
          <ac:spMkLst>
            <pc:docMk/>
            <pc:sldMk cId="3029371028" sldId="359"/>
            <ac:spMk id="2" creationId="{F80C7716-25CC-48DD-9D3F-14F2979FDEFA}"/>
          </ac:spMkLst>
        </pc:spChg>
        <pc:spChg chg="add del">
          <ac:chgData name="Nadimpally, Ravi K." userId="S::nadimpally.ravi_mayo.edu#ext#@twinsbaseball.com::ba71d222-638c-4d8a-a183-b9d11156e6eb" providerId="AD" clId="Web-{F1DC3047-1E87-4F62-DE3E-CA0BA687398B}" dt="2020-09-14T23:32:53.922" v="313"/>
          <ac:spMkLst>
            <pc:docMk/>
            <pc:sldMk cId="3029371028" sldId="359"/>
            <ac:spMk id="192" creationId="{7D8E67F2-F753-4E06-8229-4970A6725835}"/>
          </ac:spMkLst>
        </pc:spChg>
        <pc:spChg chg="add del">
          <ac:chgData name="Nadimpally, Ravi K." userId="S::nadimpally.ravi_mayo.edu#ext#@twinsbaseball.com::ba71d222-638c-4d8a-a183-b9d11156e6eb" providerId="AD" clId="Web-{F1DC3047-1E87-4F62-DE3E-CA0BA687398B}" dt="2020-09-14T23:32:53.922" v="313"/>
          <ac:spMkLst>
            <pc:docMk/>
            <pc:sldMk cId="3029371028" sldId="359"/>
            <ac:spMk id="194" creationId="{007B8288-68CC-4847-8419-CF535B6B7EEA}"/>
          </ac:spMkLst>
        </pc:spChg>
        <pc:spChg chg="add del">
          <ac:chgData name="Nadimpally, Ravi K." userId="S::nadimpally.ravi_mayo.edu#ext#@twinsbaseball.com::ba71d222-638c-4d8a-a183-b9d11156e6eb" providerId="AD" clId="Web-{F1DC3047-1E87-4F62-DE3E-CA0BA687398B}" dt="2020-09-14T23:32:53.922" v="313"/>
          <ac:spMkLst>
            <pc:docMk/>
            <pc:sldMk cId="3029371028" sldId="359"/>
            <ac:spMk id="195" creationId="{32BA8EA8-C1B6-4309-B674-F9F399B96288}"/>
          </ac:spMkLst>
        </pc:spChg>
        <pc:spChg chg="del">
          <ac:chgData name="Nadimpally, Ravi K." userId="S::nadimpally.ravi_mayo.edu#ext#@twinsbaseball.com::ba71d222-638c-4d8a-a183-b9d11156e6eb" providerId="AD" clId="Web-{F1DC3047-1E87-4F62-DE3E-CA0BA687398B}" dt="2020-09-14T23:15:30.914" v="169"/>
          <ac:spMkLst>
            <pc:docMk/>
            <pc:sldMk cId="3029371028" sldId="359"/>
            <ac:spMk id="230" creationId="{7D8E67F2-F753-4E06-8229-4970A6725835}"/>
          </ac:spMkLst>
        </pc:spChg>
        <pc:spChg chg="del">
          <ac:chgData name="Nadimpally, Ravi K." userId="S::nadimpally.ravi_mayo.edu#ext#@twinsbaseball.com::ba71d222-638c-4d8a-a183-b9d11156e6eb" providerId="AD" clId="Web-{F1DC3047-1E87-4F62-DE3E-CA0BA687398B}" dt="2020-09-14T23:15:30.914" v="169"/>
          <ac:spMkLst>
            <pc:docMk/>
            <pc:sldMk cId="3029371028" sldId="359"/>
            <ac:spMk id="232" creationId="{007B8288-68CC-4847-8419-CF535B6B7EEA}"/>
          </ac:spMkLst>
        </pc:spChg>
        <pc:spChg chg="del">
          <ac:chgData name="Nadimpally, Ravi K." userId="S::nadimpally.ravi_mayo.edu#ext#@twinsbaseball.com::ba71d222-638c-4d8a-a183-b9d11156e6eb" providerId="AD" clId="Web-{F1DC3047-1E87-4F62-DE3E-CA0BA687398B}" dt="2020-09-14T23:15:30.914" v="169"/>
          <ac:spMkLst>
            <pc:docMk/>
            <pc:sldMk cId="3029371028" sldId="359"/>
            <ac:spMk id="239" creationId="{32BA8EA8-C1B6-4309-B674-F9F399B96288}"/>
          </ac:spMkLst>
        </pc:spChg>
        <pc:spChg chg="add del">
          <ac:chgData name="Nadimpally, Ravi K." userId="S::nadimpally.ravi_mayo.edu#ext#@twinsbaseball.com::ba71d222-638c-4d8a-a183-b9d11156e6eb" providerId="AD" clId="Web-{F1DC3047-1E87-4F62-DE3E-CA0BA687398B}" dt="2020-09-14T23:15:58.336" v="182"/>
          <ac:spMkLst>
            <pc:docMk/>
            <pc:sldMk cId="3029371028" sldId="359"/>
            <ac:spMk id="244" creationId="{53E60C6D-4E85-4E14-BCDF-BF15C241F7CA}"/>
          </ac:spMkLst>
        </pc:spChg>
        <pc:spChg chg="add del">
          <ac:chgData name="Nadimpally, Ravi K." userId="S::nadimpally.ravi_mayo.edu#ext#@twinsbaseball.com::ba71d222-638c-4d8a-a183-b9d11156e6eb" providerId="AD" clId="Web-{F1DC3047-1E87-4F62-DE3E-CA0BA687398B}" dt="2020-09-14T23:15:58.336" v="182"/>
          <ac:spMkLst>
            <pc:docMk/>
            <pc:sldMk cId="3029371028" sldId="359"/>
            <ac:spMk id="246" creationId="{7D42D292-4C48-479B-9E59-E29CD9871C0C}"/>
          </ac:spMkLst>
        </pc:spChg>
        <pc:spChg chg="add del">
          <ac:chgData name="Nadimpally, Ravi K." userId="S::nadimpally.ravi_mayo.edu#ext#@twinsbaseball.com::ba71d222-638c-4d8a-a183-b9d11156e6eb" providerId="AD" clId="Web-{F1DC3047-1E87-4F62-DE3E-CA0BA687398B}" dt="2020-09-14T23:15:58.336" v="182"/>
          <ac:spMkLst>
            <pc:docMk/>
            <pc:sldMk cId="3029371028" sldId="359"/>
            <ac:spMk id="248" creationId="{533DF362-939D-4EEE-8DC4-6B54607E5611}"/>
          </ac:spMkLst>
        </pc:spChg>
        <pc:spChg chg="add del">
          <ac:chgData name="Nadimpally, Ravi K." userId="S::nadimpally.ravi_mayo.edu#ext#@twinsbaseball.com::ba71d222-638c-4d8a-a183-b9d11156e6eb" providerId="AD" clId="Web-{F1DC3047-1E87-4F62-DE3E-CA0BA687398B}" dt="2020-09-14T23:17:04.384" v="203"/>
          <ac:spMkLst>
            <pc:docMk/>
            <pc:sldMk cId="3029371028" sldId="359"/>
            <ac:spMk id="253" creationId="{7D8E67F2-F753-4E06-8229-4970A6725835}"/>
          </ac:spMkLst>
        </pc:spChg>
        <pc:spChg chg="add del">
          <ac:chgData name="Nadimpally, Ravi K." userId="S::nadimpally.ravi_mayo.edu#ext#@twinsbaseball.com::ba71d222-638c-4d8a-a183-b9d11156e6eb" providerId="AD" clId="Web-{F1DC3047-1E87-4F62-DE3E-CA0BA687398B}" dt="2020-09-14T23:17:04.384" v="203"/>
          <ac:spMkLst>
            <pc:docMk/>
            <pc:sldMk cId="3029371028" sldId="359"/>
            <ac:spMk id="257" creationId="{007B8288-68CC-4847-8419-CF535B6B7EEA}"/>
          </ac:spMkLst>
        </pc:spChg>
        <pc:spChg chg="add del">
          <ac:chgData name="Nadimpally, Ravi K." userId="S::nadimpally.ravi_mayo.edu#ext#@twinsbaseball.com::ba71d222-638c-4d8a-a183-b9d11156e6eb" providerId="AD" clId="Web-{F1DC3047-1E87-4F62-DE3E-CA0BA687398B}" dt="2020-09-14T23:17:04.384" v="203"/>
          <ac:spMkLst>
            <pc:docMk/>
            <pc:sldMk cId="3029371028" sldId="359"/>
            <ac:spMk id="259" creationId="{32BA8EA8-C1B6-4309-B674-F9F399B96288}"/>
          </ac:spMkLst>
        </pc:spChg>
        <pc:spChg chg="add del">
          <ac:chgData name="Nadimpally, Ravi K." userId="S::nadimpally.ravi_mayo.edu#ext#@twinsbaseball.com::ba71d222-638c-4d8a-a183-b9d11156e6eb" providerId="AD" clId="Web-{F1DC3047-1E87-4F62-DE3E-CA0BA687398B}" dt="2020-09-14T23:17:43.119" v="241"/>
          <ac:spMkLst>
            <pc:docMk/>
            <pc:sldMk cId="3029371028" sldId="359"/>
            <ac:spMk id="261" creationId="{7D8E67F2-F753-4E06-8229-4970A6725835}"/>
          </ac:spMkLst>
        </pc:spChg>
        <pc:spChg chg="add del">
          <ac:chgData name="Nadimpally, Ravi K." userId="S::nadimpally.ravi_mayo.edu#ext#@twinsbaseball.com::ba71d222-638c-4d8a-a183-b9d11156e6eb" providerId="AD" clId="Web-{F1DC3047-1E87-4F62-DE3E-CA0BA687398B}" dt="2020-09-14T23:17:43.119" v="241"/>
          <ac:spMkLst>
            <pc:docMk/>
            <pc:sldMk cId="3029371028" sldId="359"/>
            <ac:spMk id="263" creationId="{007B8288-68CC-4847-8419-CF535B6B7EEA}"/>
          </ac:spMkLst>
        </pc:spChg>
        <pc:spChg chg="add del">
          <ac:chgData name="Nadimpally, Ravi K." userId="S::nadimpally.ravi_mayo.edu#ext#@twinsbaseball.com::ba71d222-638c-4d8a-a183-b9d11156e6eb" providerId="AD" clId="Web-{F1DC3047-1E87-4F62-DE3E-CA0BA687398B}" dt="2020-09-14T23:17:04.228" v="202"/>
          <ac:spMkLst>
            <pc:docMk/>
            <pc:sldMk cId="3029371028" sldId="359"/>
            <ac:spMk id="264" creationId="{7D8E67F2-F753-4E06-8229-4970A6725835}"/>
          </ac:spMkLst>
        </pc:spChg>
        <pc:spChg chg="add del">
          <ac:chgData name="Nadimpally, Ravi K." userId="S::nadimpally.ravi_mayo.edu#ext#@twinsbaseball.com::ba71d222-638c-4d8a-a183-b9d11156e6eb" providerId="AD" clId="Web-{F1DC3047-1E87-4F62-DE3E-CA0BA687398B}" dt="2020-09-14T23:17:43.119" v="241"/>
          <ac:spMkLst>
            <pc:docMk/>
            <pc:sldMk cId="3029371028" sldId="359"/>
            <ac:spMk id="265" creationId="{32BA8EA8-C1B6-4309-B674-F9F399B96288}"/>
          </ac:spMkLst>
        </pc:spChg>
        <pc:spChg chg="add del">
          <ac:chgData name="Nadimpally, Ravi K." userId="S::nadimpally.ravi_mayo.edu#ext#@twinsbaseball.com::ba71d222-638c-4d8a-a183-b9d11156e6eb" providerId="AD" clId="Web-{F1DC3047-1E87-4F62-DE3E-CA0BA687398B}" dt="2020-09-14T23:17:04.228" v="202"/>
          <ac:spMkLst>
            <pc:docMk/>
            <pc:sldMk cId="3029371028" sldId="359"/>
            <ac:spMk id="268" creationId="{007B8288-68CC-4847-8419-CF535B6B7EEA}"/>
          </ac:spMkLst>
        </pc:spChg>
        <pc:spChg chg="add del">
          <ac:chgData name="Nadimpally, Ravi K." userId="S::nadimpally.ravi_mayo.edu#ext#@twinsbaseball.com::ba71d222-638c-4d8a-a183-b9d11156e6eb" providerId="AD" clId="Web-{F1DC3047-1E87-4F62-DE3E-CA0BA687398B}" dt="2020-09-14T23:17:04.228" v="202"/>
          <ac:spMkLst>
            <pc:docMk/>
            <pc:sldMk cId="3029371028" sldId="359"/>
            <ac:spMk id="270" creationId="{32BA8EA8-C1B6-4309-B674-F9F399B96288}"/>
          </ac:spMkLst>
        </pc:spChg>
        <pc:graphicFrameChg chg="mod modGraphic">
          <ac:chgData name="Nadimpally, Ravi K." userId="S::nadimpally.ravi_mayo.edu#ext#@twinsbaseball.com::ba71d222-638c-4d8a-a183-b9d11156e6eb" providerId="AD" clId="Web-{F1DC3047-1E87-4F62-DE3E-CA0BA687398B}" dt="2020-09-14T23:17:43.119" v="241"/>
          <ac:graphicFrameMkLst>
            <pc:docMk/>
            <pc:sldMk cId="3029371028" sldId="359"/>
            <ac:graphicFrameMk id="190" creationId="{D5879E2B-8F07-4CA7-A257-0047352C9B1A}"/>
          </ac:graphicFrameMkLst>
        </pc:graphicFrameChg>
        <pc:picChg chg="mod">
          <ac:chgData name="Nadimpally, Ravi K." userId="S::nadimpally.ravi_mayo.edu#ext#@twinsbaseball.com::ba71d222-638c-4d8a-a183-b9d11156e6eb" providerId="AD" clId="Web-{F1DC3047-1E87-4F62-DE3E-CA0BA687398B}" dt="2020-09-14T23:15:58.336" v="182"/>
          <ac:picMkLst>
            <pc:docMk/>
            <pc:sldMk cId="3029371028" sldId="359"/>
            <ac:picMk id="141" creationId="{38265AA7-332A-486C-8A04-8F03FF7A6A2B}"/>
          </ac:picMkLst>
        </pc:picChg>
        <pc:picChg chg="mod">
          <ac:chgData name="Nadimpally, Ravi K." userId="S::nadimpally.ravi_mayo.edu#ext#@twinsbaseball.com::ba71d222-638c-4d8a-a183-b9d11156e6eb" providerId="AD" clId="Web-{F1DC3047-1E87-4F62-DE3E-CA0BA687398B}" dt="2020-09-14T23:15:58.336" v="182"/>
          <ac:picMkLst>
            <pc:docMk/>
            <pc:sldMk cId="3029371028" sldId="359"/>
            <ac:picMk id="143" creationId="{E072019F-C3D6-47E8-BB60-88EBF2564727}"/>
          </ac:picMkLst>
        </pc:picChg>
        <pc:picChg chg="add del">
          <ac:chgData name="Nadimpally, Ravi K." userId="S::nadimpally.ravi_mayo.edu#ext#@twinsbaseball.com::ba71d222-638c-4d8a-a183-b9d11156e6eb" providerId="AD" clId="Web-{F1DC3047-1E87-4F62-DE3E-CA0BA687398B}" dt="2020-09-14T23:32:53.922" v="313"/>
          <ac:picMkLst>
            <pc:docMk/>
            <pc:sldMk cId="3029371028" sldId="359"/>
            <ac:picMk id="193" creationId="{2EE1BDFD-564B-44A4-841A-50D6A8E75CB4}"/>
          </ac:picMkLst>
        </pc:picChg>
        <pc:picChg chg="del">
          <ac:chgData name="Nadimpally, Ravi K." userId="S::nadimpally.ravi_mayo.edu#ext#@twinsbaseball.com::ba71d222-638c-4d8a-a183-b9d11156e6eb" providerId="AD" clId="Web-{F1DC3047-1E87-4F62-DE3E-CA0BA687398B}" dt="2020-09-14T23:15:30.914" v="169"/>
          <ac:picMkLst>
            <pc:docMk/>
            <pc:sldMk cId="3029371028" sldId="359"/>
            <ac:picMk id="231" creationId="{2EE1BDFD-564B-44A4-841A-50D6A8E75CB4}"/>
          </ac:picMkLst>
        </pc:picChg>
        <pc:picChg chg="add del">
          <ac:chgData name="Nadimpally, Ravi K." userId="S::nadimpally.ravi_mayo.edu#ext#@twinsbaseball.com::ba71d222-638c-4d8a-a183-b9d11156e6eb" providerId="AD" clId="Web-{F1DC3047-1E87-4F62-DE3E-CA0BA687398B}" dt="2020-09-14T23:17:04.384" v="203"/>
          <ac:picMkLst>
            <pc:docMk/>
            <pc:sldMk cId="3029371028" sldId="359"/>
            <ac:picMk id="255" creationId="{2EE1BDFD-564B-44A4-841A-50D6A8E75CB4}"/>
          </ac:picMkLst>
        </pc:picChg>
        <pc:picChg chg="add del">
          <ac:chgData name="Nadimpally, Ravi K." userId="S::nadimpally.ravi_mayo.edu#ext#@twinsbaseball.com::ba71d222-638c-4d8a-a183-b9d11156e6eb" providerId="AD" clId="Web-{F1DC3047-1E87-4F62-DE3E-CA0BA687398B}" dt="2020-09-14T23:17:43.119" v="241"/>
          <ac:picMkLst>
            <pc:docMk/>
            <pc:sldMk cId="3029371028" sldId="359"/>
            <ac:picMk id="262" creationId="{2EE1BDFD-564B-44A4-841A-50D6A8E75CB4}"/>
          </ac:picMkLst>
        </pc:picChg>
        <pc:picChg chg="add del">
          <ac:chgData name="Nadimpally, Ravi K." userId="S::nadimpally.ravi_mayo.edu#ext#@twinsbaseball.com::ba71d222-638c-4d8a-a183-b9d11156e6eb" providerId="AD" clId="Web-{F1DC3047-1E87-4F62-DE3E-CA0BA687398B}" dt="2020-09-14T23:17:04.228" v="202"/>
          <ac:picMkLst>
            <pc:docMk/>
            <pc:sldMk cId="3029371028" sldId="359"/>
            <ac:picMk id="266" creationId="{2EE1BDFD-564B-44A4-841A-50D6A8E75CB4}"/>
          </ac:picMkLst>
        </pc:picChg>
      </pc:sldChg>
      <pc:sldChg chg="addSp delSp modSp add mod replId modClrScheme delDesignElem chgLayout modNotes">
        <pc:chgData name="Nadimpally, Ravi K." userId="S::nadimpally.ravi_mayo.edu#ext#@twinsbaseball.com::ba71d222-638c-4d8a-a183-b9d11156e6eb" providerId="AD" clId="Web-{F1DC3047-1E87-4F62-DE3E-CA0BA687398B}" dt="2020-09-14T23:32:53.922" v="313"/>
        <pc:sldMkLst>
          <pc:docMk/>
          <pc:sldMk cId="2497959991" sldId="360"/>
        </pc:sldMkLst>
        <pc:spChg chg="mod ord">
          <ac:chgData name="Nadimpally, Ravi K." userId="S::nadimpally.ravi_mayo.edu#ext#@twinsbaseball.com::ba71d222-638c-4d8a-a183-b9d11156e6eb" providerId="AD" clId="Web-{F1DC3047-1E87-4F62-DE3E-CA0BA687398B}" dt="2020-09-14T23:32:53.922" v="313"/>
          <ac:spMkLst>
            <pc:docMk/>
            <pc:sldMk cId="2497959991" sldId="360"/>
            <ac:spMk id="2" creationId="{F80C7716-25CC-48DD-9D3F-14F2979FDEFA}"/>
          </ac:spMkLst>
        </pc:spChg>
        <pc:spChg chg="add del">
          <ac:chgData name="Nadimpally, Ravi K." userId="S::nadimpally.ravi_mayo.edu#ext#@twinsbaseball.com::ba71d222-638c-4d8a-a183-b9d11156e6eb" providerId="AD" clId="Web-{F1DC3047-1E87-4F62-DE3E-CA0BA687398B}" dt="2020-09-14T23:22:18.324" v="256"/>
          <ac:spMkLst>
            <pc:docMk/>
            <pc:sldMk cId="2497959991" sldId="360"/>
            <ac:spMk id="192" creationId="{7D8E67F2-F753-4E06-8229-4970A6725835}"/>
          </ac:spMkLst>
        </pc:spChg>
        <pc:spChg chg="add del">
          <ac:chgData name="Nadimpally, Ravi K." userId="S::nadimpally.ravi_mayo.edu#ext#@twinsbaseball.com::ba71d222-638c-4d8a-a183-b9d11156e6eb" providerId="AD" clId="Web-{F1DC3047-1E87-4F62-DE3E-CA0BA687398B}" dt="2020-09-14T23:22:18.324" v="256"/>
          <ac:spMkLst>
            <pc:docMk/>
            <pc:sldMk cId="2497959991" sldId="360"/>
            <ac:spMk id="194" creationId="{007B8288-68CC-4847-8419-CF535B6B7EEA}"/>
          </ac:spMkLst>
        </pc:spChg>
        <pc:spChg chg="add del">
          <ac:chgData name="Nadimpally, Ravi K." userId="S::nadimpally.ravi_mayo.edu#ext#@twinsbaseball.com::ba71d222-638c-4d8a-a183-b9d11156e6eb" providerId="AD" clId="Web-{F1DC3047-1E87-4F62-DE3E-CA0BA687398B}" dt="2020-09-14T23:22:18.324" v="256"/>
          <ac:spMkLst>
            <pc:docMk/>
            <pc:sldMk cId="2497959991" sldId="360"/>
            <ac:spMk id="195" creationId="{32BA8EA8-C1B6-4309-B674-F9F399B96288}"/>
          </ac:spMkLst>
        </pc:spChg>
        <pc:spChg chg="add del">
          <ac:chgData name="Nadimpally, Ravi K." userId="S::nadimpally.ravi_mayo.edu#ext#@twinsbaseball.com::ba71d222-638c-4d8a-a183-b9d11156e6eb" providerId="AD" clId="Web-{F1DC3047-1E87-4F62-DE3E-CA0BA687398B}" dt="2020-09-14T23:22:13.621" v="253"/>
          <ac:spMkLst>
            <pc:docMk/>
            <pc:sldMk cId="2497959991" sldId="360"/>
            <ac:spMk id="197" creationId="{7D8E67F2-F753-4E06-8229-4970A6725835}"/>
          </ac:spMkLst>
        </pc:spChg>
        <pc:spChg chg="add del">
          <ac:chgData name="Nadimpally, Ravi K." userId="S::nadimpally.ravi_mayo.edu#ext#@twinsbaseball.com::ba71d222-638c-4d8a-a183-b9d11156e6eb" providerId="AD" clId="Web-{F1DC3047-1E87-4F62-DE3E-CA0BA687398B}" dt="2020-09-14T23:22:13.621" v="253"/>
          <ac:spMkLst>
            <pc:docMk/>
            <pc:sldMk cId="2497959991" sldId="360"/>
            <ac:spMk id="199" creationId="{007B8288-68CC-4847-8419-CF535B6B7EEA}"/>
          </ac:spMkLst>
        </pc:spChg>
        <pc:spChg chg="add del">
          <ac:chgData name="Nadimpally, Ravi K." userId="S::nadimpally.ravi_mayo.edu#ext#@twinsbaseball.com::ba71d222-638c-4d8a-a183-b9d11156e6eb" providerId="AD" clId="Web-{F1DC3047-1E87-4F62-DE3E-CA0BA687398B}" dt="2020-09-14T23:21:45.573" v="251"/>
          <ac:spMkLst>
            <pc:docMk/>
            <pc:sldMk cId="2497959991" sldId="360"/>
            <ac:spMk id="200" creationId="{7D8E67F2-F753-4E06-8229-4970A6725835}"/>
          </ac:spMkLst>
        </pc:spChg>
        <pc:spChg chg="add del">
          <ac:chgData name="Nadimpally, Ravi K." userId="S::nadimpally.ravi_mayo.edu#ext#@twinsbaseball.com::ba71d222-638c-4d8a-a183-b9d11156e6eb" providerId="AD" clId="Web-{F1DC3047-1E87-4F62-DE3E-CA0BA687398B}" dt="2020-09-14T23:22:13.621" v="253"/>
          <ac:spMkLst>
            <pc:docMk/>
            <pc:sldMk cId="2497959991" sldId="360"/>
            <ac:spMk id="201" creationId="{32BA8EA8-C1B6-4309-B674-F9F399B96288}"/>
          </ac:spMkLst>
        </pc:spChg>
        <pc:spChg chg="add del">
          <ac:chgData name="Nadimpally, Ravi K." userId="S::nadimpally.ravi_mayo.edu#ext#@twinsbaseball.com::ba71d222-638c-4d8a-a183-b9d11156e6eb" providerId="AD" clId="Web-{F1DC3047-1E87-4F62-DE3E-CA0BA687398B}" dt="2020-09-14T23:22:18.121" v="255"/>
          <ac:spMkLst>
            <pc:docMk/>
            <pc:sldMk cId="2497959991" sldId="360"/>
            <ac:spMk id="203" creationId="{7D8E67F2-F753-4E06-8229-4970A6725835}"/>
          </ac:spMkLst>
        </pc:spChg>
        <pc:spChg chg="add del">
          <ac:chgData name="Nadimpally, Ravi K." userId="S::nadimpally.ravi_mayo.edu#ext#@twinsbaseball.com::ba71d222-638c-4d8a-a183-b9d11156e6eb" providerId="AD" clId="Web-{F1DC3047-1E87-4F62-DE3E-CA0BA687398B}" dt="2020-09-14T23:21:45.573" v="251"/>
          <ac:spMkLst>
            <pc:docMk/>
            <pc:sldMk cId="2497959991" sldId="360"/>
            <ac:spMk id="204" creationId="{007B8288-68CC-4847-8419-CF535B6B7EEA}"/>
          </ac:spMkLst>
        </pc:spChg>
        <pc:spChg chg="add del">
          <ac:chgData name="Nadimpally, Ravi K." userId="S::nadimpally.ravi_mayo.edu#ext#@twinsbaseball.com::ba71d222-638c-4d8a-a183-b9d11156e6eb" providerId="AD" clId="Web-{F1DC3047-1E87-4F62-DE3E-CA0BA687398B}" dt="2020-09-14T23:21:45.573" v="251"/>
          <ac:spMkLst>
            <pc:docMk/>
            <pc:sldMk cId="2497959991" sldId="360"/>
            <ac:spMk id="206" creationId="{32BA8EA8-C1B6-4309-B674-F9F399B96288}"/>
          </ac:spMkLst>
        </pc:spChg>
        <pc:spChg chg="add del">
          <ac:chgData name="Nadimpally, Ravi K." userId="S::nadimpally.ravi_mayo.edu#ext#@twinsbaseball.com::ba71d222-638c-4d8a-a183-b9d11156e6eb" providerId="AD" clId="Web-{F1DC3047-1E87-4F62-DE3E-CA0BA687398B}" dt="2020-09-14T23:22:18.121" v="255"/>
          <ac:spMkLst>
            <pc:docMk/>
            <pc:sldMk cId="2497959991" sldId="360"/>
            <ac:spMk id="207" creationId="{007B8288-68CC-4847-8419-CF535B6B7EEA}"/>
          </ac:spMkLst>
        </pc:spChg>
        <pc:spChg chg="add del">
          <ac:chgData name="Nadimpally, Ravi K." userId="S::nadimpally.ravi_mayo.edu#ext#@twinsbaseball.com::ba71d222-638c-4d8a-a183-b9d11156e6eb" providerId="AD" clId="Web-{F1DC3047-1E87-4F62-DE3E-CA0BA687398B}" dt="2020-09-14T23:22:18.121" v="255"/>
          <ac:spMkLst>
            <pc:docMk/>
            <pc:sldMk cId="2497959991" sldId="360"/>
            <ac:spMk id="208" creationId="{32BA8EA8-C1B6-4309-B674-F9F399B96288}"/>
          </ac:spMkLst>
        </pc:spChg>
        <pc:spChg chg="add del">
          <ac:chgData name="Nadimpally, Ravi K." userId="S::nadimpally.ravi_mayo.edu#ext#@twinsbaseball.com::ba71d222-638c-4d8a-a183-b9d11156e6eb" providerId="AD" clId="Web-{F1DC3047-1E87-4F62-DE3E-CA0BA687398B}" dt="2020-09-14T23:24:07.325" v="280"/>
          <ac:spMkLst>
            <pc:docMk/>
            <pc:sldMk cId="2497959991" sldId="360"/>
            <ac:spMk id="209" creationId="{7D8E67F2-F753-4E06-8229-4970A6725835}"/>
          </ac:spMkLst>
        </pc:spChg>
        <pc:spChg chg="add del">
          <ac:chgData name="Nadimpally, Ravi K." userId="S::nadimpally.ravi_mayo.edu#ext#@twinsbaseball.com::ba71d222-638c-4d8a-a183-b9d11156e6eb" providerId="AD" clId="Web-{F1DC3047-1E87-4F62-DE3E-CA0BA687398B}" dt="2020-09-14T23:24:07.325" v="280"/>
          <ac:spMkLst>
            <pc:docMk/>
            <pc:sldMk cId="2497959991" sldId="360"/>
            <ac:spMk id="211" creationId="{007B8288-68CC-4847-8419-CF535B6B7EEA}"/>
          </ac:spMkLst>
        </pc:spChg>
        <pc:spChg chg="add del">
          <ac:chgData name="Nadimpally, Ravi K." userId="S::nadimpally.ravi_mayo.edu#ext#@twinsbaseball.com::ba71d222-638c-4d8a-a183-b9d11156e6eb" providerId="AD" clId="Web-{F1DC3047-1E87-4F62-DE3E-CA0BA687398B}" dt="2020-09-14T23:24:07.325" v="280"/>
          <ac:spMkLst>
            <pc:docMk/>
            <pc:sldMk cId="2497959991" sldId="360"/>
            <ac:spMk id="212" creationId="{32BA8EA8-C1B6-4309-B674-F9F399B96288}"/>
          </ac:spMkLst>
        </pc:spChg>
        <pc:spChg chg="add del">
          <ac:chgData name="Nadimpally, Ravi K." userId="S::nadimpally.ravi_mayo.edu#ext#@twinsbaseball.com::ba71d222-638c-4d8a-a183-b9d11156e6eb" providerId="AD" clId="Web-{F1DC3047-1E87-4F62-DE3E-CA0BA687398B}" dt="2020-09-14T23:23:50.778" v="277"/>
          <ac:spMkLst>
            <pc:docMk/>
            <pc:sldMk cId="2497959991" sldId="360"/>
            <ac:spMk id="214" creationId="{7D8E67F2-F753-4E06-8229-4970A6725835}"/>
          </ac:spMkLst>
        </pc:spChg>
        <pc:spChg chg="add del">
          <ac:chgData name="Nadimpally, Ravi K." userId="S::nadimpally.ravi_mayo.edu#ext#@twinsbaseball.com::ba71d222-638c-4d8a-a183-b9d11156e6eb" providerId="AD" clId="Web-{F1DC3047-1E87-4F62-DE3E-CA0BA687398B}" dt="2020-09-14T23:23:50.778" v="277"/>
          <ac:spMkLst>
            <pc:docMk/>
            <pc:sldMk cId="2497959991" sldId="360"/>
            <ac:spMk id="216" creationId="{007B8288-68CC-4847-8419-CF535B6B7EEA}"/>
          </ac:spMkLst>
        </pc:spChg>
        <pc:spChg chg="add del">
          <ac:chgData name="Nadimpally, Ravi K." userId="S::nadimpally.ravi_mayo.edu#ext#@twinsbaseball.com::ba71d222-638c-4d8a-a183-b9d11156e6eb" providerId="AD" clId="Web-{F1DC3047-1E87-4F62-DE3E-CA0BA687398B}" dt="2020-09-14T23:23:45.449" v="275"/>
          <ac:spMkLst>
            <pc:docMk/>
            <pc:sldMk cId="2497959991" sldId="360"/>
            <ac:spMk id="217" creationId="{7D8E67F2-F753-4E06-8229-4970A6725835}"/>
          </ac:spMkLst>
        </pc:spChg>
        <pc:spChg chg="add del">
          <ac:chgData name="Nadimpally, Ravi K." userId="S::nadimpally.ravi_mayo.edu#ext#@twinsbaseball.com::ba71d222-638c-4d8a-a183-b9d11156e6eb" providerId="AD" clId="Web-{F1DC3047-1E87-4F62-DE3E-CA0BA687398B}" dt="2020-09-14T23:23:50.778" v="277"/>
          <ac:spMkLst>
            <pc:docMk/>
            <pc:sldMk cId="2497959991" sldId="360"/>
            <ac:spMk id="218" creationId="{32BA8EA8-C1B6-4309-B674-F9F399B96288}"/>
          </ac:spMkLst>
        </pc:spChg>
        <pc:spChg chg="add del">
          <ac:chgData name="Nadimpally, Ravi K." userId="S::nadimpally.ravi_mayo.edu#ext#@twinsbaseball.com::ba71d222-638c-4d8a-a183-b9d11156e6eb" providerId="AD" clId="Web-{F1DC3047-1E87-4F62-DE3E-CA0BA687398B}" dt="2020-09-14T23:24:07.215" v="279"/>
          <ac:spMkLst>
            <pc:docMk/>
            <pc:sldMk cId="2497959991" sldId="360"/>
            <ac:spMk id="220" creationId="{7D8E67F2-F753-4E06-8229-4970A6725835}"/>
          </ac:spMkLst>
        </pc:spChg>
        <pc:spChg chg="add del">
          <ac:chgData name="Nadimpally, Ravi K." userId="S::nadimpally.ravi_mayo.edu#ext#@twinsbaseball.com::ba71d222-638c-4d8a-a183-b9d11156e6eb" providerId="AD" clId="Web-{F1DC3047-1E87-4F62-DE3E-CA0BA687398B}" dt="2020-09-14T23:23:45.449" v="275"/>
          <ac:spMkLst>
            <pc:docMk/>
            <pc:sldMk cId="2497959991" sldId="360"/>
            <ac:spMk id="221" creationId="{007B8288-68CC-4847-8419-CF535B6B7EEA}"/>
          </ac:spMkLst>
        </pc:spChg>
        <pc:spChg chg="add del">
          <ac:chgData name="Nadimpally, Ravi K." userId="S::nadimpally.ravi_mayo.edu#ext#@twinsbaseball.com::ba71d222-638c-4d8a-a183-b9d11156e6eb" providerId="AD" clId="Web-{F1DC3047-1E87-4F62-DE3E-CA0BA687398B}" dt="2020-09-14T23:23:45.449" v="275"/>
          <ac:spMkLst>
            <pc:docMk/>
            <pc:sldMk cId="2497959991" sldId="360"/>
            <ac:spMk id="223" creationId="{32BA8EA8-C1B6-4309-B674-F9F399B96288}"/>
          </ac:spMkLst>
        </pc:spChg>
        <pc:spChg chg="add del">
          <ac:chgData name="Nadimpally, Ravi K." userId="S::nadimpally.ravi_mayo.edu#ext#@twinsbaseball.com::ba71d222-638c-4d8a-a183-b9d11156e6eb" providerId="AD" clId="Web-{F1DC3047-1E87-4F62-DE3E-CA0BA687398B}" dt="2020-09-14T23:24:07.215" v="279"/>
          <ac:spMkLst>
            <pc:docMk/>
            <pc:sldMk cId="2497959991" sldId="360"/>
            <ac:spMk id="224" creationId="{007B8288-68CC-4847-8419-CF535B6B7EEA}"/>
          </ac:spMkLst>
        </pc:spChg>
        <pc:spChg chg="add del">
          <ac:chgData name="Nadimpally, Ravi K." userId="S::nadimpally.ravi_mayo.edu#ext#@twinsbaseball.com::ba71d222-638c-4d8a-a183-b9d11156e6eb" providerId="AD" clId="Web-{F1DC3047-1E87-4F62-DE3E-CA0BA687398B}" dt="2020-09-14T23:24:07.215" v="279"/>
          <ac:spMkLst>
            <pc:docMk/>
            <pc:sldMk cId="2497959991" sldId="360"/>
            <ac:spMk id="225" creationId="{32BA8EA8-C1B6-4309-B674-F9F399B96288}"/>
          </ac:spMkLst>
        </pc:spChg>
        <pc:spChg chg="add del">
          <ac:chgData name="Nadimpally, Ravi K." userId="S::nadimpally.ravi_mayo.edu#ext#@twinsbaseball.com::ba71d222-638c-4d8a-a183-b9d11156e6eb" providerId="AD" clId="Web-{F1DC3047-1E87-4F62-DE3E-CA0BA687398B}" dt="2020-09-14T23:32:53.922" v="313"/>
          <ac:spMkLst>
            <pc:docMk/>
            <pc:sldMk cId="2497959991" sldId="360"/>
            <ac:spMk id="226" creationId="{7D8E67F2-F753-4E06-8229-4970A6725835}"/>
          </ac:spMkLst>
        </pc:spChg>
        <pc:spChg chg="add del">
          <ac:chgData name="Nadimpally, Ravi K." userId="S::nadimpally.ravi_mayo.edu#ext#@twinsbaseball.com::ba71d222-638c-4d8a-a183-b9d11156e6eb" providerId="AD" clId="Web-{F1DC3047-1E87-4F62-DE3E-CA0BA687398B}" dt="2020-09-14T23:32:53.922" v="313"/>
          <ac:spMkLst>
            <pc:docMk/>
            <pc:sldMk cId="2497959991" sldId="360"/>
            <ac:spMk id="228" creationId="{007B8288-68CC-4847-8419-CF535B6B7EEA}"/>
          </ac:spMkLst>
        </pc:spChg>
        <pc:spChg chg="add del">
          <ac:chgData name="Nadimpally, Ravi K." userId="S::nadimpally.ravi_mayo.edu#ext#@twinsbaseball.com::ba71d222-638c-4d8a-a183-b9d11156e6eb" providerId="AD" clId="Web-{F1DC3047-1E87-4F62-DE3E-CA0BA687398B}" dt="2020-09-14T23:32:53.922" v="313"/>
          <ac:spMkLst>
            <pc:docMk/>
            <pc:sldMk cId="2497959991" sldId="360"/>
            <ac:spMk id="229" creationId="{32BA8EA8-C1B6-4309-B674-F9F399B96288}"/>
          </ac:spMkLst>
        </pc:spChg>
        <pc:graphicFrameChg chg="mod modGraphic">
          <ac:chgData name="Nadimpally, Ravi K." userId="S::nadimpally.ravi_mayo.edu#ext#@twinsbaseball.com::ba71d222-638c-4d8a-a183-b9d11156e6eb" providerId="AD" clId="Web-{F1DC3047-1E87-4F62-DE3E-CA0BA687398B}" dt="2020-09-14T23:24:07.325" v="280"/>
          <ac:graphicFrameMkLst>
            <pc:docMk/>
            <pc:sldMk cId="2497959991" sldId="360"/>
            <ac:graphicFrameMk id="190" creationId="{D5879E2B-8F07-4CA7-A257-0047352C9B1A}"/>
          </ac:graphicFrameMkLst>
        </pc:graphicFrameChg>
        <pc:picChg chg="add del">
          <ac:chgData name="Nadimpally, Ravi K." userId="S::nadimpally.ravi_mayo.edu#ext#@twinsbaseball.com::ba71d222-638c-4d8a-a183-b9d11156e6eb" providerId="AD" clId="Web-{F1DC3047-1E87-4F62-DE3E-CA0BA687398B}" dt="2020-09-14T23:22:18.324" v="256"/>
          <ac:picMkLst>
            <pc:docMk/>
            <pc:sldMk cId="2497959991" sldId="360"/>
            <ac:picMk id="193" creationId="{2EE1BDFD-564B-44A4-841A-50D6A8E75CB4}"/>
          </ac:picMkLst>
        </pc:picChg>
        <pc:picChg chg="add del">
          <ac:chgData name="Nadimpally, Ravi K." userId="S::nadimpally.ravi_mayo.edu#ext#@twinsbaseball.com::ba71d222-638c-4d8a-a183-b9d11156e6eb" providerId="AD" clId="Web-{F1DC3047-1E87-4F62-DE3E-CA0BA687398B}" dt="2020-09-14T23:22:13.621" v="253"/>
          <ac:picMkLst>
            <pc:docMk/>
            <pc:sldMk cId="2497959991" sldId="360"/>
            <ac:picMk id="198" creationId="{2EE1BDFD-564B-44A4-841A-50D6A8E75CB4}"/>
          </ac:picMkLst>
        </pc:picChg>
        <pc:picChg chg="add del">
          <ac:chgData name="Nadimpally, Ravi K." userId="S::nadimpally.ravi_mayo.edu#ext#@twinsbaseball.com::ba71d222-638c-4d8a-a183-b9d11156e6eb" providerId="AD" clId="Web-{F1DC3047-1E87-4F62-DE3E-CA0BA687398B}" dt="2020-09-14T23:21:45.573" v="251"/>
          <ac:picMkLst>
            <pc:docMk/>
            <pc:sldMk cId="2497959991" sldId="360"/>
            <ac:picMk id="202" creationId="{2EE1BDFD-564B-44A4-841A-50D6A8E75CB4}"/>
          </ac:picMkLst>
        </pc:picChg>
        <pc:picChg chg="add del">
          <ac:chgData name="Nadimpally, Ravi K." userId="S::nadimpally.ravi_mayo.edu#ext#@twinsbaseball.com::ba71d222-638c-4d8a-a183-b9d11156e6eb" providerId="AD" clId="Web-{F1DC3047-1E87-4F62-DE3E-CA0BA687398B}" dt="2020-09-14T23:22:18.121" v="255"/>
          <ac:picMkLst>
            <pc:docMk/>
            <pc:sldMk cId="2497959991" sldId="360"/>
            <ac:picMk id="205" creationId="{2EE1BDFD-564B-44A4-841A-50D6A8E75CB4}"/>
          </ac:picMkLst>
        </pc:picChg>
        <pc:picChg chg="add del">
          <ac:chgData name="Nadimpally, Ravi K." userId="S::nadimpally.ravi_mayo.edu#ext#@twinsbaseball.com::ba71d222-638c-4d8a-a183-b9d11156e6eb" providerId="AD" clId="Web-{F1DC3047-1E87-4F62-DE3E-CA0BA687398B}" dt="2020-09-14T23:24:07.325" v="280"/>
          <ac:picMkLst>
            <pc:docMk/>
            <pc:sldMk cId="2497959991" sldId="360"/>
            <ac:picMk id="210" creationId="{2EE1BDFD-564B-44A4-841A-50D6A8E75CB4}"/>
          </ac:picMkLst>
        </pc:picChg>
        <pc:picChg chg="add del">
          <ac:chgData name="Nadimpally, Ravi K." userId="S::nadimpally.ravi_mayo.edu#ext#@twinsbaseball.com::ba71d222-638c-4d8a-a183-b9d11156e6eb" providerId="AD" clId="Web-{F1DC3047-1E87-4F62-DE3E-CA0BA687398B}" dt="2020-09-14T23:23:50.778" v="277"/>
          <ac:picMkLst>
            <pc:docMk/>
            <pc:sldMk cId="2497959991" sldId="360"/>
            <ac:picMk id="215" creationId="{2EE1BDFD-564B-44A4-841A-50D6A8E75CB4}"/>
          </ac:picMkLst>
        </pc:picChg>
        <pc:picChg chg="add del">
          <ac:chgData name="Nadimpally, Ravi K." userId="S::nadimpally.ravi_mayo.edu#ext#@twinsbaseball.com::ba71d222-638c-4d8a-a183-b9d11156e6eb" providerId="AD" clId="Web-{F1DC3047-1E87-4F62-DE3E-CA0BA687398B}" dt="2020-09-14T23:23:45.449" v="275"/>
          <ac:picMkLst>
            <pc:docMk/>
            <pc:sldMk cId="2497959991" sldId="360"/>
            <ac:picMk id="219" creationId="{2EE1BDFD-564B-44A4-841A-50D6A8E75CB4}"/>
          </ac:picMkLst>
        </pc:picChg>
        <pc:picChg chg="add del">
          <ac:chgData name="Nadimpally, Ravi K." userId="S::nadimpally.ravi_mayo.edu#ext#@twinsbaseball.com::ba71d222-638c-4d8a-a183-b9d11156e6eb" providerId="AD" clId="Web-{F1DC3047-1E87-4F62-DE3E-CA0BA687398B}" dt="2020-09-14T23:24:07.215" v="279"/>
          <ac:picMkLst>
            <pc:docMk/>
            <pc:sldMk cId="2497959991" sldId="360"/>
            <ac:picMk id="222" creationId="{2EE1BDFD-564B-44A4-841A-50D6A8E75CB4}"/>
          </ac:picMkLst>
        </pc:picChg>
        <pc:picChg chg="add del">
          <ac:chgData name="Nadimpally, Ravi K." userId="S::nadimpally.ravi_mayo.edu#ext#@twinsbaseball.com::ba71d222-638c-4d8a-a183-b9d11156e6eb" providerId="AD" clId="Web-{F1DC3047-1E87-4F62-DE3E-CA0BA687398B}" dt="2020-09-14T23:32:53.922" v="313"/>
          <ac:picMkLst>
            <pc:docMk/>
            <pc:sldMk cId="2497959991" sldId="360"/>
            <ac:picMk id="227" creationId="{2EE1BDFD-564B-44A4-841A-50D6A8E75CB4}"/>
          </ac:picMkLst>
        </pc:picChg>
      </pc:sldChg>
      <pc:sldChg chg="addSp delSp modSp add mod replId modClrScheme delDesignElem chgLayout modNotes">
        <pc:chgData name="Nadimpally, Ravi K." userId="S::nadimpally.ravi_mayo.edu#ext#@twinsbaseball.com::ba71d222-638c-4d8a-a183-b9d11156e6eb" providerId="AD" clId="Web-{F1DC3047-1E87-4F62-DE3E-CA0BA687398B}" dt="2020-09-14T23:32:53.922" v="313"/>
        <pc:sldMkLst>
          <pc:docMk/>
          <pc:sldMk cId="3476594046" sldId="361"/>
        </pc:sldMkLst>
        <pc:spChg chg="mod ord">
          <ac:chgData name="Nadimpally, Ravi K." userId="S::nadimpally.ravi_mayo.edu#ext#@twinsbaseball.com::ba71d222-638c-4d8a-a183-b9d11156e6eb" providerId="AD" clId="Web-{F1DC3047-1E87-4F62-DE3E-CA0BA687398B}" dt="2020-09-14T23:32:53.922" v="313"/>
          <ac:spMkLst>
            <pc:docMk/>
            <pc:sldMk cId="3476594046" sldId="361"/>
            <ac:spMk id="2" creationId="{F80C7716-25CC-48DD-9D3F-14F2979FDEFA}"/>
          </ac:spMkLst>
        </pc:spChg>
        <pc:spChg chg="del">
          <ac:chgData name="Nadimpally, Ravi K." userId="S::nadimpally.ravi_mayo.edu#ext#@twinsbaseball.com::ba71d222-638c-4d8a-a183-b9d11156e6eb" providerId="AD" clId="Web-{F1DC3047-1E87-4F62-DE3E-CA0BA687398B}" dt="2020-09-14T23:25:18.716" v="295"/>
          <ac:spMkLst>
            <pc:docMk/>
            <pc:sldMk cId="3476594046" sldId="361"/>
            <ac:spMk id="192" creationId="{7D8E67F2-F753-4E06-8229-4970A6725835}"/>
          </ac:spMkLst>
        </pc:spChg>
        <pc:spChg chg="del">
          <ac:chgData name="Nadimpally, Ravi K." userId="S::nadimpally.ravi_mayo.edu#ext#@twinsbaseball.com::ba71d222-638c-4d8a-a183-b9d11156e6eb" providerId="AD" clId="Web-{F1DC3047-1E87-4F62-DE3E-CA0BA687398B}" dt="2020-09-14T23:25:18.716" v="295"/>
          <ac:spMkLst>
            <pc:docMk/>
            <pc:sldMk cId="3476594046" sldId="361"/>
            <ac:spMk id="194" creationId="{007B8288-68CC-4847-8419-CF535B6B7EEA}"/>
          </ac:spMkLst>
        </pc:spChg>
        <pc:spChg chg="del">
          <ac:chgData name="Nadimpally, Ravi K." userId="S::nadimpally.ravi_mayo.edu#ext#@twinsbaseball.com::ba71d222-638c-4d8a-a183-b9d11156e6eb" providerId="AD" clId="Web-{F1DC3047-1E87-4F62-DE3E-CA0BA687398B}" dt="2020-09-14T23:25:18.716" v="295"/>
          <ac:spMkLst>
            <pc:docMk/>
            <pc:sldMk cId="3476594046" sldId="361"/>
            <ac:spMk id="195" creationId="{32BA8EA8-C1B6-4309-B674-F9F399B96288}"/>
          </ac:spMkLst>
        </pc:spChg>
        <pc:spChg chg="add del">
          <ac:chgData name="Nadimpally, Ravi K." userId="S::nadimpally.ravi_mayo.edu#ext#@twinsbaseball.com::ba71d222-638c-4d8a-a183-b9d11156e6eb" providerId="AD" clId="Web-{F1DC3047-1E87-4F62-DE3E-CA0BA687398B}" dt="2020-09-14T23:32:53.922" v="313"/>
          <ac:spMkLst>
            <pc:docMk/>
            <pc:sldMk cId="3476594046" sldId="361"/>
            <ac:spMk id="200" creationId="{7D8E67F2-F753-4E06-8229-4970A6725835}"/>
          </ac:spMkLst>
        </pc:spChg>
        <pc:spChg chg="add del">
          <ac:chgData name="Nadimpally, Ravi K." userId="S::nadimpally.ravi_mayo.edu#ext#@twinsbaseball.com::ba71d222-638c-4d8a-a183-b9d11156e6eb" providerId="AD" clId="Web-{F1DC3047-1E87-4F62-DE3E-CA0BA687398B}" dt="2020-09-14T23:32:53.922" v="313"/>
          <ac:spMkLst>
            <pc:docMk/>
            <pc:sldMk cId="3476594046" sldId="361"/>
            <ac:spMk id="204" creationId="{007B8288-68CC-4847-8419-CF535B6B7EEA}"/>
          </ac:spMkLst>
        </pc:spChg>
        <pc:spChg chg="add del">
          <ac:chgData name="Nadimpally, Ravi K." userId="S::nadimpally.ravi_mayo.edu#ext#@twinsbaseball.com::ba71d222-638c-4d8a-a183-b9d11156e6eb" providerId="AD" clId="Web-{F1DC3047-1E87-4F62-DE3E-CA0BA687398B}" dt="2020-09-14T23:32:53.922" v="313"/>
          <ac:spMkLst>
            <pc:docMk/>
            <pc:sldMk cId="3476594046" sldId="361"/>
            <ac:spMk id="206" creationId="{32BA8EA8-C1B6-4309-B674-F9F399B96288}"/>
          </ac:spMkLst>
        </pc:spChg>
        <pc:graphicFrameChg chg="mod modGraphic">
          <ac:chgData name="Nadimpally, Ravi K." userId="S::nadimpally.ravi_mayo.edu#ext#@twinsbaseball.com::ba71d222-638c-4d8a-a183-b9d11156e6eb" providerId="AD" clId="Web-{F1DC3047-1E87-4F62-DE3E-CA0BA687398B}" dt="2020-09-14T23:25:18.716" v="295"/>
          <ac:graphicFrameMkLst>
            <pc:docMk/>
            <pc:sldMk cId="3476594046" sldId="361"/>
            <ac:graphicFrameMk id="190" creationId="{D5879E2B-8F07-4CA7-A257-0047352C9B1A}"/>
          </ac:graphicFrameMkLst>
        </pc:graphicFrameChg>
        <pc:picChg chg="del">
          <ac:chgData name="Nadimpally, Ravi K." userId="S::nadimpally.ravi_mayo.edu#ext#@twinsbaseball.com::ba71d222-638c-4d8a-a183-b9d11156e6eb" providerId="AD" clId="Web-{F1DC3047-1E87-4F62-DE3E-CA0BA687398B}" dt="2020-09-14T23:25:18.716" v="295"/>
          <ac:picMkLst>
            <pc:docMk/>
            <pc:sldMk cId="3476594046" sldId="361"/>
            <ac:picMk id="193" creationId="{2EE1BDFD-564B-44A4-841A-50D6A8E75CB4}"/>
          </ac:picMkLst>
        </pc:picChg>
        <pc:picChg chg="add del">
          <ac:chgData name="Nadimpally, Ravi K." userId="S::nadimpally.ravi_mayo.edu#ext#@twinsbaseball.com::ba71d222-638c-4d8a-a183-b9d11156e6eb" providerId="AD" clId="Web-{F1DC3047-1E87-4F62-DE3E-CA0BA687398B}" dt="2020-09-14T23:32:53.922" v="313"/>
          <ac:picMkLst>
            <pc:docMk/>
            <pc:sldMk cId="3476594046" sldId="361"/>
            <ac:picMk id="202" creationId="{2EE1BDFD-564B-44A4-841A-50D6A8E75CB4}"/>
          </ac:picMkLst>
        </pc:picChg>
      </pc:sldChg>
      <pc:sldMasterChg chg="add del mod setBg addSldLayout delSldLayout modSldLayout">
        <pc:chgData name="Nadimpally, Ravi K." userId="S::nadimpally.ravi_mayo.edu#ext#@twinsbaseball.com::ba71d222-638c-4d8a-a183-b9d11156e6eb" providerId="AD" clId="Web-{F1DC3047-1E87-4F62-DE3E-CA0BA687398B}" dt="2020-09-14T23:32:53.922" v="313"/>
        <pc:sldMasterMkLst>
          <pc:docMk/>
          <pc:sldMasterMk cId="3452664639" sldId="2147483648"/>
        </pc:sldMasterMkLst>
        <pc:sldLayoutChg chg="add del mod">
          <pc:chgData name="Nadimpally, Ravi K." userId="S::nadimpally.ravi_mayo.edu#ext#@twinsbaseball.com::ba71d222-638c-4d8a-a183-b9d11156e6eb" providerId="AD" clId="Web-{F1DC3047-1E87-4F62-DE3E-CA0BA687398B}" dt="2020-09-14T23:32:53.922" v="313"/>
          <pc:sldLayoutMkLst>
            <pc:docMk/>
            <pc:sldMasterMk cId="3452664639" sldId="2147483648"/>
            <pc:sldLayoutMk cId="948031741" sldId="2147483649"/>
          </pc:sldLayoutMkLst>
        </pc:sldLayoutChg>
        <pc:sldLayoutChg chg="add del mod">
          <pc:chgData name="Nadimpally, Ravi K." userId="S::nadimpally.ravi_mayo.edu#ext#@twinsbaseball.com::ba71d222-638c-4d8a-a183-b9d11156e6eb" providerId="AD" clId="Web-{F1DC3047-1E87-4F62-DE3E-CA0BA687398B}" dt="2020-09-14T23:32:53.922" v="313"/>
          <pc:sldLayoutMkLst>
            <pc:docMk/>
            <pc:sldMasterMk cId="3452664639" sldId="2147483648"/>
            <pc:sldLayoutMk cId="108236620" sldId="2147483650"/>
          </pc:sldLayoutMkLst>
        </pc:sldLayoutChg>
        <pc:sldLayoutChg chg="add del mod">
          <pc:chgData name="Nadimpally, Ravi K." userId="S::nadimpally.ravi_mayo.edu#ext#@twinsbaseball.com::ba71d222-638c-4d8a-a183-b9d11156e6eb" providerId="AD" clId="Web-{F1DC3047-1E87-4F62-DE3E-CA0BA687398B}" dt="2020-09-14T23:32:53.922" v="313"/>
          <pc:sldLayoutMkLst>
            <pc:docMk/>
            <pc:sldMasterMk cId="3452664639" sldId="2147483648"/>
            <pc:sldLayoutMk cId="1504317303" sldId="2147483651"/>
          </pc:sldLayoutMkLst>
        </pc:sldLayoutChg>
        <pc:sldLayoutChg chg="add del mod">
          <pc:chgData name="Nadimpally, Ravi K." userId="S::nadimpally.ravi_mayo.edu#ext#@twinsbaseball.com::ba71d222-638c-4d8a-a183-b9d11156e6eb" providerId="AD" clId="Web-{F1DC3047-1E87-4F62-DE3E-CA0BA687398B}" dt="2020-09-14T23:32:53.922" v="313"/>
          <pc:sldLayoutMkLst>
            <pc:docMk/>
            <pc:sldMasterMk cId="3452664639" sldId="2147483648"/>
            <pc:sldLayoutMk cId="608392889" sldId="2147483652"/>
          </pc:sldLayoutMkLst>
        </pc:sldLayoutChg>
        <pc:sldLayoutChg chg="add del mod">
          <pc:chgData name="Nadimpally, Ravi K." userId="S::nadimpally.ravi_mayo.edu#ext#@twinsbaseball.com::ba71d222-638c-4d8a-a183-b9d11156e6eb" providerId="AD" clId="Web-{F1DC3047-1E87-4F62-DE3E-CA0BA687398B}" dt="2020-09-14T23:32:53.922" v="313"/>
          <pc:sldLayoutMkLst>
            <pc:docMk/>
            <pc:sldMasterMk cId="3452664639" sldId="2147483648"/>
            <pc:sldLayoutMk cId="3125922131" sldId="2147483653"/>
          </pc:sldLayoutMkLst>
        </pc:sldLayoutChg>
        <pc:sldLayoutChg chg="add del mod">
          <pc:chgData name="Nadimpally, Ravi K." userId="S::nadimpally.ravi_mayo.edu#ext#@twinsbaseball.com::ba71d222-638c-4d8a-a183-b9d11156e6eb" providerId="AD" clId="Web-{F1DC3047-1E87-4F62-DE3E-CA0BA687398B}" dt="2020-09-14T23:32:53.922" v="313"/>
          <pc:sldLayoutMkLst>
            <pc:docMk/>
            <pc:sldMasterMk cId="3452664639" sldId="2147483648"/>
            <pc:sldLayoutMk cId="1236136910" sldId="2147483654"/>
          </pc:sldLayoutMkLst>
        </pc:sldLayoutChg>
        <pc:sldLayoutChg chg="add del mod">
          <pc:chgData name="Nadimpally, Ravi K." userId="S::nadimpally.ravi_mayo.edu#ext#@twinsbaseball.com::ba71d222-638c-4d8a-a183-b9d11156e6eb" providerId="AD" clId="Web-{F1DC3047-1E87-4F62-DE3E-CA0BA687398B}" dt="2020-09-14T23:32:53.922" v="313"/>
          <pc:sldLayoutMkLst>
            <pc:docMk/>
            <pc:sldMasterMk cId="3452664639" sldId="2147483648"/>
            <pc:sldLayoutMk cId="1514309727" sldId="2147483655"/>
          </pc:sldLayoutMkLst>
        </pc:sldLayoutChg>
        <pc:sldLayoutChg chg="add del mod">
          <pc:chgData name="Nadimpally, Ravi K." userId="S::nadimpally.ravi_mayo.edu#ext#@twinsbaseball.com::ba71d222-638c-4d8a-a183-b9d11156e6eb" providerId="AD" clId="Web-{F1DC3047-1E87-4F62-DE3E-CA0BA687398B}" dt="2020-09-14T23:32:53.922" v="313"/>
          <pc:sldLayoutMkLst>
            <pc:docMk/>
            <pc:sldMasterMk cId="3452664639" sldId="2147483648"/>
            <pc:sldLayoutMk cId="1901066883" sldId="2147483656"/>
          </pc:sldLayoutMkLst>
        </pc:sldLayoutChg>
        <pc:sldLayoutChg chg="add del mod">
          <pc:chgData name="Nadimpally, Ravi K." userId="S::nadimpally.ravi_mayo.edu#ext#@twinsbaseball.com::ba71d222-638c-4d8a-a183-b9d11156e6eb" providerId="AD" clId="Web-{F1DC3047-1E87-4F62-DE3E-CA0BA687398B}" dt="2020-09-14T23:32:53.922" v="313"/>
          <pc:sldLayoutMkLst>
            <pc:docMk/>
            <pc:sldMasterMk cId="3452664639" sldId="2147483648"/>
            <pc:sldLayoutMk cId="435747280" sldId="2147483657"/>
          </pc:sldLayoutMkLst>
        </pc:sldLayoutChg>
        <pc:sldLayoutChg chg="add del mod">
          <pc:chgData name="Nadimpally, Ravi K." userId="S::nadimpally.ravi_mayo.edu#ext#@twinsbaseball.com::ba71d222-638c-4d8a-a183-b9d11156e6eb" providerId="AD" clId="Web-{F1DC3047-1E87-4F62-DE3E-CA0BA687398B}" dt="2020-09-14T23:32:53.922" v="313"/>
          <pc:sldLayoutMkLst>
            <pc:docMk/>
            <pc:sldMasterMk cId="3452664639" sldId="2147483648"/>
            <pc:sldLayoutMk cId="3393526467" sldId="2147483658"/>
          </pc:sldLayoutMkLst>
        </pc:sldLayoutChg>
        <pc:sldLayoutChg chg="add del mod">
          <pc:chgData name="Nadimpally, Ravi K." userId="S::nadimpally.ravi_mayo.edu#ext#@twinsbaseball.com::ba71d222-638c-4d8a-a183-b9d11156e6eb" providerId="AD" clId="Web-{F1DC3047-1E87-4F62-DE3E-CA0BA687398B}" dt="2020-09-14T23:32:53.922" v="313"/>
          <pc:sldLayoutMkLst>
            <pc:docMk/>
            <pc:sldMasterMk cId="3452664639" sldId="2147483648"/>
            <pc:sldLayoutMk cId="1223232992" sldId="2147483659"/>
          </pc:sldLayoutMkLst>
        </pc:sldLayoutChg>
        <pc:sldLayoutChg chg="add del mod">
          <pc:chgData name="Nadimpally, Ravi K." userId="S::nadimpally.ravi_mayo.edu#ext#@twinsbaseball.com::ba71d222-638c-4d8a-a183-b9d11156e6eb" providerId="AD" clId="Web-{F1DC3047-1E87-4F62-DE3E-CA0BA687398B}" dt="2020-09-14T23:32:53.922" v="313"/>
          <pc:sldLayoutMkLst>
            <pc:docMk/>
            <pc:sldMasterMk cId="3452664639" sldId="2147483648"/>
            <pc:sldLayoutMk cId="1670735110" sldId="2147483660"/>
          </pc:sldLayoutMkLst>
        </pc:sldLayoutChg>
      </pc:sldMasterChg>
      <pc:sldMasterChg chg="add del addSldLayout delSldLayout modSldLayout">
        <pc:chgData name="Nadimpally, Ravi K." userId="S::nadimpally.ravi_mayo.edu#ext#@twinsbaseball.com::ba71d222-638c-4d8a-a183-b9d11156e6eb" providerId="AD" clId="Web-{F1DC3047-1E87-4F62-DE3E-CA0BA687398B}" dt="2020-09-14T23:27:59.108" v="308"/>
        <pc:sldMasterMkLst>
          <pc:docMk/>
          <pc:sldMasterMk cId="1885922368" sldId="2147483661"/>
        </pc:sldMasterMkLst>
        <pc:sldLayoutChg chg="add del mod replId">
          <pc:chgData name="Nadimpally, Ravi K." userId="S::nadimpally.ravi_mayo.edu#ext#@twinsbaseball.com::ba71d222-638c-4d8a-a183-b9d11156e6eb" providerId="AD" clId="Web-{F1DC3047-1E87-4F62-DE3E-CA0BA687398B}" dt="2020-09-14T23:27:59.108" v="308"/>
          <pc:sldLayoutMkLst>
            <pc:docMk/>
            <pc:sldMasterMk cId="1885922368" sldId="2147483661"/>
            <pc:sldLayoutMk cId="1471343376" sldId="2147483662"/>
          </pc:sldLayoutMkLst>
        </pc:sldLayoutChg>
        <pc:sldLayoutChg chg="add del mod replId">
          <pc:chgData name="Nadimpally, Ravi K." userId="S::nadimpally.ravi_mayo.edu#ext#@twinsbaseball.com::ba71d222-638c-4d8a-a183-b9d11156e6eb" providerId="AD" clId="Web-{F1DC3047-1E87-4F62-DE3E-CA0BA687398B}" dt="2020-09-14T23:27:59.108" v="308"/>
          <pc:sldLayoutMkLst>
            <pc:docMk/>
            <pc:sldMasterMk cId="1885922368" sldId="2147483661"/>
            <pc:sldLayoutMk cId="1836591606" sldId="2147483663"/>
          </pc:sldLayoutMkLst>
        </pc:sldLayoutChg>
        <pc:sldLayoutChg chg="add del mod replId">
          <pc:chgData name="Nadimpally, Ravi K." userId="S::nadimpally.ravi_mayo.edu#ext#@twinsbaseball.com::ba71d222-638c-4d8a-a183-b9d11156e6eb" providerId="AD" clId="Web-{F1DC3047-1E87-4F62-DE3E-CA0BA687398B}" dt="2020-09-14T23:27:59.108" v="308"/>
          <pc:sldLayoutMkLst>
            <pc:docMk/>
            <pc:sldMasterMk cId="1885922368" sldId="2147483661"/>
            <pc:sldLayoutMk cId="425526010" sldId="2147483664"/>
          </pc:sldLayoutMkLst>
        </pc:sldLayoutChg>
        <pc:sldLayoutChg chg="add del mod replId">
          <pc:chgData name="Nadimpally, Ravi K." userId="S::nadimpally.ravi_mayo.edu#ext#@twinsbaseball.com::ba71d222-638c-4d8a-a183-b9d11156e6eb" providerId="AD" clId="Web-{F1DC3047-1E87-4F62-DE3E-CA0BA687398B}" dt="2020-09-14T23:27:59.108" v="308"/>
          <pc:sldLayoutMkLst>
            <pc:docMk/>
            <pc:sldMasterMk cId="1885922368" sldId="2147483661"/>
            <pc:sldLayoutMk cId="289125330" sldId="2147483665"/>
          </pc:sldLayoutMkLst>
        </pc:sldLayoutChg>
        <pc:sldLayoutChg chg="add del mod replId">
          <pc:chgData name="Nadimpally, Ravi K." userId="S::nadimpally.ravi_mayo.edu#ext#@twinsbaseball.com::ba71d222-638c-4d8a-a183-b9d11156e6eb" providerId="AD" clId="Web-{F1DC3047-1E87-4F62-DE3E-CA0BA687398B}" dt="2020-09-14T23:27:59.108" v="308"/>
          <pc:sldLayoutMkLst>
            <pc:docMk/>
            <pc:sldMasterMk cId="1885922368" sldId="2147483661"/>
            <pc:sldLayoutMk cId="384142754" sldId="2147483666"/>
          </pc:sldLayoutMkLst>
        </pc:sldLayoutChg>
        <pc:sldLayoutChg chg="add del mod replId">
          <pc:chgData name="Nadimpally, Ravi K." userId="S::nadimpally.ravi_mayo.edu#ext#@twinsbaseball.com::ba71d222-638c-4d8a-a183-b9d11156e6eb" providerId="AD" clId="Web-{F1DC3047-1E87-4F62-DE3E-CA0BA687398B}" dt="2020-09-14T23:27:59.108" v="308"/>
          <pc:sldLayoutMkLst>
            <pc:docMk/>
            <pc:sldMasterMk cId="1885922368" sldId="2147483661"/>
            <pc:sldLayoutMk cId="3099788328" sldId="2147483667"/>
          </pc:sldLayoutMkLst>
        </pc:sldLayoutChg>
        <pc:sldLayoutChg chg="add del mod replId">
          <pc:chgData name="Nadimpally, Ravi K." userId="S::nadimpally.ravi_mayo.edu#ext#@twinsbaseball.com::ba71d222-638c-4d8a-a183-b9d11156e6eb" providerId="AD" clId="Web-{F1DC3047-1E87-4F62-DE3E-CA0BA687398B}" dt="2020-09-14T23:27:59.108" v="308"/>
          <pc:sldLayoutMkLst>
            <pc:docMk/>
            <pc:sldMasterMk cId="1885922368" sldId="2147483661"/>
            <pc:sldLayoutMk cId="3615213071" sldId="2147483668"/>
          </pc:sldLayoutMkLst>
        </pc:sldLayoutChg>
        <pc:sldLayoutChg chg="add del mod replId">
          <pc:chgData name="Nadimpally, Ravi K." userId="S::nadimpally.ravi_mayo.edu#ext#@twinsbaseball.com::ba71d222-638c-4d8a-a183-b9d11156e6eb" providerId="AD" clId="Web-{F1DC3047-1E87-4F62-DE3E-CA0BA687398B}" dt="2020-09-14T23:27:59.108" v="308"/>
          <pc:sldLayoutMkLst>
            <pc:docMk/>
            <pc:sldMasterMk cId="1885922368" sldId="2147483661"/>
            <pc:sldLayoutMk cId="2870209844" sldId="2147483669"/>
          </pc:sldLayoutMkLst>
        </pc:sldLayoutChg>
        <pc:sldLayoutChg chg="add del mod replId">
          <pc:chgData name="Nadimpally, Ravi K." userId="S::nadimpally.ravi_mayo.edu#ext#@twinsbaseball.com::ba71d222-638c-4d8a-a183-b9d11156e6eb" providerId="AD" clId="Web-{F1DC3047-1E87-4F62-DE3E-CA0BA687398B}" dt="2020-09-14T23:27:59.108" v="308"/>
          <pc:sldLayoutMkLst>
            <pc:docMk/>
            <pc:sldMasterMk cId="1885922368" sldId="2147483661"/>
            <pc:sldLayoutMk cId="3812023171" sldId="2147483670"/>
          </pc:sldLayoutMkLst>
        </pc:sldLayoutChg>
        <pc:sldLayoutChg chg="add del mod replId">
          <pc:chgData name="Nadimpally, Ravi K." userId="S::nadimpally.ravi_mayo.edu#ext#@twinsbaseball.com::ba71d222-638c-4d8a-a183-b9d11156e6eb" providerId="AD" clId="Web-{F1DC3047-1E87-4F62-DE3E-CA0BA687398B}" dt="2020-09-14T23:27:59.108" v="308"/>
          <pc:sldLayoutMkLst>
            <pc:docMk/>
            <pc:sldMasterMk cId="1885922368" sldId="2147483661"/>
            <pc:sldLayoutMk cId="3502535479" sldId="2147483671"/>
          </pc:sldLayoutMkLst>
        </pc:sldLayoutChg>
        <pc:sldLayoutChg chg="add del mod replId">
          <pc:chgData name="Nadimpally, Ravi K." userId="S::nadimpally.ravi_mayo.edu#ext#@twinsbaseball.com::ba71d222-638c-4d8a-a183-b9d11156e6eb" providerId="AD" clId="Web-{F1DC3047-1E87-4F62-DE3E-CA0BA687398B}" dt="2020-09-14T23:27:59.108" v="308"/>
          <pc:sldLayoutMkLst>
            <pc:docMk/>
            <pc:sldMasterMk cId="1885922368" sldId="2147483661"/>
            <pc:sldLayoutMk cId="2616922888" sldId="2147483672"/>
          </pc:sldLayoutMkLst>
        </pc:sldLayoutChg>
        <pc:sldLayoutChg chg="add del mod replId">
          <pc:chgData name="Nadimpally, Ravi K." userId="S::nadimpally.ravi_mayo.edu#ext#@twinsbaseball.com::ba71d222-638c-4d8a-a183-b9d11156e6eb" providerId="AD" clId="Web-{F1DC3047-1E87-4F62-DE3E-CA0BA687398B}" dt="2020-09-14T23:27:59.108" v="308"/>
          <pc:sldLayoutMkLst>
            <pc:docMk/>
            <pc:sldMasterMk cId="1885922368" sldId="2147483661"/>
            <pc:sldLayoutMk cId="3176351370" sldId="2147483673"/>
          </pc:sldLayoutMkLst>
        </pc:sldLayoutChg>
      </pc:sldMasterChg>
      <pc:sldMasterChg chg="add del addSldLayout delSldLayout modSldLayout">
        <pc:chgData name="Nadimpally, Ravi K." userId="S::nadimpally.ravi_mayo.edu#ext#@twinsbaseball.com::ba71d222-638c-4d8a-a183-b9d11156e6eb" providerId="AD" clId="Web-{F1DC3047-1E87-4F62-DE3E-CA0BA687398B}" dt="2020-09-14T23:32:53.922" v="313"/>
        <pc:sldMasterMkLst>
          <pc:docMk/>
          <pc:sldMasterMk cId="2755547268" sldId="2147483661"/>
        </pc:sldMasterMkLst>
        <pc:sldLayoutChg chg="add del mod replId">
          <pc:chgData name="Nadimpally, Ravi K." userId="S::nadimpally.ravi_mayo.edu#ext#@twinsbaseball.com::ba71d222-638c-4d8a-a183-b9d11156e6eb" providerId="AD" clId="Web-{F1DC3047-1E87-4F62-DE3E-CA0BA687398B}" dt="2020-09-14T23:32:53.922" v="313"/>
          <pc:sldLayoutMkLst>
            <pc:docMk/>
            <pc:sldMasterMk cId="2755547268" sldId="2147483661"/>
            <pc:sldLayoutMk cId="2277597902" sldId="2147483662"/>
          </pc:sldLayoutMkLst>
        </pc:sldLayoutChg>
        <pc:sldLayoutChg chg="add del mod replId">
          <pc:chgData name="Nadimpally, Ravi K." userId="S::nadimpally.ravi_mayo.edu#ext#@twinsbaseball.com::ba71d222-638c-4d8a-a183-b9d11156e6eb" providerId="AD" clId="Web-{F1DC3047-1E87-4F62-DE3E-CA0BA687398B}" dt="2020-09-14T23:32:53.922" v="313"/>
          <pc:sldLayoutMkLst>
            <pc:docMk/>
            <pc:sldMasterMk cId="2755547268" sldId="2147483661"/>
            <pc:sldLayoutMk cId="3645886553" sldId="2147483663"/>
          </pc:sldLayoutMkLst>
        </pc:sldLayoutChg>
        <pc:sldLayoutChg chg="add del mod replId">
          <pc:chgData name="Nadimpally, Ravi K." userId="S::nadimpally.ravi_mayo.edu#ext#@twinsbaseball.com::ba71d222-638c-4d8a-a183-b9d11156e6eb" providerId="AD" clId="Web-{F1DC3047-1E87-4F62-DE3E-CA0BA687398B}" dt="2020-09-14T23:32:53.922" v="313"/>
          <pc:sldLayoutMkLst>
            <pc:docMk/>
            <pc:sldMasterMk cId="2755547268" sldId="2147483661"/>
            <pc:sldLayoutMk cId="3017442597" sldId="2147483664"/>
          </pc:sldLayoutMkLst>
        </pc:sldLayoutChg>
        <pc:sldLayoutChg chg="add del mod replId">
          <pc:chgData name="Nadimpally, Ravi K." userId="S::nadimpally.ravi_mayo.edu#ext#@twinsbaseball.com::ba71d222-638c-4d8a-a183-b9d11156e6eb" providerId="AD" clId="Web-{F1DC3047-1E87-4F62-DE3E-CA0BA687398B}" dt="2020-09-14T23:32:53.922" v="313"/>
          <pc:sldLayoutMkLst>
            <pc:docMk/>
            <pc:sldMasterMk cId="2755547268" sldId="2147483661"/>
            <pc:sldLayoutMk cId="3068189168" sldId="2147483665"/>
          </pc:sldLayoutMkLst>
        </pc:sldLayoutChg>
        <pc:sldLayoutChg chg="add del mod replId">
          <pc:chgData name="Nadimpally, Ravi K." userId="S::nadimpally.ravi_mayo.edu#ext#@twinsbaseball.com::ba71d222-638c-4d8a-a183-b9d11156e6eb" providerId="AD" clId="Web-{F1DC3047-1E87-4F62-DE3E-CA0BA687398B}" dt="2020-09-14T23:32:53.922" v="313"/>
          <pc:sldLayoutMkLst>
            <pc:docMk/>
            <pc:sldMasterMk cId="2755547268" sldId="2147483661"/>
            <pc:sldLayoutMk cId="3856287442" sldId="2147483666"/>
          </pc:sldLayoutMkLst>
        </pc:sldLayoutChg>
        <pc:sldLayoutChg chg="add del mod replId">
          <pc:chgData name="Nadimpally, Ravi K." userId="S::nadimpally.ravi_mayo.edu#ext#@twinsbaseball.com::ba71d222-638c-4d8a-a183-b9d11156e6eb" providerId="AD" clId="Web-{F1DC3047-1E87-4F62-DE3E-CA0BA687398B}" dt="2020-09-14T23:32:53.922" v="313"/>
          <pc:sldLayoutMkLst>
            <pc:docMk/>
            <pc:sldMasterMk cId="2755547268" sldId="2147483661"/>
            <pc:sldLayoutMk cId="1817056260" sldId="2147483667"/>
          </pc:sldLayoutMkLst>
        </pc:sldLayoutChg>
        <pc:sldLayoutChg chg="add del mod replId">
          <pc:chgData name="Nadimpally, Ravi K." userId="S::nadimpally.ravi_mayo.edu#ext#@twinsbaseball.com::ba71d222-638c-4d8a-a183-b9d11156e6eb" providerId="AD" clId="Web-{F1DC3047-1E87-4F62-DE3E-CA0BA687398B}" dt="2020-09-14T23:32:53.922" v="313"/>
          <pc:sldLayoutMkLst>
            <pc:docMk/>
            <pc:sldMasterMk cId="2755547268" sldId="2147483661"/>
            <pc:sldLayoutMk cId="444244139" sldId="2147483668"/>
          </pc:sldLayoutMkLst>
        </pc:sldLayoutChg>
        <pc:sldLayoutChg chg="add del mod replId">
          <pc:chgData name="Nadimpally, Ravi K." userId="S::nadimpally.ravi_mayo.edu#ext#@twinsbaseball.com::ba71d222-638c-4d8a-a183-b9d11156e6eb" providerId="AD" clId="Web-{F1DC3047-1E87-4F62-DE3E-CA0BA687398B}" dt="2020-09-14T23:32:53.922" v="313"/>
          <pc:sldLayoutMkLst>
            <pc:docMk/>
            <pc:sldMasterMk cId="2755547268" sldId="2147483661"/>
            <pc:sldLayoutMk cId="4231418053" sldId="2147483669"/>
          </pc:sldLayoutMkLst>
        </pc:sldLayoutChg>
        <pc:sldLayoutChg chg="add del mod replId">
          <pc:chgData name="Nadimpally, Ravi K." userId="S::nadimpally.ravi_mayo.edu#ext#@twinsbaseball.com::ba71d222-638c-4d8a-a183-b9d11156e6eb" providerId="AD" clId="Web-{F1DC3047-1E87-4F62-DE3E-CA0BA687398B}" dt="2020-09-14T23:32:53.922" v="313"/>
          <pc:sldLayoutMkLst>
            <pc:docMk/>
            <pc:sldMasterMk cId="2755547268" sldId="2147483661"/>
            <pc:sldLayoutMk cId="3954908054" sldId="2147483670"/>
          </pc:sldLayoutMkLst>
        </pc:sldLayoutChg>
        <pc:sldLayoutChg chg="add del mod replId">
          <pc:chgData name="Nadimpally, Ravi K." userId="S::nadimpally.ravi_mayo.edu#ext#@twinsbaseball.com::ba71d222-638c-4d8a-a183-b9d11156e6eb" providerId="AD" clId="Web-{F1DC3047-1E87-4F62-DE3E-CA0BA687398B}" dt="2020-09-14T23:32:53.922" v="313"/>
          <pc:sldLayoutMkLst>
            <pc:docMk/>
            <pc:sldMasterMk cId="2755547268" sldId="2147483661"/>
            <pc:sldLayoutMk cId="2709953861" sldId="2147483671"/>
          </pc:sldLayoutMkLst>
        </pc:sldLayoutChg>
        <pc:sldLayoutChg chg="add del mod replId">
          <pc:chgData name="Nadimpally, Ravi K." userId="S::nadimpally.ravi_mayo.edu#ext#@twinsbaseball.com::ba71d222-638c-4d8a-a183-b9d11156e6eb" providerId="AD" clId="Web-{F1DC3047-1E87-4F62-DE3E-CA0BA687398B}" dt="2020-09-14T23:32:53.922" v="313"/>
          <pc:sldLayoutMkLst>
            <pc:docMk/>
            <pc:sldMasterMk cId="2755547268" sldId="2147483661"/>
            <pc:sldLayoutMk cId="702652167" sldId="2147483672"/>
          </pc:sldLayoutMkLst>
        </pc:sldLayoutChg>
        <pc:sldLayoutChg chg="add del mod replId">
          <pc:chgData name="Nadimpally, Ravi K." userId="S::nadimpally.ravi_mayo.edu#ext#@twinsbaseball.com::ba71d222-638c-4d8a-a183-b9d11156e6eb" providerId="AD" clId="Web-{F1DC3047-1E87-4F62-DE3E-CA0BA687398B}" dt="2020-09-14T23:32:53.922" v="313"/>
          <pc:sldLayoutMkLst>
            <pc:docMk/>
            <pc:sldMasterMk cId="2755547268" sldId="2147483661"/>
            <pc:sldLayoutMk cId="99430926" sldId="2147483673"/>
          </pc:sldLayoutMkLst>
        </pc:sldLayoutChg>
      </pc:sldMasterChg>
    </pc:docChg>
  </pc:docChgLst>
  <pc:docChgLst>
    <pc:chgData name="Larry John" userId="S::larry.john_helpsystems.com#ext#@twinsbaseball.com::6daa0e4f-e786-4030-abc5-77d70925687b" providerId="AD" clId="Web-{582D60CB-630A-111A-1C1E-CD1B8422FFAB}"/>
    <pc:docChg chg="addSld modSld">
      <pc:chgData name="Larry John" userId="S::larry.john_helpsystems.com#ext#@twinsbaseball.com::6daa0e4f-e786-4030-abc5-77d70925687b" providerId="AD" clId="Web-{582D60CB-630A-111A-1C1E-CD1B8422FFAB}" dt="2020-10-06T06:12:08.910" v="598"/>
      <pc:docMkLst>
        <pc:docMk/>
      </pc:docMkLst>
      <pc:sldChg chg="addSp delSp modSp add replId">
        <pc:chgData name="Larry John" userId="S::larry.john_helpsystems.com#ext#@twinsbaseball.com::6daa0e4f-e786-4030-abc5-77d70925687b" providerId="AD" clId="Web-{582D60CB-630A-111A-1C1E-CD1B8422FFAB}" dt="2020-10-06T06:12:08.910" v="598"/>
        <pc:sldMkLst>
          <pc:docMk/>
          <pc:sldMk cId="2635008599" sldId="372"/>
        </pc:sldMkLst>
        <pc:spChg chg="mod">
          <ac:chgData name="Larry John" userId="S::larry.john_helpsystems.com#ext#@twinsbaseball.com::6daa0e4f-e786-4030-abc5-77d70925687b" providerId="AD" clId="Web-{582D60CB-630A-111A-1C1E-CD1B8422FFAB}" dt="2020-10-06T05:34:09.772" v="143" actId="20577"/>
          <ac:spMkLst>
            <pc:docMk/>
            <pc:sldMk cId="2635008599" sldId="372"/>
            <ac:spMk id="2" creationId="{F80C7716-25CC-48DD-9D3F-14F2979FDEFA}"/>
          </ac:spMkLst>
        </pc:spChg>
        <pc:graphicFrameChg chg="add del mod modGraphic">
          <ac:chgData name="Larry John" userId="S::larry.john_helpsystems.com#ext#@twinsbaseball.com::6daa0e4f-e786-4030-abc5-77d70925687b" providerId="AD" clId="Web-{582D60CB-630A-111A-1C1E-CD1B8422FFAB}" dt="2020-10-06T06:12:08.910" v="598"/>
          <ac:graphicFrameMkLst>
            <pc:docMk/>
            <pc:sldMk cId="2635008599" sldId="372"/>
            <ac:graphicFrameMk id="190" creationId="{D5879E2B-8F07-4CA7-A257-0047352C9B1A}"/>
          </ac:graphicFrameMkLst>
        </pc:graphicFrameChg>
        <pc:picChg chg="add del mod">
          <ac:chgData name="Larry John" userId="S::larry.john_helpsystems.com#ext#@twinsbaseball.com::6daa0e4f-e786-4030-abc5-77d70925687b" providerId="AD" clId="Web-{582D60CB-630A-111A-1C1E-CD1B8422FFAB}" dt="2020-10-06T05:40:17.588" v="159"/>
          <ac:picMkLst>
            <pc:docMk/>
            <pc:sldMk cId="2635008599" sldId="372"/>
            <ac:picMk id="29" creationId="{8F111C1B-9BF8-41A9-861A-0ABFC06B5820}"/>
          </ac:picMkLst>
        </pc:picChg>
      </pc:sldChg>
    </pc:docChg>
  </pc:docChgLst>
  <pc:docChgLst>
    <pc:chgData name="Nadimpally, Ravi K." userId="S::nadimpally.ravi_mayo.edu#ext#@twinsbaseball.com::ba71d222-638c-4d8a-a183-b9d11156e6eb" providerId="AD" clId="Web-{1864C9B0-B1E6-1A15-A4BD-A9267A068ACF}"/>
    <pc:docChg chg="addSld delSld modSld sldOrd modMainMaster">
      <pc:chgData name="Nadimpally, Ravi K." userId="S::nadimpally.ravi_mayo.edu#ext#@twinsbaseball.com::ba71d222-638c-4d8a-a183-b9d11156e6eb" providerId="AD" clId="Web-{1864C9B0-B1E6-1A15-A4BD-A9267A068ACF}" dt="2020-09-14T22:38:00.768" v="700"/>
      <pc:docMkLst>
        <pc:docMk/>
      </pc:docMkLst>
      <pc:sldChg chg="addSp delSp del mod">
        <pc:chgData name="Nadimpally, Ravi K." userId="S::nadimpally.ravi_mayo.edu#ext#@twinsbaseball.com::ba71d222-638c-4d8a-a183-b9d11156e6eb" providerId="AD" clId="Web-{1864C9B0-B1E6-1A15-A4BD-A9267A068ACF}" dt="2020-09-14T22:17:17.235" v="450"/>
        <pc:sldMkLst>
          <pc:docMk/>
          <pc:sldMk cId="4132640308" sldId="256"/>
        </pc:sldMkLst>
        <pc:spChg chg="add del">
          <ac:chgData name="Nadimpally, Ravi K." userId="S::nadimpally.ravi_mayo.edu#ext#@twinsbaseball.com::ba71d222-638c-4d8a-a183-b9d11156e6eb" providerId="AD" clId="Web-{1864C9B0-B1E6-1A15-A4BD-A9267A068ACF}" dt="2020-09-14T21:56:17.404" v="77"/>
          <ac:spMkLst>
            <pc:docMk/>
            <pc:sldMk cId="4132640308" sldId="256"/>
            <ac:spMk id="8" creationId="{671DD130-F147-490E-8977-A6C0739F75E4}"/>
          </ac:spMkLst>
        </pc:spChg>
        <pc:picChg chg="add del">
          <ac:chgData name="Nadimpally, Ravi K." userId="S::nadimpally.ravi_mayo.edu#ext#@twinsbaseball.com::ba71d222-638c-4d8a-a183-b9d11156e6eb" providerId="AD" clId="Web-{1864C9B0-B1E6-1A15-A4BD-A9267A068ACF}" dt="2020-09-14T21:56:14.247" v="76"/>
          <ac:picMkLst>
            <pc:docMk/>
            <pc:sldMk cId="4132640308" sldId="256"/>
            <ac:picMk id="7" creationId="{0D535181-18DE-4DBB-8B33-5489BA5A5C09}"/>
          </ac:picMkLst>
        </pc:picChg>
      </pc:sldChg>
      <pc:sldChg chg="addSp delSp modSp mod setBg">
        <pc:chgData name="Nadimpally, Ravi K." userId="S::nadimpally.ravi_mayo.edu#ext#@twinsbaseball.com::ba71d222-638c-4d8a-a183-b9d11156e6eb" providerId="AD" clId="Web-{1864C9B0-B1E6-1A15-A4BD-A9267A068ACF}" dt="2020-09-14T22:01:37.455" v="121"/>
        <pc:sldMkLst>
          <pc:docMk/>
          <pc:sldMk cId="1823109100" sldId="341"/>
        </pc:sldMkLst>
        <pc:spChg chg="mod">
          <ac:chgData name="Nadimpally, Ravi K." userId="S::nadimpally.ravi_mayo.edu#ext#@twinsbaseball.com::ba71d222-638c-4d8a-a183-b9d11156e6eb" providerId="AD" clId="Web-{1864C9B0-B1E6-1A15-A4BD-A9267A068ACF}" dt="2020-09-14T22:01:01.298" v="116" actId="20577"/>
          <ac:spMkLst>
            <pc:docMk/>
            <pc:sldMk cId="1823109100" sldId="341"/>
            <ac:spMk id="4" creationId="{00000000-0000-0000-0000-000000000000}"/>
          </ac:spMkLst>
        </pc:spChg>
        <pc:spChg chg="mod ord">
          <ac:chgData name="Nadimpally, Ravi K." userId="S::nadimpally.ravi_mayo.edu#ext#@twinsbaseball.com::ba71d222-638c-4d8a-a183-b9d11156e6eb" providerId="AD" clId="Web-{1864C9B0-B1E6-1A15-A4BD-A9267A068ACF}" dt="2020-09-14T22:01:04.642" v="118" actId="20577"/>
          <ac:spMkLst>
            <pc:docMk/>
            <pc:sldMk cId="1823109100" sldId="341"/>
            <ac:spMk id="5" creationId="{00000000-0000-0000-0000-000000000000}"/>
          </ac:spMkLst>
        </pc:spChg>
        <pc:spChg chg="add del">
          <ac:chgData name="Nadimpally, Ravi K." userId="S::nadimpally.ravi_mayo.edu#ext#@twinsbaseball.com::ba71d222-638c-4d8a-a183-b9d11156e6eb" providerId="AD" clId="Web-{1864C9B0-B1E6-1A15-A4BD-A9267A068ACF}" dt="2020-09-14T21:57:54.233" v="80"/>
          <ac:spMkLst>
            <pc:docMk/>
            <pc:sldMk cId="1823109100" sldId="341"/>
            <ac:spMk id="10" creationId="{7D8E67F2-F753-4E06-8229-4970A6725835}"/>
          </ac:spMkLst>
        </pc:spChg>
        <pc:spChg chg="add del">
          <ac:chgData name="Nadimpally, Ravi K." userId="S::nadimpally.ravi_mayo.edu#ext#@twinsbaseball.com::ba71d222-638c-4d8a-a183-b9d11156e6eb" providerId="AD" clId="Web-{1864C9B0-B1E6-1A15-A4BD-A9267A068ACF}" dt="2020-09-14T21:57:54.233" v="80"/>
          <ac:spMkLst>
            <pc:docMk/>
            <pc:sldMk cId="1823109100" sldId="341"/>
            <ac:spMk id="12" creationId="{007B8288-68CC-4847-8419-CF535B6B7EEA}"/>
          </ac:spMkLst>
        </pc:spChg>
        <pc:spChg chg="add del">
          <ac:chgData name="Nadimpally, Ravi K." userId="S::nadimpally.ravi_mayo.edu#ext#@twinsbaseball.com::ba71d222-638c-4d8a-a183-b9d11156e6eb" providerId="AD" clId="Web-{1864C9B0-B1E6-1A15-A4BD-A9267A068ACF}" dt="2020-09-14T21:54:57.434" v="73"/>
          <ac:spMkLst>
            <pc:docMk/>
            <pc:sldMk cId="1823109100" sldId="341"/>
            <ac:spMk id="13" creationId="{7D8E67F2-F753-4E06-8229-4970A6725835}"/>
          </ac:spMkLst>
        </pc:spChg>
        <pc:spChg chg="add del">
          <ac:chgData name="Nadimpally, Ravi K." userId="S::nadimpally.ravi_mayo.edu#ext#@twinsbaseball.com::ba71d222-638c-4d8a-a183-b9d11156e6eb" providerId="AD" clId="Web-{1864C9B0-B1E6-1A15-A4BD-A9267A068ACF}" dt="2020-09-14T21:57:54.233" v="80"/>
          <ac:spMkLst>
            <pc:docMk/>
            <pc:sldMk cId="1823109100" sldId="341"/>
            <ac:spMk id="14" creationId="{32BA8EA8-C1B6-4309-B674-F9F399B96288}"/>
          </ac:spMkLst>
        </pc:spChg>
        <pc:spChg chg="add del">
          <ac:chgData name="Nadimpally, Ravi K." userId="S::nadimpally.ravi_mayo.edu#ext#@twinsbaseball.com::ba71d222-638c-4d8a-a183-b9d11156e6eb" providerId="AD" clId="Web-{1864C9B0-B1E6-1A15-A4BD-A9267A068ACF}" dt="2020-09-14T21:58:07.780" v="83"/>
          <ac:spMkLst>
            <pc:docMk/>
            <pc:sldMk cId="1823109100" sldId="341"/>
            <ac:spMk id="16" creationId="{C95B82D5-A8BB-45BF-BED8-C7B206892100}"/>
          </ac:spMkLst>
        </pc:spChg>
        <pc:spChg chg="add del">
          <ac:chgData name="Nadimpally, Ravi K." userId="S::nadimpally.ravi_mayo.edu#ext#@twinsbaseball.com::ba71d222-638c-4d8a-a183-b9d11156e6eb" providerId="AD" clId="Web-{1864C9B0-B1E6-1A15-A4BD-A9267A068ACF}" dt="2020-09-14T21:54:57.434" v="73"/>
          <ac:spMkLst>
            <pc:docMk/>
            <pc:sldMk cId="1823109100" sldId="341"/>
            <ac:spMk id="17" creationId="{007B8288-68CC-4847-8419-CF535B6B7EEA}"/>
          </ac:spMkLst>
        </pc:spChg>
        <pc:spChg chg="add del">
          <ac:chgData name="Nadimpally, Ravi K." userId="S::nadimpally.ravi_mayo.edu#ext#@twinsbaseball.com::ba71d222-638c-4d8a-a183-b9d11156e6eb" providerId="AD" clId="Web-{1864C9B0-B1E6-1A15-A4BD-A9267A068ACF}" dt="2020-09-14T21:58:07.780" v="83"/>
          <ac:spMkLst>
            <pc:docMk/>
            <pc:sldMk cId="1823109100" sldId="341"/>
            <ac:spMk id="18" creationId="{296C61EC-FBF4-4216-BE67-6C864D30A01C}"/>
          </ac:spMkLst>
        </pc:spChg>
        <pc:spChg chg="add del">
          <ac:chgData name="Nadimpally, Ravi K." userId="S::nadimpally.ravi_mayo.edu#ext#@twinsbaseball.com::ba71d222-638c-4d8a-a183-b9d11156e6eb" providerId="AD" clId="Web-{1864C9B0-B1E6-1A15-A4BD-A9267A068ACF}" dt="2020-09-14T21:54:57.434" v="73"/>
          <ac:spMkLst>
            <pc:docMk/>
            <pc:sldMk cId="1823109100" sldId="341"/>
            <ac:spMk id="19" creationId="{32BA8EA8-C1B6-4309-B674-F9F399B96288}"/>
          </ac:spMkLst>
        </pc:spChg>
        <pc:spChg chg="add del">
          <ac:chgData name="Nadimpally, Ravi K." userId="S::nadimpally.ravi_mayo.edu#ext#@twinsbaseball.com::ba71d222-638c-4d8a-a183-b9d11156e6eb" providerId="AD" clId="Web-{1864C9B0-B1E6-1A15-A4BD-A9267A068ACF}" dt="2020-09-14T22:00:46.986" v="113"/>
          <ac:spMkLst>
            <pc:docMk/>
            <pc:sldMk cId="1823109100" sldId="341"/>
            <ac:spMk id="23" creationId="{C95B82D5-A8BB-45BF-BED8-C7B206892100}"/>
          </ac:spMkLst>
        </pc:spChg>
        <pc:spChg chg="add del">
          <ac:chgData name="Nadimpally, Ravi K." userId="S::nadimpally.ravi_mayo.edu#ext#@twinsbaseball.com::ba71d222-638c-4d8a-a183-b9d11156e6eb" providerId="AD" clId="Web-{1864C9B0-B1E6-1A15-A4BD-A9267A068ACF}" dt="2020-09-14T22:00:46.986" v="113"/>
          <ac:spMkLst>
            <pc:docMk/>
            <pc:sldMk cId="1823109100" sldId="341"/>
            <ac:spMk id="25" creationId="{296C61EC-FBF4-4216-BE67-6C864D30A01C}"/>
          </ac:spMkLst>
        </pc:spChg>
        <pc:spChg chg="add del">
          <ac:chgData name="Nadimpally, Ravi K." userId="S::nadimpally.ravi_mayo.edu#ext#@twinsbaseball.com::ba71d222-638c-4d8a-a183-b9d11156e6eb" providerId="AD" clId="Web-{1864C9B0-B1E6-1A15-A4BD-A9267A068ACF}" dt="2020-09-14T22:00:46.986" v="113"/>
          <ac:spMkLst>
            <pc:docMk/>
            <pc:sldMk cId="1823109100" sldId="341"/>
            <ac:spMk id="27" creationId="{39D6C490-0229-4573-9696-B73E5B3A9C33}"/>
          </ac:spMkLst>
        </pc:spChg>
        <pc:spChg chg="add">
          <ac:chgData name="Nadimpally, Ravi K." userId="S::nadimpally.ravi_mayo.edu#ext#@twinsbaseball.com::ba71d222-638c-4d8a-a183-b9d11156e6eb" providerId="AD" clId="Web-{1864C9B0-B1E6-1A15-A4BD-A9267A068ACF}" dt="2020-09-14T22:00:46.986" v="113"/>
          <ac:spMkLst>
            <pc:docMk/>
            <pc:sldMk cId="1823109100" sldId="341"/>
            <ac:spMk id="32" creationId="{C95B82D5-A8BB-45BF-BED8-C7B206892100}"/>
          </ac:spMkLst>
        </pc:spChg>
        <pc:spChg chg="add">
          <ac:chgData name="Nadimpally, Ravi K." userId="S::nadimpally.ravi_mayo.edu#ext#@twinsbaseball.com::ba71d222-638c-4d8a-a183-b9d11156e6eb" providerId="AD" clId="Web-{1864C9B0-B1E6-1A15-A4BD-A9267A068ACF}" dt="2020-09-14T22:00:46.986" v="113"/>
          <ac:spMkLst>
            <pc:docMk/>
            <pc:sldMk cId="1823109100" sldId="341"/>
            <ac:spMk id="34" creationId="{296C61EC-FBF4-4216-BE67-6C864D30A01C}"/>
          </ac:spMkLst>
        </pc:spChg>
        <pc:picChg chg="mod ord">
          <ac:chgData name="Nadimpally, Ravi K." userId="S::nadimpally.ravi_mayo.edu#ext#@twinsbaseball.com::ba71d222-638c-4d8a-a183-b9d11156e6eb" providerId="AD" clId="Web-{1864C9B0-B1E6-1A15-A4BD-A9267A068ACF}" dt="2020-09-14T22:00:46.986" v="113"/>
          <ac:picMkLst>
            <pc:docMk/>
            <pc:sldMk cId="1823109100" sldId="341"/>
            <ac:picMk id="3" creationId="{D01FB81C-19EB-44CF-9524-5B6E58B240A7}"/>
          </ac:picMkLst>
        </pc:picChg>
        <pc:picChg chg="mod">
          <ac:chgData name="Nadimpally, Ravi K." userId="S::nadimpally.ravi_mayo.edu#ext#@twinsbaseball.com::ba71d222-638c-4d8a-a183-b9d11156e6eb" providerId="AD" clId="Web-{1864C9B0-B1E6-1A15-A4BD-A9267A068ACF}" dt="2020-09-14T22:00:46.986" v="113"/>
          <ac:picMkLst>
            <pc:docMk/>
            <pc:sldMk cId="1823109100" sldId="341"/>
            <ac:picMk id="8" creationId="{1D2EC97D-A6D5-44E6-B906-3E9BBBADBFFA}"/>
          </ac:picMkLst>
        </pc:picChg>
        <pc:picChg chg="add del">
          <ac:chgData name="Nadimpally, Ravi K." userId="S::nadimpally.ravi_mayo.edu#ext#@twinsbaseball.com::ba71d222-638c-4d8a-a183-b9d11156e6eb" providerId="AD" clId="Web-{1864C9B0-B1E6-1A15-A4BD-A9267A068ACF}" dt="2020-09-14T21:57:54.233" v="80"/>
          <ac:picMkLst>
            <pc:docMk/>
            <pc:sldMk cId="1823109100" sldId="341"/>
            <ac:picMk id="11" creationId="{2EE1BDFD-564B-44A4-841A-50D6A8E75CB4}"/>
          </ac:picMkLst>
        </pc:picChg>
        <pc:picChg chg="add del">
          <ac:chgData name="Nadimpally, Ravi K." userId="S::nadimpally.ravi_mayo.edu#ext#@twinsbaseball.com::ba71d222-638c-4d8a-a183-b9d11156e6eb" providerId="AD" clId="Web-{1864C9B0-B1E6-1A15-A4BD-A9267A068ACF}" dt="2020-09-14T21:54:57.434" v="73"/>
          <ac:picMkLst>
            <pc:docMk/>
            <pc:sldMk cId="1823109100" sldId="341"/>
            <ac:picMk id="15" creationId="{2EE1BDFD-564B-44A4-841A-50D6A8E75CB4}"/>
          </ac:picMkLst>
        </pc:picChg>
      </pc:sldChg>
      <pc:sldChg chg="del mod">
        <pc:chgData name="Nadimpally, Ravi K." userId="S::nadimpally.ravi_mayo.edu#ext#@twinsbaseball.com::ba71d222-638c-4d8a-a183-b9d11156e6eb" providerId="AD" clId="Web-{1864C9B0-B1E6-1A15-A4BD-A9267A068ACF}" dt="2020-09-14T22:17:53.829" v="453"/>
        <pc:sldMkLst>
          <pc:docMk/>
          <pc:sldMk cId="3606537030" sldId="342"/>
        </pc:sldMkLst>
      </pc:sldChg>
      <pc:sldChg chg="addSp modSp del mod setBg modNotes">
        <pc:chgData name="Nadimpally, Ravi K." userId="S::nadimpally.ravi_mayo.edu#ext#@twinsbaseball.com::ba71d222-638c-4d8a-a183-b9d11156e6eb" providerId="AD" clId="Web-{1864C9B0-B1E6-1A15-A4BD-A9267A068ACF}" dt="2020-09-14T22:21:04.644" v="502"/>
        <pc:sldMkLst>
          <pc:docMk/>
          <pc:sldMk cId="4132086898" sldId="343"/>
        </pc:sldMkLst>
        <pc:spChg chg="mod">
          <ac:chgData name="Nadimpally, Ravi K." userId="S::nadimpally.ravi_mayo.edu#ext#@twinsbaseball.com::ba71d222-638c-4d8a-a183-b9d11156e6eb" providerId="AD" clId="Web-{1864C9B0-B1E6-1A15-A4BD-A9267A068ACF}" dt="2020-09-14T21:52:42.635" v="69"/>
          <ac:spMkLst>
            <pc:docMk/>
            <pc:sldMk cId="4132086898" sldId="343"/>
            <ac:spMk id="5" creationId="{47F55615-4A31-4F3F-8C38-08FC421EBA8C}"/>
          </ac:spMkLst>
        </pc:spChg>
        <pc:spChg chg="mod ord">
          <ac:chgData name="Nadimpally, Ravi K." userId="S::nadimpally.ravi_mayo.edu#ext#@twinsbaseball.com::ba71d222-638c-4d8a-a183-b9d11156e6eb" providerId="AD" clId="Web-{1864C9B0-B1E6-1A15-A4BD-A9267A068ACF}" dt="2020-09-14T21:52:42.635" v="69"/>
          <ac:spMkLst>
            <pc:docMk/>
            <pc:sldMk cId="4132086898" sldId="343"/>
            <ac:spMk id="6" creationId="{6EE7E60C-A735-426E-87E9-74F2FE94C300}"/>
          </ac:spMkLst>
        </pc:spChg>
        <pc:spChg chg="add">
          <ac:chgData name="Nadimpally, Ravi K." userId="S::nadimpally.ravi_mayo.edu#ext#@twinsbaseball.com::ba71d222-638c-4d8a-a183-b9d11156e6eb" providerId="AD" clId="Web-{1864C9B0-B1E6-1A15-A4BD-A9267A068ACF}" dt="2020-09-14T21:52:42.635" v="69"/>
          <ac:spMkLst>
            <pc:docMk/>
            <pc:sldMk cId="4132086898" sldId="343"/>
            <ac:spMk id="21" creationId="{1C4FDBE2-32F7-4AC4-A40C-C51C65B1D474}"/>
          </ac:spMkLst>
        </pc:spChg>
        <pc:spChg chg="add">
          <ac:chgData name="Nadimpally, Ravi K." userId="S::nadimpally.ravi_mayo.edu#ext#@twinsbaseball.com::ba71d222-638c-4d8a-a183-b9d11156e6eb" providerId="AD" clId="Web-{1864C9B0-B1E6-1A15-A4BD-A9267A068ACF}" dt="2020-09-14T21:52:42.635" v="69"/>
          <ac:spMkLst>
            <pc:docMk/>
            <pc:sldMk cId="4132086898" sldId="343"/>
            <ac:spMk id="23" creationId="{EBF4792E-DF83-4D24-9924-01EC30A32C89}"/>
          </ac:spMkLst>
        </pc:spChg>
        <pc:spChg chg="add">
          <ac:chgData name="Nadimpally, Ravi K." userId="S::nadimpally.ravi_mayo.edu#ext#@twinsbaseball.com::ba71d222-638c-4d8a-a183-b9d11156e6eb" providerId="AD" clId="Web-{1864C9B0-B1E6-1A15-A4BD-A9267A068ACF}" dt="2020-09-14T21:52:42.635" v="69"/>
          <ac:spMkLst>
            <pc:docMk/>
            <pc:sldMk cId="4132086898" sldId="343"/>
            <ac:spMk id="25" creationId="{15837328-A57C-47AA-B520-C83F4A6BD1E4}"/>
          </ac:spMkLst>
        </pc:spChg>
        <pc:spChg chg="add">
          <ac:chgData name="Nadimpally, Ravi K." userId="S::nadimpally.ravi_mayo.edu#ext#@twinsbaseball.com::ba71d222-638c-4d8a-a183-b9d11156e6eb" providerId="AD" clId="Web-{1864C9B0-B1E6-1A15-A4BD-A9267A068ACF}" dt="2020-09-14T21:52:42.635" v="69"/>
          <ac:spMkLst>
            <pc:docMk/>
            <pc:sldMk cId="4132086898" sldId="343"/>
            <ac:spMk id="27" creationId="{E2B33195-5BCA-4BB7-A82D-6739522687DD}"/>
          </ac:spMkLst>
        </pc:spChg>
        <pc:spChg chg="add">
          <ac:chgData name="Nadimpally, Ravi K." userId="S::nadimpally.ravi_mayo.edu#ext#@twinsbaseball.com::ba71d222-638c-4d8a-a183-b9d11156e6eb" providerId="AD" clId="Web-{1864C9B0-B1E6-1A15-A4BD-A9267A068ACF}" dt="2020-09-14T21:52:42.635" v="69"/>
          <ac:spMkLst>
            <pc:docMk/>
            <pc:sldMk cId="4132086898" sldId="343"/>
            <ac:spMk id="29" creationId="{8A03A6A2-7849-4179-B68F-C11DDDB231D4}"/>
          </ac:spMkLst>
        </pc:spChg>
        <pc:graphicFrameChg chg="add mod modGraphic">
          <ac:chgData name="Nadimpally, Ravi K." userId="S::nadimpally.ravi_mayo.edu#ext#@twinsbaseball.com::ba71d222-638c-4d8a-a183-b9d11156e6eb" providerId="AD" clId="Web-{1864C9B0-B1E6-1A15-A4BD-A9267A068ACF}" dt="2020-09-14T21:52:42.635" v="69"/>
          <ac:graphicFrameMkLst>
            <pc:docMk/>
            <pc:sldMk cId="4132086898" sldId="343"/>
            <ac:graphicFrameMk id="2" creationId="{0D227787-5990-49A3-A531-86C04B872A8D}"/>
          </ac:graphicFrameMkLst>
        </pc:graphicFrameChg>
        <pc:picChg chg="mod">
          <ac:chgData name="Nadimpally, Ravi K." userId="S::nadimpally.ravi_mayo.edu#ext#@twinsbaseball.com::ba71d222-638c-4d8a-a183-b9d11156e6eb" providerId="AD" clId="Web-{1864C9B0-B1E6-1A15-A4BD-A9267A068ACF}" dt="2020-09-14T21:52:42.635" v="69"/>
          <ac:picMkLst>
            <pc:docMk/>
            <pc:sldMk cId="4132086898" sldId="343"/>
            <ac:picMk id="7" creationId="{0D535181-18DE-4DBB-8B33-5489BA5A5C09}"/>
          </ac:picMkLst>
        </pc:picChg>
        <pc:picChg chg="mod ord">
          <ac:chgData name="Nadimpally, Ravi K." userId="S::nadimpally.ravi_mayo.edu#ext#@twinsbaseball.com::ba71d222-638c-4d8a-a183-b9d11156e6eb" providerId="AD" clId="Web-{1864C9B0-B1E6-1A15-A4BD-A9267A068ACF}" dt="2020-09-14T21:52:42.635" v="69"/>
          <ac:picMkLst>
            <pc:docMk/>
            <pc:sldMk cId="4132086898" sldId="343"/>
            <ac:picMk id="11" creationId="{289C4F0B-D1BB-455D-97F9-27EFD69635C7}"/>
          </ac:picMkLst>
        </pc:picChg>
        <pc:picChg chg="mod ord">
          <ac:chgData name="Nadimpally, Ravi K." userId="S::nadimpally.ravi_mayo.edu#ext#@twinsbaseball.com::ba71d222-638c-4d8a-a183-b9d11156e6eb" providerId="AD" clId="Web-{1864C9B0-B1E6-1A15-A4BD-A9267A068ACF}" dt="2020-09-14T21:52:42.635" v="69"/>
          <ac:picMkLst>
            <pc:docMk/>
            <pc:sldMk cId="4132086898" sldId="343"/>
            <ac:picMk id="15" creationId="{48F6CEAC-E6D8-4E9D-82C9-F2B745C930F2}"/>
          </ac:picMkLst>
        </pc:picChg>
      </pc:sldChg>
      <pc:sldChg chg="del mod">
        <pc:chgData name="Nadimpally, Ravi K." userId="S::nadimpally.ravi_mayo.edu#ext#@twinsbaseball.com::ba71d222-638c-4d8a-a183-b9d11156e6eb" providerId="AD" clId="Web-{1864C9B0-B1E6-1A15-A4BD-A9267A068ACF}" dt="2020-09-14T22:27:27.790" v="551"/>
        <pc:sldMkLst>
          <pc:docMk/>
          <pc:sldMk cId="3942126499" sldId="344"/>
        </pc:sldMkLst>
      </pc:sldChg>
      <pc:sldChg chg="del mod">
        <pc:chgData name="Nadimpally, Ravi K." userId="S::nadimpally.ravi_mayo.edu#ext#@twinsbaseball.com::ba71d222-638c-4d8a-a183-b9d11156e6eb" providerId="AD" clId="Web-{1864C9B0-B1E6-1A15-A4BD-A9267A068ACF}" dt="2020-09-14T22:35:03.641" v="628"/>
        <pc:sldMkLst>
          <pc:docMk/>
          <pc:sldMk cId="3855686454" sldId="345"/>
        </pc:sldMkLst>
      </pc:sldChg>
      <pc:sldChg chg="mod">
        <pc:chgData name="Nadimpally, Ravi K." userId="S::nadimpally.ravi_mayo.edu#ext#@twinsbaseball.com::ba71d222-638c-4d8a-a183-b9d11156e6eb" providerId="AD" clId="Web-{1864C9B0-B1E6-1A15-A4BD-A9267A068ACF}" dt="2020-09-14T22:01:37.455" v="121"/>
        <pc:sldMkLst>
          <pc:docMk/>
          <pc:sldMk cId="408193256" sldId="346"/>
        </pc:sldMkLst>
      </pc:sldChg>
      <pc:sldChg chg="mod">
        <pc:chgData name="Nadimpally, Ravi K." userId="S::nadimpally.ravi_mayo.edu#ext#@twinsbaseball.com::ba71d222-638c-4d8a-a183-b9d11156e6eb" providerId="AD" clId="Web-{1864C9B0-B1E6-1A15-A4BD-A9267A068ACF}" dt="2020-09-14T22:01:37.455" v="121"/>
        <pc:sldMkLst>
          <pc:docMk/>
          <pc:sldMk cId="367462391" sldId="347"/>
        </pc:sldMkLst>
      </pc:sldChg>
      <pc:sldChg chg="mod">
        <pc:chgData name="Nadimpally, Ravi K." userId="S::nadimpally.ravi_mayo.edu#ext#@twinsbaseball.com::ba71d222-638c-4d8a-a183-b9d11156e6eb" providerId="AD" clId="Web-{1864C9B0-B1E6-1A15-A4BD-A9267A068ACF}" dt="2020-09-14T22:01:37.455" v="121"/>
        <pc:sldMkLst>
          <pc:docMk/>
          <pc:sldMk cId="1173571492" sldId="348"/>
        </pc:sldMkLst>
      </pc:sldChg>
      <pc:sldChg chg="mod">
        <pc:chgData name="Nadimpally, Ravi K." userId="S::nadimpally.ravi_mayo.edu#ext#@twinsbaseball.com::ba71d222-638c-4d8a-a183-b9d11156e6eb" providerId="AD" clId="Web-{1864C9B0-B1E6-1A15-A4BD-A9267A068ACF}" dt="2020-09-14T22:01:37.455" v="121"/>
        <pc:sldMkLst>
          <pc:docMk/>
          <pc:sldMk cId="2193575332" sldId="349"/>
        </pc:sldMkLst>
      </pc:sldChg>
      <pc:sldChg chg="mod">
        <pc:chgData name="Nadimpally, Ravi K." userId="S::nadimpally.ravi_mayo.edu#ext#@twinsbaseball.com::ba71d222-638c-4d8a-a183-b9d11156e6eb" providerId="AD" clId="Web-{1864C9B0-B1E6-1A15-A4BD-A9267A068ACF}" dt="2020-09-14T22:01:37.455" v="121"/>
        <pc:sldMkLst>
          <pc:docMk/>
          <pc:sldMk cId="2175972272" sldId="350"/>
        </pc:sldMkLst>
      </pc:sldChg>
      <pc:sldChg chg="new del">
        <pc:chgData name="Nadimpally, Ravi K." userId="S::nadimpally.ravi_mayo.edu#ext#@twinsbaseball.com::ba71d222-638c-4d8a-a183-b9d11156e6eb" providerId="AD" clId="Web-{1864C9B0-B1E6-1A15-A4BD-A9267A068ACF}" dt="2020-09-14T21:58:22.109" v="84"/>
        <pc:sldMkLst>
          <pc:docMk/>
          <pc:sldMk cId="349228851" sldId="351"/>
        </pc:sldMkLst>
      </pc:sldChg>
      <pc:sldChg chg="new del mod">
        <pc:chgData name="Nadimpally, Ravi K." userId="S::nadimpally.ravi_mayo.edu#ext#@twinsbaseball.com::ba71d222-638c-4d8a-a183-b9d11156e6eb" providerId="AD" clId="Web-{1864C9B0-B1E6-1A15-A4BD-A9267A068ACF}" dt="2020-09-14T22:02:00.159" v="126"/>
        <pc:sldMkLst>
          <pc:docMk/>
          <pc:sldMk cId="422789364" sldId="351"/>
        </pc:sldMkLst>
      </pc:sldChg>
      <pc:sldChg chg="addSp delSp modSp new mod setBg">
        <pc:chgData name="Nadimpally, Ravi K." userId="S::nadimpally.ravi_mayo.edu#ext#@twinsbaseball.com::ba71d222-638c-4d8a-a183-b9d11156e6eb" providerId="AD" clId="Web-{1864C9B0-B1E6-1A15-A4BD-A9267A068ACF}" dt="2020-09-14T22:32:46.779" v="615"/>
        <pc:sldMkLst>
          <pc:docMk/>
          <pc:sldMk cId="522647266" sldId="351"/>
        </pc:sldMkLst>
        <pc:spChg chg="mod ord">
          <ac:chgData name="Nadimpally, Ravi K." userId="S::nadimpally.ravi_mayo.edu#ext#@twinsbaseball.com::ba71d222-638c-4d8a-a183-b9d11156e6eb" providerId="AD" clId="Web-{1864C9B0-B1E6-1A15-A4BD-A9267A068ACF}" dt="2020-09-14T22:32:46.779" v="615"/>
          <ac:spMkLst>
            <pc:docMk/>
            <pc:sldMk cId="522647266" sldId="351"/>
            <ac:spMk id="2" creationId="{F80C7716-25CC-48DD-9D3F-14F2979FDEFA}"/>
          </ac:spMkLst>
        </pc:spChg>
        <pc:spChg chg="del mod">
          <ac:chgData name="Nadimpally, Ravi K." userId="S::nadimpally.ravi_mayo.edu#ext#@twinsbaseball.com::ba71d222-638c-4d8a-a183-b9d11156e6eb" providerId="AD" clId="Web-{1864C9B0-B1E6-1A15-A4BD-A9267A068ACF}" dt="2020-09-14T22:04:03.473" v="276"/>
          <ac:spMkLst>
            <pc:docMk/>
            <pc:sldMk cId="522647266" sldId="351"/>
            <ac:spMk id="3" creationId="{5EB13142-9FB5-4A01-8D3C-2053B58CB1CB}"/>
          </ac:spMkLst>
        </pc:spChg>
        <pc:spChg chg="add del mod">
          <ac:chgData name="Nadimpally, Ravi K." userId="S::nadimpally.ravi_mayo.edu#ext#@twinsbaseball.com::ba71d222-638c-4d8a-a183-b9d11156e6eb" providerId="AD" clId="Web-{1864C9B0-B1E6-1A15-A4BD-A9267A068ACF}" dt="2020-09-14T22:04:12.536" v="277"/>
          <ac:spMkLst>
            <pc:docMk/>
            <pc:sldMk cId="522647266" sldId="351"/>
            <ac:spMk id="5" creationId="{1346434C-2E13-4036-A7DD-FD2E80ACB168}"/>
          </ac:spMkLst>
        </pc:spChg>
        <pc:spChg chg="add del mod">
          <ac:chgData name="Nadimpally, Ravi K." userId="S::nadimpally.ravi_mayo.edu#ext#@twinsbaseball.com::ba71d222-638c-4d8a-a183-b9d11156e6eb" providerId="AD" clId="Web-{1864C9B0-B1E6-1A15-A4BD-A9267A068ACF}" dt="2020-09-14T22:07:39.351" v="303"/>
          <ac:spMkLst>
            <pc:docMk/>
            <pc:sldMk cId="522647266" sldId="351"/>
            <ac:spMk id="6" creationId="{B07C4247-31A6-49D7-A52F-DFCDA04BC2E3}"/>
          </ac:spMkLst>
        </pc:spChg>
        <pc:spChg chg="add del">
          <ac:chgData name="Nadimpally, Ravi K." userId="S::nadimpally.ravi_mayo.edu#ext#@twinsbaseball.com::ba71d222-638c-4d8a-a183-b9d11156e6eb" providerId="AD" clId="Web-{1864C9B0-B1E6-1A15-A4BD-A9267A068ACF}" dt="2020-09-14T22:06:28.491" v="297"/>
          <ac:spMkLst>
            <pc:docMk/>
            <pc:sldMk cId="522647266" sldId="351"/>
            <ac:spMk id="8" creationId="{3B854194-185D-494D-905C-7C7CB2E30F6E}"/>
          </ac:spMkLst>
        </pc:spChg>
        <pc:spChg chg="add del">
          <ac:chgData name="Nadimpally, Ravi K." userId="S::nadimpally.ravi_mayo.edu#ext#@twinsbaseball.com::ba71d222-638c-4d8a-a183-b9d11156e6eb" providerId="AD" clId="Web-{1864C9B0-B1E6-1A15-A4BD-A9267A068ACF}" dt="2020-09-14T22:06:28.491" v="297"/>
          <ac:spMkLst>
            <pc:docMk/>
            <pc:sldMk cId="522647266" sldId="351"/>
            <ac:spMk id="10" creationId="{B4F5FA0D-0104-4987-8241-EFF7C85B88DE}"/>
          </ac:spMkLst>
        </pc:spChg>
        <pc:spChg chg="add del">
          <ac:chgData name="Nadimpally, Ravi K." userId="S::nadimpally.ravi_mayo.edu#ext#@twinsbaseball.com::ba71d222-638c-4d8a-a183-b9d11156e6eb" providerId="AD" clId="Web-{1864C9B0-B1E6-1A15-A4BD-A9267A068ACF}" dt="2020-09-14T22:05:59.365" v="284"/>
          <ac:spMkLst>
            <pc:docMk/>
            <pc:sldMk cId="522647266" sldId="351"/>
            <ac:spMk id="14" creationId="{18873D23-2DCF-4B31-A009-95721C06E8E1}"/>
          </ac:spMkLst>
        </pc:spChg>
        <pc:spChg chg="add del">
          <ac:chgData name="Nadimpally, Ravi K." userId="S::nadimpally.ravi_mayo.edu#ext#@twinsbaseball.com::ba71d222-638c-4d8a-a183-b9d11156e6eb" providerId="AD" clId="Web-{1864C9B0-B1E6-1A15-A4BD-A9267A068ACF}" dt="2020-09-14T22:05:59.365" v="284"/>
          <ac:spMkLst>
            <pc:docMk/>
            <pc:sldMk cId="522647266" sldId="351"/>
            <ac:spMk id="15" creationId="{C13EF075-D4EF-4929-ADBC-91B27DA19955}"/>
          </ac:spMkLst>
        </pc:spChg>
        <pc:spChg chg="add del">
          <ac:chgData name="Nadimpally, Ravi K." userId="S::nadimpally.ravi_mayo.edu#ext#@twinsbaseball.com::ba71d222-638c-4d8a-a183-b9d11156e6eb" providerId="AD" clId="Web-{1864C9B0-B1E6-1A15-A4BD-A9267A068ACF}" dt="2020-09-14T22:04:55.161" v="282"/>
          <ac:spMkLst>
            <pc:docMk/>
            <pc:sldMk cId="522647266" sldId="351"/>
            <ac:spMk id="17" creationId="{3B854194-185D-494D-905C-7C7CB2E30F6E}"/>
          </ac:spMkLst>
        </pc:spChg>
        <pc:spChg chg="add del">
          <ac:chgData name="Nadimpally, Ravi K." userId="S::nadimpally.ravi_mayo.edu#ext#@twinsbaseball.com::ba71d222-638c-4d8a-a183-b9d11156e6eb" providerId="AD" clId="Web-{1864C9B0-B1E6-1A15-A4BD-A9267A068ACF}" dt="2020-09-14T22:06:03.100" v="286"/>
          <ac:spMkLst>
            <pc:docMk/>
            <pc:sldMk cId="522647266" sldId="351"/>
            <ac:spMk id="18" creationId="{081EA652-8C6A-4E69-BEB9-170809474553}"/>
          </ac:spMkLst>
        </pc:spChg>
        <pc:spChg chg="add del">
          <ac:chgData name="Nadimpally, Ravi K." userId="S::nadimpally.ravi_mayo.edu#ext#@twinsbaseball.com::ba71d222-638c-4d8a-a183-b9d11156e6eb" providerId="AD" clId="Web-{1864C9B0-B1E6-1A15-A4BD-A9267A068ACF}" dt="2020-09-14T22:04:55.161" v="282"/>
          <ac:spMkLst>
            <pc:docMk/>
            <pc:sldMk cId="522647266" sldId="351"/>
            <ac:spMk id="19" creationId="{B4F5FA0D-0104-4987-8241-EFF7C85B88DE}"/>
          </ac:spMkLst>
        </pc:spChg>
        <pc:spChg chg="add del">
          <ac:chgData name="Nadimpally, Ravi K." userId="S::nadimpally.ravi_mayo.edu#ext#@twinsbaseball.com::ba71d222-638c-4d8a-a183-b9d11156e6eb" providerId="AD" clId="Web-{1864C9B0-B1E6-1A15-A4BD-A9267A068ACF}" dt="2020-09-14T22:06:03.100" v="286"/>
          <ac:spMkLst>
            <pc:docMk/>
            <pc:sldMk cId="522647266" sldId="351"/>
            <ac:spMk id="20" creationId="{A4026A73-1F7F-49F2-B319-8CA3B3D53269}"/>
          </ac:spMkLst>
        </pc:spChg>
        <pc:spChg chg="add del">
          <ac:chgData name="Nadimpally, Ravi K." userId="S::nadimpally.ravi_mayo.edu#ext#@twinsbaseball.com::ba71d222-638c-4d8a-a183-b9d11156e6eb" providerId="AD" clId="Web-{1864C9B0-B1E6-1A15-A4BD-A9267A068ACF}" dt="2020-09-14T22:06:03.100" v="286"/>
          <ac:spMkLst>
            <pc:docMk/>
            <pc:sldMk cId="522647266" sldId="351"/>
            <ac:spMk id="22" creationId="{5298780A-33B9-4EA2-8F67-DE68AD62841B}"/>
          </ac:spMkLst>
        </pc:spChg>
        <pc:spChg chg="add del">
          <ac:chgData name="Nadimpally, Ravi K." userId="S::nadimpally.ravi_mayo.edu#ext#@twinsbaseball.com::ba71d222-638c-4d8a-a183-b9d11156e6eb" providerId="AD" clId="Web-{1864C9B0-B1E6-1A15-A4BD-A9267A068ACF}" dt="2020-09-14T22:06:03.100" v="286"/>
          <ac:spMkLst>
            <pc:docMk/>
            <pc:sldMk cId="522647266" sldId="351"/>
            <ac:spMk id="23" creationId="{7F488E8B-4E1E-4402-8935-D4E6C02615C7}"/>
          </ac:spMkLst>
        </pc:spChg>
        <pc:spChg chg="add del">
          <ac:chgData name="Nadimpally, Ravi K." userId="S::nadimpally.ravi_mayo.edu#ext#@twinsbaseball.com::ba71d222-638c-4d8a-a183-b9d11156e6eb" providerId="AD" clId="Web-{1864C9B0-B1E6-1A15-A4BD-A9267A068ACF}" dt="2020-09-14T22:06:09.569" v="288"/>
          <ac:spMkLst>
            <pc:docMk/>
            <pc:sldMk cId="522647266" sldId="351"/>
            <ac:spMk id="24" creationId="{03AF1C04-3FEF-41BD-BB84-2F263765BEBC}"/>
          </ac:spMkLst>
        </pc:spChg>
        <pc:spChg chg="add del">
          <ac:chgData name="Nadimpally, Ravi K." userId="S::nadimpally.ravi_mayo.edu#ext#@twinsbaseball.com::ba71d222-638c-4d8a-a183-b9d11156e6eb" providerId="AD" clId="Web-{1864C9B0-B1E6-1A15-A4BD-A9267A068ACF}" dt="2020-09-14T22:06:13.787" v="290"/>
          <ac:spMkLst>
            <pc:docMk/>
            <pc:sldMk cId="522647266" sldId="351"/>
            <ac:spMk id="26" creationId="{4BC99CB9-DDAD-44A2-8A1C-E3AF4E72DF5C}"/>
          </ac:spMkLst>
        </pc:spChg>
        <pc:spChg chg="add del">
          <ac:chgData name="Nadimpally, Ravi K." userId="S::nadimpally.ravi_mayo.edu#ext#@twinsbaseball.com::ba71d222-638c-4d8a-a183-b9d11156e6eb" providerId="AD" clId="Web-{1864C9B0-B1E6-1A15-A4BD-A9267A068ACF}" dt="2020-09-14T22:06:18.459" v="292"/>
          <ac:spMkLst>
            <pc:docMk/>
            <pc:sldMk cId="522647266" sldId="351"/>
            <ac:spMk id="30" creationId="{5D7F64A8-D625-4F61-A290-B499BB62ACFF}"/>
          </ac:spMkLst>
        </pc:spChg>
        <pc:spChg chg="add del">
          <ac:chgData name="Nadimpally, Ravi K." userId="S::nadimpally.ravi_mayo.edu#ext#@twinsbaseball.com::ba71d222-638c-4d8a-a183-b9d11156e6eb" providerId="AD" clId="Web-{1864C9B0-B1E6-1A15-A4BD-A9267A068ACF}" dt="2020-09-14T22:06:21.147" v="294"/>
          <ac:spMkLst>
            <pc:docMk/>
            <pc:sldMk cId="522647266" sldId="351"/>
            <ac:spMk id="33" creationId="{5D7F64A8-D625-4F61-A290-B499BB62ACFF}"/>
          </ac:spMkLst>
        </pc:spChg>
        <pc:spChg chg="add del">
          <ac:chgData name="Nadimpally, Ravi K." userId="S::nadimpally.ravi_mayo.edu#ext#@twinsbaseball.com::ba71d222-638c-4d8a-a183-b9d11156e6eb" providerId="AD" clId="Web-{1864C9B0-B1E6-1A15-A4BD-A9267A068ACF}" dt="2020-09-14T22:06:28.459" v="296"/>
          <ac:spMkLst>
            <pc:docMk/>
            <pc:sldMk cId="522647266" sldId="351"/>
            <ac:spMk id="36" creationId="{5D7F64A8-D625-4F61-A290-B499BB62ACFF}"/>
          </ac:spMkLst>
        </pc:spChg>
        <pc:spChg chg="add del">
          <ac:chgData name="Nadimpally, Ravi K." userId="S::nadimpally.ravi_mayo.edu#ext#@twinsbaseball.com::ba71d222-638c-4d8a-a183-b9d11156e6eb" providerId="AD" clId="Web-{1864C9B0-B1E6-1A15-A4BD-A9267A068ACF}" dt="2020-09-14T22:07:58.211" v="307"/>
          <ac:spMkLst>
            <pc:docMk/>
            <pc:sldMk cId="522647266" sldId="351"/>
            <ac:spMk id="41" creationId="{C54A3646-77FE-4862-96CE-45260829B18F}"/>
          </ac:spMkLst>
        </pc:spChg>
        <pc:spChg chg="add del">
          <ac:chgData name="Nadimpally, Ravi K." userId="S::nadimpally.ravi_mayo.edu#ext#@twinsbaseball.com::ba71d222-638c-4d8a-a183-b9d11156e6eb" providerId="AD" clId="Web-{1864C9B0-B1E6-1A15-A4BD-A9267A068ACF}" dt="2020-09-14T22:07:58.211" v="307"/>
          <ac:spMkLst>
            <pc:docMk/>
            <pc:sldMk cId="522647266" sldId="351"/>
            <ac:spMk id="42" creationId="{700D0C16-8549-4373-8B7C-3555082CEA0B}"/>
          </ac:spMkLst>
        </pc:spChg>
        <pc:spChg chg="add del">
          <ac:chgData name="Nadimpally, Ravi K." userId="S::nadimpally.ravi_mayo.edu#ext#@twinsbaseball.com::ba71d222-638c-4d8a-a183-b9d11156e6eb" providerId="AD" clId="Web-{1864C9B0-B1E6-1A15-A4BD-A9267A068ACF}" dt="2020-09-14T22:07:58.211" v="307"/>
          <ac:spMkLst>
            <pc:docMk/>
            <pc:sldMk cId="522647266" sldId="351"/>
            <ac:spMk id="44" creationId="{C7341777-0F86-4E1E-A07F-2076F00D04EC}"/>
          </ac:spMkLst>
        </pc:spChg>
        <pc:spChg chg="add del">
          <ac:chgData name="Nadimpally, Ravi K." userId="S::nadimpally.ravi_mayo.edu#ext#@twinsbaseball.com::ba71d222-638c-4d8a-a183-b9d11156e6eb" providerId="AD" clId="Web-{1864C9B0-B1E6-1A15-A4BD-A9267A068ACF}" dt="2020-09-14T22:09:26.040" v="320"/>
          <ac:spMkLst>
            <pc:docMk/>
            <pc:sldMk cId="522647266" sldId="351"/>
            <ac:spMk id="67" creationId="{6C4028FD-8BAA-4A19-BFDE-594D991B7552}"/>
          </ac:spMkLst>
        </pc:spChg>
        <pc:spChg chg="add del">
          <ac:chgData name="Nadimpally, Ravi K." userId="S::nadimpally.ravi_mayo.edu#ext#@twinsbaseball.com::ba71d222-638c-4d8a-a183-b9d11156e6eb" providerId="AD" clId="Web-{1864C9B0-B1E6-1A15-A4BD-A9267A068ACF}" dt="2020-09-14T22:07:58.101" v="306"/>
          <ac:spMkLst>
            <pc:docMk/>
            <pc:sldMk cId="522647266" sldId="351"/>
            <ac:spMk id="70" creationId="{122F9423-F4B1-45D4-8445-E9991ECCBCCF}"/>
          </ac:spMkLst>
        </pc:spChg>
        <pc:spChg chg="add">
          <ac:chgData name="Nadimpally, Ravi K." userId="S::nadimpally.ravi_mayo.edu#ext#@twinsbaseball.com::ba71d222-638c-4d8a-a183-b9d11156e6eb" providerId="AD" clId="Web-{1864C9B0-B1E6-1A15-A4BD-A9267A068ACF}" dt="2020-09-14T22:32:46.779" v="615"/>
          <ac:spMkLst>
            <pc:docMk/>
            <pc:sldMk cId="522647266" sldId="351"/>
            <ac:spMk id="107" creationId="{7D8E67F2-F753-4E06-8229-4970A6725835}"/>
          </ac:spMkLst>
        </pc:spChg>
        <pc:spChg chg="add">
          <ac:chgData name="Nadimpally, Ravi K." userId="S::nadimpally.ravi_mayo.edu#ext#@twinsbaseball.com::ba71d222-638c-4d8a-a183-b9d11156e6eb" providerId="AD" clId="Web-{1864C9B0-B1E6-1A15-A4BD-A9267A068ACF}" dt="2020-09-14T22:32:46.779" v="615"/>
          <ac:spMkLst>
            <pc:docMk/>
            <pc:sldMk cId="522647266" sldId="351"/>
            <ac:spMk id="111" creationId="{007B8288-68CC-4847-8419-CF535B6B7EEA}"/>
          </ac:spMkLst>
        </pc:spChg>
        <pc:spChg chg="add">
          <ac:chgData name="Nadimpally, Ravi K." userId="S::nadimpally.ravi_mayo.edu#ext#@twinsbaseball.com::ba71d222-638c-4d8a-a183-b9d11156e6eb" providerId="AD" clId="Web-{1864C9B0-B1E6-1A15-A4BD-A9267A068ACF}" dt="2020-09-14T22:32:46.779" v="615"/>
          <ac:spMkLst>
            <pc:docMk/>
            <pc:sldMk cId="522647266" sldId="351"/>
            <ac:spMk id="113" creationId="{32BA8EA8-C1B6-4309-B674-F9F399B96288}"/>
          </ac:spMkLst>
        </pc:spChg>
        <pc:spChg chg="add del">
          <ac:chgData name="Nadimpally, Ravi K." userId="S::nadimpally.ravi_mayo.edu#ext#@twinsbaseball.com::ba71d222-638c-4d8a-a183-b9d11156e6eb" providerId="AD" clId="Web-{1864C9B0-B1E6-1A15-A4BD-A9267A068ACF}" dt="2020-09-14T22:09:06.602" v="315"/>
          <ac:spMkLst>
            <pc:docMk/>
            <pc:sldMk cId="522647266" sldId="351"/>
            <ac:spMk id="145" creationId="{0F6CDC51-8D27-4BF4-AB33-7D5905E80D90}"/>
          </ac:spMkLst>
        </pc:spChg>
        <pc:spChg chg="add del">
          <ac:chgData name="Nadimpally, Ravi K." userId="S::nadimpally.ravi_mayo.edu#ext#@twinsbaseball.com::ba71d222-638c-4d8a-a183-b9d11156e6eb" providerId="AD" clId="Web-{1864C9B0-B1E6-1A15-A4BD-A9267A068ACF}" dt="2020-09-14T22:09:06.602" v="315"/>
          <ac:spMkLst>
            <pc:docMk/>
            <pc:sldMk cId="522647266" sldId="351"/>
            <ac:spMk id="147" creationId="{DF4CE22F-8463-44F2-BE50-65D9B5035E87}"/>
          </ac:spMkLst>
        </pc:spChg>
        <pc:spChg chg="add del">
          <ac:chgData name="Nadimpally, Ravi K." userId="S::nadimpally.ravi_mayo.edu#ext#@twinsbaseball.com::ba71d222-638c-4d8a-a183-b9d11156e6eb" providerId="AD" clId="Web-{1864C9B0-B1E6-1A15-A4BD-A9267A068ACF}" dt="2020-09-14T22:08:55.352" v="313"/>
          <ac:spMkLst>
            <pc:docMk/>
            <pc:sldMk cId="522647266" sldId="351"/>
            <ac:spMk id="148" creationId="{7D8E67F2-F753-4E06-8229-4970A6725835}"/>
          </ac:spMkLst>
        </pc:spChg>
        <pc:spChg chg="add del">
          <ac:chgData name="Nadimpally, Ravi K." userId="S::nadimpally.ravi_mayo.edu#ext#@twinsbaseball.com::ba71d222-638c-4d8a-a183-b9d11156e6eb" providerId="AD" clId="Web-{1864C9B0-B1E6-1A15-A4BD-A9267A068ACF}" dt="2020-09-14T22:09:06.602" v="315"/>
          <ac:spMkLst>
            <pc:docMk/>
            <pc:sldMk cId="522647266" sldId="351"/>
            <ac:spMk id="149" creationId="{3FA1383B-2709-4E36-8FF8-7A737213B4CB}"/>
          </ac:spMkLst>
        </pc:spChg>
        <pc:spChg chg="add del">
          <ac:chgData name="Nadimpally, Ravi K." userId="S::nadimpally.ravi_mayo.edu#ext#@twinsbaseball.com::ba71d222-638c-4d8a-a183-b9d11156e6eb" providerId="AD" clId="Web-{1864C9B0-B1E6-1A15-A4BD-A9267A068ACF}" dt="2020-09-14T22:09:25.884" v="319"/>
          <ac:spMkLst>
            <pc:docMk/>
            <pc:sldMk cId="522647266" sldId="351"/>
            <ac:spMk id="151" creationId="{8F7AFB9A-7364-478C-B48B-8523CDD9AE8D}"/>
          </ac:spMkLst>
        </pc:spChg>
        <pc:spChg chg="add del">
          <ac:chgData name="Nadimpally, Ravi K." userId="S::nadimpally.ravi_mayo.edu#ext#@twinsbaseball.com::ba71d222-638c-4d8a-a183-b9d11156e6eb" providerId="AD" clId="Web-{1864C9B0-B1E6-1A15-A4BD-A9267A068ACF}" dt="2020-09-14T22:08:55.352" v="313"/>
          <ac:spMkLst>
            <pc:docMk/>
            <pc:sldMk cId="522647266" sldId="351"/>
            <ac:spMk id="152" creationId="{007B8288-68CC-4847-8419-CF535B6B7EEA}"/>
          </ac:spMkLst>
        </pc:spChg>
        <pc:spChg chg="add del">
          <ac:chgData name="Nadimpally, Ravi K." userId="S::nadimpally.ravi_mayo.edu#ext#@twinsbaseball.com::ba71d222-638c-4d8a-a183-b9d11156e6eb" providerId="AD" clId="Web-{1864C9B0-B1E6-1A15-A4BD-A9267A068ACF}" dt="2020-09-14T22:09:10.196" v="317"/>
          <ac:spMkLst>
            <pc:docMk/>
            <pc:sldMk cId="522647266" sldId="351"/>
            <ac:spMk id="153" creationId="{AAAE94E3-A7DB-4868-B1E3-E49703488BBC}"/>
          </ac:spMkLst>
        </pc:spChg>
        <pc:spChg chg="add del">
          <ac:chgData name="Nadimpally, Ravi K." userId="S::nadimpally.ravi_mayo.edu#ext#@twinsbaseball.com::ba71d222-638c-4d8a-a183-b9d11156e6eb" providerId="AD" clId="Web-{1864C9B0-B1E6-1A15-A4BD-A9267A068ACF}" dt="2020-09-14T22:08:55.352" v="313"/>
          <ac:spMkLst>
            <pc:docMk/>
            <pc:sldMk cId="522647266" sldId="351"/>
            <ac:spMk id="154" creationId="{32BA8EA8-C1B6-4309-B674-F9F399B96288}"/>
          </ac:spMkLst>
        </pc:spChg>
        <pc:spChg chg="add del">
          <ac:chgData name="Nadimpally, Ravi K." userId="S::nadimpally.ravi_mayo.edu#ext#@twinsbaseball.com::ba71d222-638c-4d8a-a183-b9d11156e6eb" providerId="AD" clId="Web-{1864C9B0-B1E6-1A15-A4BD-A9267A068ACF}" dt="2020-09-14T22:09:10.196" v="317"/>
          <ac:spMkLst>
            <pc:docMk/>
            <pc:sldMk cId="522647266" sldId="351"/>
            <ac:spMk id="156" creationId="{C13237C8-E62C-4F0D-A318-BD6FB6C2D138}"/>
          </ac:spMkLst>
        </pc:spChg>
        <pc:spChg chg="add del">
          <ac:chgData name="Nadimpally, Ravi K." userId="S::nadimpally.ravi_mayo.edu#ext#@twinsbaseball.com::ba71d222-638c-4d8a-a183-b9d11156e6eb" providerId="AD" clId="Web-{1864C9B0-B1E6-1A15-A4BD-A9267A068ACF}" dt="2020-09-14T22:09:25.884" v="319"/>
          <ac:spMkLst>
            <pc:docMk/>
            <pc:sldMk cId="522647266" sldId="351"/>
            <ac:spMk id="157" creationId="{36678033-86B6-40E6-BE90-78D8ED4E3A31}"/>
          </ac:spMkLst>
        </pc:spChg>
        <pc:spChg chg="add del">
          <ac:chgData name="Nadimpally, Ravi K." userId="S::nadimpally.ravi_mayo.edu#ext#@twinsbaseball.com::ba71d222-638c-4d8a-a183-b9d11156e6eb" providerId="AD" clId="Web-{1864C9B0-B1E6-1A15-A4BD-A9267A068ACF}" dt="2020-09-14T22:09:10.196" v="317"/>
          <ac:spMkLst>
            <pc:docMk/>
            <pc:sldMk cId="522647266" sldId="351"/>
            <ac:spMk id="158" creationId="{19C9EAEA-39D0-4B0E-A0EB-51E7B26740B1}"/>
          </ac:spMkLst>
        </pc:spChg>
        <pc:spChg chg="add del">
          <ac:chgData name="Nadimpally, Ravi K." userId="S::nadimpally.ravi_mayo.edu#ext#@twinsbaseball.com::ba71d222-638c-4d8a-a183-b9d11156e6eb" providerId="AD" clId="Web-{1864C9B0-B1E6-1A15-A4BD-A9267A068ACF}" dt="2020-09-14T22:09:10.196" v="317"/>
          <ac:spMkLst>
            <pc:docMk/>
            <pc:sldMk cId="522647266" sldId="351"/>
            <ac:spMk id="159" creationId="{3873B707-463F-40B0-8227-E8CC6C67EB25}"/>
          </ac:spMkLst>
        </pc:spChg>
        <pc:spChg chg="add del">
          <ac:chgData name="Nadimpally, Ravi K." userId="S::nadimpally.ravi_mayo.edu#ext#@twinsbaseball.com::ba71d222-638c-4d8a-a183-b9d11156e6eb" providerId="AD" clId="Web-{1864C9B0-B1E6-1A15-A4BD-A9267A068ACF}" dt="2020-09-14T22:09:10.196" v="317"/>
          <ac:spMkLst>
            <pc:docMk/>
            <pc:sldMk cId="522647266" sldId="351"/>
            <ac:spMk id="160" creationId="{8CB5D2D7-DF65-4E86-BFBA-FFB9B5ACEB64}"/>
          </ac:spMkLst>
        </pc:spChg>
        <pc:spChg chg="add del">
          <ac:chgData name="Nadimpally, Ravi K." userId="S::nadimpally.ravi_mayo.edu#ext#@twinsbaseball.com::ba71d222-638c-4d8a-a183-b9d11156e6eb" providerId="AD" clId="Web-{1864C9B0-B1E6-1A15-A4BD-A9267A068ACF}" dt="2020-09-14T22:09:25.884" v="319"/>
          <ac:spMkLst>
            <pc:docMk/>
            <pc:sldMk cId="522647266" sldId="351"/>
            <ac:spMk id="161" creationId="{D2542E1A-076E-4A34-BB67-2BF961754E0C}"/>
          </ac:spMkLst>
        </pc:spChg>
        <pc:spChg chg="add del">
          <ac:chgData name="Nadimpally, Ravi K." userId="S::nadimpally.ravi_mayo.edu#ext#@twinsbaseball.com::ba71d222-638c-4d8a-a183-b9d11156e6eb" providerId="AD" clId="Web-{1864C9B0-B1E6-1A15-A4BD-A9267A068ACF}" dt="2020-09-14T22:09:25.884" v="319"/>
          <ac:spMkLst>
            <pc:docMk/>
            <pc:sldMk cId="522647266" sldId="351"/>
            <ac:spMk id="162" creationId="{75C56826-D4E5-42ED-8529-079651CB3005}"/>
          </ac:spMkLst>
        </pc:spChg>
        <pc:spChg chg="add del">
          <ac:chgData name="Nadimpally, Ravi K." userId="S::nadimpally.ravi_mayo.edu#ext#@twinsbaseball.com::ba71d222-638c-4d8a-a183-b9d11156e6eb" providerId="AD" clId="Web-{1864C9B0-B1E6-1A15-A4BD-A9267A068ACF}" dt="2020-09-14T22:09:25.884" v="319"/>
          <ac:spMkLst>
            <pc:docMk/>
            <pc:sldMk cId="522647266" sldId="351"/>
            <ac:spMk id="163" creationId="{82095FCE-EF05-4443-B97A-85DEE3A5CA17}"/>
          </ac:spMkLst>
        </pc:spChg>
        <pc:spChg chg="add del">
          <ac:chgData name="Nadimpally, Ravi K." userId="S::nadimpally.ravi_mayo.edu#ext#@twinsbaseball.com::ba71d222-638c-4d8a-a183-b9d11156e6eb" providerId="AD" clId="Web-{1864C9B0-B1E6-1A15-A4BD-A9267A068ACF}" dt="2020-09-14T22:32:46.779" v="615"/>
          <ac:spMkLst>
            <pc:docMk/>
            <pc:sldMk cId="522647266" sldId="351"/>
            <ac:spMk id="164" creationId="{72B886CF-D3D5-4CDE-A0D0-35994223D8D7}"/>
          </ac:spMkLst>
        </pc:spChg>
        <pc:spChg chg="add del">
          <ac:chgData name="Nadimpally, Ravi K." userId="S::nadimpally.ravi_mayo.edu#ext#@twinsbaseball.com::ba71d222-638c-4d8a-a183-b9d11156e6eb" providerId="AD" clId="Web-{1864C9B0-B1E6-1A15-A4BD-A9267A068ACF}" dt="2020-09-14T22:32:46.779" v="615"/>
          <ac:spMkLst>
            <pc:docMk/>
            <pc:sldMk cId="522647266" sldId="351"/>
            <ac:spMk id="165" creationId="{C3E975A9-E5F4-41D1-8B17-BBC67C7138AD}"/>
          </ac:spMkLst>
        </pc:spChg>
        <pc:spChg chg="add del">
          <ac:chgData name="Nadimpally, Ravi K." userId="S::nadimpally.ravi_mayo.edu#ext#@twinsbaseball.com::ba71d222-638c-4d8a-a183-b9d11156e6eb" providerId="AD" clId="Web-{1864C9B0-B1E6-1A15-A4BD-A9267A068ACF}" dt="2020-09-14T22:32:46.779" v="615"/>
          <ac:spMkLst>
            <pc:docMk/>
            <pc:sldMk cId="522647266" sldId="351"/>
            <ac:spMk id="166" creationId="{3ED4DDBF-257C-4116-AECA-9F2940B66D6F}"/>
          </ac:spMkLst>
        </pc:spChg>
        <pc:grpChg chg="add del">
          <ac:chgData name="Nadimpally, Ravi K." userId="S::nadimpally.ravi_mayo.edu#ext#@twinsbaseball.com::ba71d222-638c-4d8a-a183-b9d11156e6eb" providerId="AD" clId="Web-{1864C9B0-B1E6-1A15-A4BD-A9267A068ACF}" dt="2020-09-14T22:05:59.365" v="284"/>
          <ac:grpSpMkLst>
            <pc:docMk/>
            <pc:sldMk cId="522647266" sldId="351"/>
            <ac:grpSpMk id="16" creationId="{DAA26DFA-AAB2-4973-9C17-16D587C7B198}"/>
          </ac:grpSpMkLst>
        </pc:grpChg>
        <pc:grpChg chg="add del">
          <ac:chgData name="Nadimpally, Ravi K." userId="S::nadimpally.ravi_mayo.edu#ext#@twinsbaseball.com::ba71d222-638c-4d8a-a183-b9d11156e6eb" providerId="AD" clId="Web-{1864C9B0-B1E6-1A15-A4BD-A9267A068ACF}" dt="2020-09-14T22:06:13.787" v="290"/>
          <ac:grpSpMkLst>
            <pc:docMk/>
            <pc:sldMk cId="522647266" sldId="351"/>
            <ac:grpSpMk id="27" creationId="{5C3921CD-DDE5-4B57-8FDF-B37ADE4EDAC7}"/>
          </ac:grpSpMkLst>
        </pc:grpChg>
        <pc:grpChg chg="add del">
          <ac:chgData name="Nadimpally, Ravi K." userId="S::nadimpally.ravi_mayo.edu#ext#@twinsbaseball.com::ba71d222-638c-4d8a-a183-b9d11156e6eb" providerId="AD" clId="Web-{1864C9B0-B1E6-1A15-A4BD-A9267A068ACF}" dt="2020-09-14T22:06:09.569" v="288"/>
          <ac:grpSpMkLst>
            <pc:docMk/>
            <pc:sldMk cId="522647266" sldId="351"/>
            <ac:grpSpMk id="28" creationId="{2DD5E267-EB6F-47DF-ABEF-2C1BED44DAC6}"/>
          </ac:grpSpMkLst>
        </pc:grpChg>
        <pc:grpChg chg="add del">
          <ac:chgData name="Nadimpally, Ravi K." userId="S::nadimpally.ravi_mayo.edu#ext#@twinsbaseball.com::ba71d222-638c-4d8a-a183-b9d11156e6eb" providerId="AD" clId="Web-{1864C9B0-B1E6-1A15-A4BD-A9267A068ACF}" dt="2020-09-14T22:06:09.569" v="288"/>
          <ac:grpSpMkLst>
            <pc:docMk/>
            <pc:sldMk cId="522647266" sldId="351"/>
            <ac:grpSpMk id="29" creationId="{E27AF472-EAE3-4572-AB69-B92BD10DBC6D}"/>
          </ac:grpSpMkLst>
        </pc:grpChg>
        <pc:grpChg chg="add del">
          <ac:chgData name="Nadimpally, Ravi K." userId="S::nadimpally.ravi_mayo.edu#ext#@twinsbaseball.com::ba71d222-638c-4d8a-a183-b9d11156e6eb" providerId="AD" clId="Web-{1864C9B0-B1E6-1A15-A4BD-A9267A068ACF}" dt="2020-09-14T22:06:09.569" v="288"/>
          <ac:grpSpMkLst>
            <pc:docMk/>
            <pc:sldMk cId="522647266" sldId="351"/>
            <ac:grpSpMk id="39" creationId="{66828D02-A05D-412B-9F20-B68E970B9FC2}"/>
          </ac:grpSpMkLst>
        </pc:grpChg>
        <pc:grpChg chg="add del">
          <ac:chgData name="Nadimpally, Ravi K." userId="S::nadimpally.ravi_mayo.edu#ext#@twinsbaseball.com::ba71d222-638c-4d8a-a183-b9d11156e6eb" providerId="AD" clId="Web-{1864C9B0-B1E6-1A15-A4BD-A9267A068ACF}" dt="2020-09-14T22:07:58.211" v="307"/>
          <ac:grpSpMkLst>
            <pc:docMk/>
            <pc:sldMk cId="522647266" sldId="351"/>
            <ac:grpSpMk id="43" creationId="{3F6FA249-9C10-48B9-9F72-1F333D8A9486}"/>
          </ac:grpSpMkLst>
        </pc:grpChg>
        <pc:grpChg chg="add del">
          <ac:chgData name="Nadimpally, Ravi K." userId="S::nadimpally.ravi_mayo.edu#ext#@twinsbaseball.com::ba71d222-638c-4d8a-a183-b9d11156e6eb" providerId="AD" clId="Web-{1864C9B0-B1E6-1A15-A4BD-A9267A068ACF}" dt="2020-09-14T22:07:58.101" v="306"/>
          <ac:grpSpMkLst>
            <pc:docMk/>
            <pc:sldMk cId="522647266" sldId="351"/>
            <ac:grpSpMk id="72" creationId="{770AE191-D2EA-45C9-A44D-830C188F74CB}"/>
          </ac:grpSpMkLst>
        </pc:grpChg>
        <pc:grpChg chg="add del">
          <ac:chgData name="Nadimpally, Ravi K." userId="S::nadimpally.ravi_mayo.edu#ext#@twinsbaseball.com::ba71d222-638c-4d8a-a183-b9d11156e6eb" providerId="AD" clId="Web-{1864C9B0-B1E6-1A15-A4BD-A9267A068ACF}" dt="2020-09-14T22:09:10.196" v="317"/>
          <ac:grpSpMkLst>
            <pc:docMk/>
            <pc:sldMk cId="522647266" sldId="351"/>
            <ac:grpSpMk id="155" creationId="{1DE889C7-FAD6-4397-98E2-05D503484459}"/>
          </ac:grpSpMkLst>
        </pc:grpChg>
        <pc:graphicFrameChg chg="add mod ord modGraphic">
          <ac:chgData name="Nadimpally, Ravi K." userId="S::nadimpally.ravi_mayo.edu#ext#@twinsbaseball.com::ba71d222-638c-4d8a-a183-b9d11156e6eb" providerId="AD" clId="Web-{1864C9B0-B1E6-1A15-A4BD-A9267A068ACF}" dt="2020-09-14T22:32:46.779" v="615"/>
          <ac:graphicFrameMkLst>
            <pc:docMk/>
            <pc:sldMk cId="522647266" sldId="351"/>
            <ac:graphicFrameMk id="7" creationId="{AF537387-6CE3-4B88-BE4B-F7CCFCB281E9}"/>
          </ac:graphicFrameMkLst>
        </pc:graphicFrameChg>
        <pc:picChg chg="add del">
          <ac:chgData name="Nadimpally, Ravi K." userId="S::nadimpally.ravi_mayo.edu#ext#@twinsbaseball.com::ba71d222-638c-4d8a-a183-b9d11156e6eb" providerId="AD" clId="Web-{1864C9B0-B1E6-1A15-A4BD-A9267A068ACF}" dt="2020-09-14T22:06:28.491" v="297"/>
          <ac:picMkLst>
            <pc:docMk/>
            <pc:sldMk cId="522647266" sldId="351"/>
            <ac:picMk id="12" creationId="{2897127E-6CEF-446C-BE87-93B7C46E49D1}"/>
          </ac:picMkLst>
        </pc:picChg>
        <pc:picChg chg="add del">
          <ac:chgData name="Nadimpally, Ravi K." userId="S::nadimpally.ravi_mayo.edu#ext#@twinsbaseball.com::ba71d222-638c-4d8a-a183-b9d11156e6eb" providerId="AD" clId="Web-{1864C9B0-B1E6-1A15-A4BD-A9267A068ACF}" dt="2020-09-14T22:04:55.161" v="282"/>
          <ac:picMkLst>
            <pc:docMk/>
            <pc:sldMk cId="522647266" sldId="351"/>
            <ac:picMk id="21" creationId="{2897127E-6CEF-446C-BE87-93B7C46E49D1}"/>
          </ac:picMkLst>
        </pc:picChg>
        <pc:picChg chg="add del">
          <ac:chgData name="Nadimpally, Ravi K." userId="S::nadimpally.ravi_mayo.edu#ext#@twinsbaseball.com::ba71d222-638c-4d8a-a183-b9d11156e6eb" providerId="AD" clId="Web-{1864C9B0-B1E6-1A15-A4BD-A9267A068ACF}" dt="2020-09-14T22:06:18.459" v="292"/>
          <ac:picMkLst>
            <pc:docMk/>
            <pc:sldMk cId="522647266" sldId="351"/>
            <ac:picMk id="31" creationId="{F9050084-167F-427D-BC82-A4B3DDF73F02}"/>
          </ac:picMkLst>
        </pc:picChg>
        <pc:picChg chg="add del">
          <ac:chgData name="Nadimpally, Ravi K." userId="S::nadimpally.ravi_mayo.edu#ext#@twinsbaseball.com::ba71d222-638c-4d8a-a183-b9d11156e6eb" providerId="AD" clId="Web-{1864C9B0-B1E6-1A15-A4BD-A9267A068ACF}" dt="2020-09-14T22:06:18.459" v="292"/>
          <ac:picMkLst>
            <pc:docMk/>
            <pc:sldMk cId="522647266" sldId="351"/>
            <ac:picMk id="32" creationId="{835018A2-4C45-4DCA-93FC-CC4B1C098D53}"/>
          </ac:picMkLst>
        </pc:picChg>
        <pc:picChg chg="add del">
          <ac:chgData name="Nadimpally, Ravi K." userId="S::nadimpally.ravi_mayo.edu#ext#@twinsbaseball.com::ba71d222-638c-4d8a-a183-b9d11156e6eb" providerId="AD" clId="Web-{1864C9B0-B1E6-1A15-A4BD-A9267A068ACF}" dt="2020-09-14T22:06:21.147" v="294"/>
          <ac:picMkLst>
            <pc:docMk/>
            <pc:sldMk cId="522647266" sldId="351"/>
            <ac:picMk id="34" creationId="{5BAFDA27-22C9-420D-BDCA-2E816215CE97}"/>
          </ac:picMkLst>
        </pc:picChg>
        <pc:picChg chg="add del">
          <ac:chgData name="Nadimpally, Ravi K." userId="S::nadimpally.ravi_mayo.edu#ext#@twinsbaseball.com::ba71d222-638c-4d8a-a183-b9d11156e6eb" providerId="AD" clId="Web-{1864C9B0-B1E6-1A15-A4BD-A9267A068ACF}" dt="2020-09-14T22:06:21.147" v="294"/>
          <ac:picMkLst>
            <pc:docMk/>
            <pc:sldMk cId="522647266" sldId="351"/>
            <ac:picMk id="35" creationId="{80917538-D12E-4552-BA5C-3D4B9808B14A}"/>
          </ac:picMkLst>
        </pc:picChg>
        <pc:picChg chg="add del">
          <ac:chgData name="Nadimpally, Ravi K." userId="S::nadimpally.ravi_mayo.edu#ext#@twinsbaseball.com::ba71d222-638c-4d8a-a183-b9d11156e6eb" providerId="AD" clId="Web-{1864C9B0-B1E6-1A15-A4BD-A9267A068ACF}" dt="2020-09-14T22:06:28.459" v="296"/>
          <ac:picMkLst>
            <pc:docMk/>
            <pc:sldMk cId="522647266" sldId="351"/>
            <ac:picMk id="37" creationId="{F9050084-167F-427D-BC82-A4B3DDF73F02}"/>
          </ac:picMkLst>
        </pc:picChg>
        <pc:picChg chg="add del">
          <ac:chgData name="Nadimpally, Ravi K." userId="S::nadimpally.ravi_mayo.edu#ext#@twinsbaseball.com::ba71d222-638c-4d8a-a183-b9d11156e6eb" providerId="AD" clId="Web-{1864C9B0-B1E6-1A15-A4BD-A9267A068ACF}" dt="2020-09-14T22:06:28.459" v="296"/>
          <ac:picMkLst>
            <pc:docMk/>
            <pc:sldMk cId="522647266" sldId="351"/>
            <ac:picMk id="38" creationId="{835018A2-4C45-4DCA-93FC-CC4B1C098D53}"/>
          </ac:picMkLst>
        </pc:picChg>
        <pc:picChg chg="add del">
          <ac:chgData name="Nadimpally, Ravi K." userId="S::nadimpally.ravi_mayo.edu#ext#@twinsbaseball.com::ba71d222-638c-4d8a-a183-b9d11156e6eb" providerId="AD" clId="Web-{1864C9B0-B1E6-1A15-A4BD-A9267A068ACF}" dt="2020-09-14T22:06:09.569" v="288"/>
          <ac:picMkLst>
            <pc:docMk/>
            <pc:sldMk cId="522647266" sldId="351"/>
            <ac:picMk id="40" creationId="{EDB7F718-5C0F-47D0-8F8F-BB2D5BB49941}"/>
          </ac:picMkLst>
        </pc:picChg>
        <pc:picChg chg="add">
          <ac:chgData name="Nadimpally, Ravi K." userId="S::nadimpally.ravi_mayo.edu#ext#@twinsbaseball.com::ba71d222-638c-4d8a-a183-b9d11156e6eb" providerId="AD" clId="Web-{1864C9B0-B1E6-1A15-A4BD-A9267A068ACF}" dt="2020-09-14T22:32:46.779" v="615"/>
          <ac:picMkLst>
            <pc:docMk/>
            <pc:sldMk cId="522647266" sldId="351"/>
            <ac:picMk id="109" creationId="{2EE1BDFD-564B-44A4-841A-50D6A8E75CB4}"/>
          </ac:picMkLst>
        </pc:picChg>
        <pc:picChg chg="add mod ord">
          <ac:chgData name="Nadimpally, Ravi K." userId="S::nadimpally.ravi_mayo.edu#ext#@twinsbaseball.com::ba71d222-638c-4d8a-a183-b9d11156e6eb" providerId="AD" clId="Web-{1864C9B0-B1E6-1A15-A4BD-A9267A068ACF}" dt="2020-09-14T22:32:46.779" v="615"/>
          <ac:picMkLst>
            <pc:docMk/>
            <pc:sldMk cId="522647266" sldId="351"/>
            <ac:picMk id="141" creationId="{38265AA7-332A-486C-8A04-8F03FF7A6A2B}"/>
          </ac:picMkLst>
        </pc:picChg>
        <pc:picChg chg="add mod ord">
          <ac:chgData name="Nadimpally, Ravi K." userId="S::nadimpally.ravi_mayo.edu#ext#@twinsbaseball.com::ba71d222-638c-4d8a-a183-b9d11156e6eb" providerId="AD" clId="Web-{1864C9B0-B1E6-1A15-A4BD-A9267A068ACF}" dt="2020-09-14T22:32:46.779" v="615"/>
          <ac:picMkLst>
            <pc:docMk/>
            <pc:sldMk cId="522647266" sldId="351"/>
            <ac:picMk id="143" creationId="{E072019F-C3D6-47E8-BB60-88EBF2564727}"/>
          </ac:picMkLst>
        </pc:picChg>
        <pc:picChg chg="add del">
          <ac:chgData name="Nadimpally, Ravi K." userId="S::nadimpally.ravi_mayo.edu#ext#@twinsbaseball.com::ba71d222-638c-4d8a-a183-b9d11156e6eb" providerId="AD" clId="Web-{1864C9B0-B1E6-1A15-A4BD-A9267A068ACF}" dt="2020-09-14T22:09:06.602" v="315"/>
          <ac:picMkLst>
            <pc:docMk/>
            <pc:sldMk cId="522647266" sldId="351"/>
            <ac:picMk id="146" creationId="{24FB90F3-DFB9-42D4-B851-120249962A25}"/>
          </ac:picMkLst>
        </pc:picChg>
        <pc:picChg chg="add del">
          <ac:chgData name="Nadimpally, Ravi K." userId="S::nadimpally.ravi_mayo.edu#ext#@twinsbaseball.com::ba71d222-638c-4d8a-a183-b9d11156e6eb" providerId="AD" clId="Web-{1864C9B0-B1E6-1A15-A4BD-A9267A068ACF}" dt="2020-09-14T22:08:55.352" v="313"/>
          <ac:picMkLst>
            <pc:docMk/>
            <pc:sldMk cId="522647266" sldId="351"/>
            <ac:picMk id="150" creationId="{2EE1BDFD-564B-44A4-841A-50D6A8E75CB4}"/>
          </ac:picMkLst>
        </pc:picChg>
        <pc:cxnChg chg="add del">
          <ac:chgData name="Nadimpally, Ravi K." userId="S::nadimpally.ravi_mayo.edu#ext#@twinsbaseball.com::ba71d222-638c-4d8a-a183-b9d11156e6eb" providerId="AD" clId="Web-{1864C9B0-B1E6-1A15-A4BD-A9267A068ACF}" dt="2020-09-14T22:06:03.100" v="286"/>
          <ac:cxnSpMkLst>
            <pc:docMk/>
            <pc:sldMk cId="522647266" sldId="351"/>
            <ac:cxnSpMk id="25" creationId="{23AAC9B5-8015-485C-ACF9-A750390E9A56}"/>
          </ac:cxnSpMkLst>
        </pc:cxnChg>
      </pc:sldChg>
      <pc:sldChg chg="new del">
        <pc:chgData name="Nadimpally, Ravi K." userId="S::nadimpally.ravi_mayo.edu#ext#@twinsbaseball.com::ba71d222-638c-4d8a-a183-b9d11156e6eb" providerId="AD" clId="Web-{1864C9B0-B1E6-1A15-A4BD-A9267A068ACF}" dt="2020-09-14T21:59:50.188" v="108"/>
        <pc:sldMkLst>
          <pc:docMk/>
          <pc:sldMk cId="2205506268" sldId="351"/>
        </pc:sldMkLst>
      </pc:sldChg>
      <pc:sldChg chg="new del">
        <pc:chgData name="Nadimpally, Ravi K." userId="S::nadimpally.ravi_mayo.edu#ext#@twinsbaseball.com::ba71d222-638c-4d8a-a183-b9d11156e6eb" providerId="AD" clId="Web-{1864C9B0-B1E6-1A15-A4BD-A9267A068ACF}" dt="2020-09-14T21:58:30.312" v="86"/>
        <pc:sldMkLst>
          <pc:docMk/>
          <pc:sldMk cId="3396508000" sldId="351"/>
        </pc:sldMkLst>
      </pc:sldChg>
      <pc:sldChg chg="addSp delSp modSp add replId modNotes">
        <pc:chgData name="Nadimpally, Ravi K." userId="S::nadimpally.ravi_mayo.edu#ext#@twinsbaseball.com::ba71d222-638c-4d8a-a183-b9d11156e6eb" providerId="AD" clId="Web-{1864C9B0-B1E6-1A15-A4BD-A9267A068ACF}" dt="2020-09-14T22:33:03.670" v="616"/>
        <pc:sldMkLst>
          <pc:docMk/>
          <pc:sldMk cId="1104092482" sldId="352"/>
        </pc:sldMkLst>
        <pc:spChg chg="mod ord">
          <ac:chgData name="Nadimpally, Ravi K." userId="S::nadimpally.ravi_mayo.edu#ext#@twinsbaseball.com::ba71d222-638c-4d8a-a183-b9d11156e6eb" providerId="AD" clId="Web-{1864C9B0-B1E6-1A15-A4BD-A9267A068ACF}" dt="2020-09-14T22:33:03.670" v="616"/>
          <ac:spMkLst>
            <pc:docMk/>
            <pc:sldMk cId="1104092482" sldId="352"/>
            <ac:spMk id="2" creationId="{F80C7716-25CC-48DD-9D3F-14F2979FDEFA}"/>
          </ac:spMkLst>
        </pc:spChg>
        <pc:spChg chg="add del">
          <ac:chgData name="Nadimpally, Ravi K." userId="S::nadimpally.ravi_mayo.edu#ext#@twinsbaseball.com::ba71d222-638c-4d8a-a183-b9d11156e6eb" providerId="AD" clId="Web-{1864C9B0-B1E6-1A15-A4BD-A9267A068ACF}" dt="2020-09-14T22:11:29.933" v="430"/>
          <ac:spMkLst>
            <pc:docMk/>
            <pc:sldMk cId="1104092482" sldId="352"/>
            <ac:spMk id="107" creationId="{7D8E67F2-F753-4E06-8229-4970A6725835}"/>
          </ac:spMkLst>
        </pc:spChg>
        <pc:spChg chg="add del">
          <ac:chgData name="Nadimpally, Ravi K." userId="S::nadimpally.ravi_mayo.edu#ext#@twinsbaseball.com::ba71d222-638c-4d8a-a183-b9d11156e6eb" providerId="AD" clId="Web-{1864C9B0-B1E6-1A15-A4BD-A9267A068ACF}" dt="2020-09-14T22:11:29.933" v="430"/>
          <ac:spMkLst>
            <pc:docMk/>
            <pc:sldMk cId="1104092482" sldId="352"/>
            <ac:spMk id="111" creationId="{007B8288-68CC-4847-8419-CF535B6B7EEA}"/>
          </ac:spMkLst>
        </pc:spChg>
        <pc:spChg chg="add del">
          <ac:chgData name="Nadimpally, Ravi K." userId="S::nadimpally.ravi_mayo.edu#ext#@twinsbaseball.com::ba71d222-638c-4d8a-a183-b9d11156e6eb" providerId="AD" clId="Web-{1864C9B0-B1E6-1A15-A4BD-A9267A068ACF}" dt="2020-09-14T22:11:29.933" v="430"/>
          <ac:spMkLst>
            <pc:docMk/>
            <pc:sldMk cId="1104092482" sldId="352"/>
            <ac:spMk id="113" creationId="{32BA8EA8-C1B6-4309-B674-F9F399B96288}"/>
          </ac:spMkLst>
        </pc:spChg>
        <pc:spChg chg="add del">
          <ac:chgData name="Nadimpally, Ravi K." userId="S::nadimpally.ravi_mayo.edu#ext#@twinsbaseball.com::ba71d222-638c-4d8a-a183-b9d11156e6eb" providerId="AD" clId="Web-{1864C9B0-B1E6-1A15-A4BD-A9267A068ACF}" dt="2020-09-14T22:11:58.621" v="436"/>
          <ac:spMkLst>
            <pc:docMk/>
            <pc:sldMk cId="1104092482" sldId="352"/>
            <ac:spMk id="115" creationId="{82095FCE-EF05-4443-B97A-85DEE3A5CA17}"/>
          </ac:spMkLst>
        </pc:spChg>
        <pc:spChg chg="add del">
          <ac:chgData name="Nadimpally, Ravi K." userId="S::nadimpally.ravi_mayo.edu#ext#@twinsbaseball.com::ba71d222-638c-4d8a-a183-b9d11156e6eb" providerId="AD" clId="Web-{1864C9B0-B1E6-1A15-A4BD-A9267A068ACF}" dt="2020-09-14T22:12:58.903" v="445"/>
          <ac:spMkLst>
            <pc:docMk/>
            <pc:sldMk cId="1104092482" sldId="352"/>
            <ac:spMk id="164" creationId="{72B886CF-D3D5-4CDE-A0D0-35994223D8D7}"/>
          </ac:spMkLst>
        </pc:spChg>
        <pc:spChg chg="add del">
          <ac:chgData name="Nadimpally, Ravi K." userId="S::nadimpally.ravi_mayo.edu#ext#@twinsbaseball.com::ba71d222-638c-4d8a-a183-b9d11156e6eb" providerId="AD" clId="Web-{1864C9B0-B1E6-1A15-A4BD-A9267A068ACF}" dt="2020-09-14T22:12:58.903" v="445"/>
          <ac:spMkLst>
            <pc:docMk/>
            <pc:sldMk cId="1104092482" sldId="352"/>
            <ac:spMk id="165" creationId="{C3E975A9-E5F4-41D1-8B17-BBC67C7138AD}"/>
          </ac:spMkLst>
        </pc:spChg>
        <pc:spChg chg="add del">
          <ac:chgData name="Nadimpally, Ravi K." userId="S::nadimpally.ravi_mayo.edu#ext#@twinsbaseball.com::ba71d222-638c-4d8a-a183-b9d11156e6eb" providerId="AD" clId="Web-{1864C9B0-B1E6-1A15-A4BD-A9267A068ACF}" dt="2020-09-14T22:12:58.903" v="445"/>
          <ac:spMkLst>
            <pc:docMk/>
            <pc:sldMk cId="1104092482" sldId="352"/>
            <ac:spMk id="166" creationId="{3ED4DDBF-257C-4116-AECA-9F2940B66D6F}"/>
          </ac:spMkLst>
        </pc:spChg>
        <pc:spChg chg="add del">
          <ac:chgData name="Nadimpally, Ravi K." userId="S::nadimpally.ravi_mayo.edu#ext#@twinsbaseball.com::ba71d222-638c-4d8a-a183-b9d11156e6eb" providerId="AD" clId="Web-{1864C9B0-B1E6-1A15-A4BD-A9267A068ACF}" dt="2020-09-14T22:11:34.995" v="432"/>
          <ac:spMkLst>
            <pc:docMk/>
            <pc:sldMk cId="1104092482" sldId="352"/>
            <ac:spMk id="168" creationId="{7D8E67F2-F753-4E06-8229-4970A6725835}"/>
          </ac:spMkLst>
        </pc:spChg>
        <pc:spChg chg="add del">
          <ac:chgData name="Nadimpally, Ravi K." userId="S::nadimpally.ravi_mayo.edu#ext#@twinsbaseball.com::ba71d222-638c-4d8a-a183-b9d11156e6eb" providerId="AD" clId="Web-{1864C9B0-B1E6-1A15-A4BD-A9267A068ACF}" dt="2020-09-14T22:11:34.995" v="432"/>
          <ac:spMkLst>
            <pc:docMk/>
            <pc:sldMk cId="1104092482" sldId="352"/>
            <ac:spMk id="170" creationId="{007B8288-68CC-4847-8419-CF535B6B7EEA}"/>
          </ac:spMkLst>
        </pc:spChg>
        <pc:spChg chg="add del">
          <ac:chgData name="Nadimpally, Ravi K." userId="S::nadimpally.ravi_mayo.edu#ext#@twinsbaseball.com::ba71d222-638c-4d8a-a183-b9d11156e6eb" providerId="AD" clId="Web-{1864C9B0-B1E6-1A15-A4BD-A9267A068ACF}" dt="2020-09-14T22:11:34.995" v="432"/>
          <ac:spMkLst>
            <pc:docMk/>
            <pc:sldMk cId="1104092482" sldId="352"/>
            <ac:spMk id="171" creationId="{32BA8EA8-C1B6-4309-B674-F9F399B96288}"/>
          </ac:spMkLst>
        </pc:spChg>
        <pc:spChg chg="add del">
          <ac:chgData name="Nadimpally, Ravi K." userId="S::nadimpally.ravi_mayo.edu#ext#@twinsbaseball.com::ba71d222-638c-4d8a-a183-b9d11156e6eb" providerId="AD" clId="Web-{1864C9B0-B1E6-1A15-A4BD-A9267A068ACF}" dt="2020-09-14T22:11:46.839" v="434"/>
          <ac:spMkLst>
            <pc:docMk/>
            <pc:sldMk cId="1104092482" sldId="352"/>
            <ac:spMk id="172" creationId="{7D8E67F2-F753-4E06-8229-4970A6725835}"/>
          </ac:spMkLst>
        </pc:spChg>
        <pc:spChg chg="add del">
          <ac:chgData name="Nadimpally, Ravi K." userId="S::nadimpally.ravi_mayo.edu#ext#@twinsbaseball.com::ba71d222-638c-4d8a-a183-b9d11156e6eb" providerId="AD" clId="Web-{1864C9B0-B1E6-1A15-A4BD-A9267A068ACF}" dt="2020-09-14T22:11:46.839" v="434"/>
          <ac:spMkLst>
            <pc:docMk/>
            <pc:sldMk cId="1104092482" sldId="352"/>
            <ac:spMk id="174" creationId="{007B8288-68CC-4847-8419-CF535B6B7EEA}"/>
          </ac:spMkLst>
        </pc:spChg>
        <pc:spChg chg="add del">
          <ac:chgData name="Nadimpally, Ravi K." userId="S::nadimpally.ravi_mayo.edu#ext#@twinsbaseball.com::ba71d222-638c-4d8a-a183-b9d11156e6eb" providerId="AD" clId="Web-{1864C9B0-B1E6-1A15-A4BD-A9267A068ACF}" dt="2020-09-14T22:11:46.839" v="434"/>
          <ac:spMkLst>
            <pc:docMk/>
            <pc:sldMk cId="1104092482" sldId="352"/>
            <ac:spMk id="175" creationId="{32BA8EA8-C1B6-4309-B674-F9F399B96288}"/>
          </ac:spMkLst>
        </pc:spChg>
        <pc:spChg chg="add del">
          <ac:chgData name="Nadimpally, Ravi K." userId="S::nadimpally.ravi_mayo.edu#ext#@twinsbaseball.com::ba71d222-638c-4d8a-a183-b9d11156e6eb" providerId="AD" clId="Web-{1864C9B0-B1E6-1A15-A4BD-A9267A068ACF}" dt="2020-09-14T22:11:58.621" v="436"/>
          <ac:spMkLst>
            <pc:docMk/>
            <pc:sldMk cId="1104092482" sldId="352"/>
            <ac:spMk id="176" creationId="{8F7AFB9A-7364-478C-B48B-8523CDD9AE8D}"/>
          </ac:spMkLst>
        </pc:spChg>
        <pc:spChg chg="add del">
          <ac:chgData name="Nadimpally, Ravi K." userId="S::nadimpally.ravi_mayo.edu#ext#@twinsbaseball.com::ba71d222-638c-4d8a-a183-b9d11156e6eb" providerId="AD" clId="Web-{1864C9B0-B1E6-1A15-A4BD-A9267A068ACF}" dt="2020-09-14T22:11:58.621" v="436"/>
          <ac:spMkLst>
            <pc:docMk/>
            <pc:sldMk cId="1104092482" sldId="352"/>
            <ac:spMk id="177" creationId="{36678033-86B6-40E6-BE90-78D8ED4E3A31}"/>
          </ac:spMkLst>
        </pc:spChg>
        <pc:spChg chg="add del">
          <ac:chgData name="Nadimpally, Ravi K." userId="S::nadimpally.ravi_mayo.edu#ext#@twinsbaseball.com::ba71d222-638c-4d8a-a183-b9d11156e6eb" providerId="AD" clId="Web-{1864C9B0-B1E6-1A15-A4BD-A9267A068ACF}" dt="2020-09-14T22:11:58.621" v="436"/>
          <ac:spMkLst>
            <pc:docMk/>
            <pc:sldMk cId="1104092482" sldId="352"/>
            <ac:spMk id="178" creationId="{D2542E1A-076E-4A34-BB67-2BF961754E0C}"/>
          </ac:spMkLst>
        </pc:spChg>
        <pc:spChg chg="add del">
          <ac:chgData name="Nadimpally, Ravi K." userId="S::nadimpally.ravi_mayo.edu#ext#@twinsbaseball.com::ba71d222-638c-4d8a-a183-b9d11156e6eb" providerId="AD" clId="Web-{1864C9B0-B1E6-1A15-A4BD-A9267A068ACF}" dt="2020-09-14T22:11:58.621" v="436"/>
          <ac:spMkLst>
            <pc:docMk/>
            <pc:sldMk cId="1104092482" sldId="352"/>
            <ac:spMk id="179" creationId="{75C56826-D4E5-42ED-8529-079651CB3005}"/>
          </ac:spMkLst>
        </pc:spChg>
        <pc:spChg chg="add del">
          <ac:chgData name="Nadimpally, Ravi K." userId="S::nadimpally.ravi_mayo.edu#ext#@twinsbaseball.com::ba71d222-638c-4d8a-a183-b9d11156e6eb" providerId="AD" clId="Web-{1864C9B0-B1E6-1A15-A4BD-A9267A068ACF}" dt="2020-09-14T22:12:18.511" v="438"/>
          <ac:spMkLst>
            <pc:docMk/>
            <pc:sldMk cId="1104092482" sldId="352"/>
            <ac:spMk id="180" creationId="{0F6CDC51-8D27-4BF4-AB33-7D5905E80D90}"/>
          </ac:spMkLst>
        </pc:spChg>
        <pc:spChg chg="add del">
          <ac:chgData name="Nadimpally, Ravi K." userId="S::nadimpally.ravi_mayo.edu#ext#@twinsbaseball.com::ba71d222-638c-4d8a-a183-b9d11156e6eb" providerId="AD" clId="Web-{1864C9B0-B1E6-1A15-A4BD-A9267A068ACF}" dt="2020-09-14T22:12:18.511" v="438"/>
          <ac:spMkLst>
            <pc:docMk/>
            <pc:sldMk cId="1104092482" sldId="352"/>
            <ac:spMk id="182" creationId="{DF4CE22F-8463-44F2-BE50-65D9B5035E87}"/>
          </ac:spMkLst>
        </pc:spChg>
        <pc:spChg chg="add del">
          <ac:chgData name="Nadimpally, Ravi K." userId="S::nadimpally.ravi_mayo.edu#ext#@twinsbaseball.com::ba71d222-638c-4d8a-a183-b9d11156e6eb" providerId="AD" clId="Web-{1864C9B0-B1E6-1A15-A4BD-A9267A068ACF}" dt="2020-09-14T22:12:18.511" v="438"/>
          <ac:spMkLst>
            <pc:docMk/>
            <pc:sldMk cId="1104092482" sldId="352"/>
            <ac:spMk id="183" creationId="{3FA1383B-2709-4E36-8FF8-7A737213B4CB}"/>
          </ac:spMkLst>
        </pc:spChg>
        <pc:spChg chg="add del">
          <ac:chgData name="Nadimpally, Ravi K." userId="S::nadimpally.ravi_mayo.edu#ext#@twinsbaseball.com::ba71d222-638c-4d8a-a183-b9d11156e6eb" providerId="AD" clId="Web-{1864C9B0-B1E6-1A15-A4BD-A9267A068ACF}" dt="2020-09-14T22:12:24.777" v="440"/>
          <ac:spMkLst>
            <pc:docMk/>
            <pc:sldMk cId="1104092482" sldId="352"/>
            <ac:spMk id="184" creationId="{8F7AFB9A-7364-478C-B48B-8523CDD9AE8D}"/>
          </ac:spMkLst>
        </pc:spChg>
        <pc:spChg chg="add del">
          <ac:chgData name="Nadimpally, Ravi K." userId="S::nadimpally.ravi_mayo.edu#ext#@twinsbaseball.com::ba71d222-638c-4d8a-a183-b9d11156e6eb" providerId="AD" clId="Web-{1864C9B0-B1E6-1A15-A4BD-A9267A068ACF}" dt="2020-09-14T22:12:24.777" v="440"/>
          <ac:spMkLst>
            <pc:docMk/>
            <pc:sldMk cId="1104092482" sldId="352"/>
            <ac:spMk id="185" creationId="{36678033-86B6-40E6-BE90-78D8ED4E3A31}"/>
          </ac:spMkLst>
        </pc:spChg>
        <pc:spChg chg="add del">
          <ac:chgData name="Nadimpally, Ravi K." userId="S::nadimpally.ravi_mayo.edu#ext#@twinsbaseball.com::ba71d222-638c-4d8a-a183-b9d11156e6eb" providerId="AD" clId="Web-{1864C9B0-B1E6-1A15-A4BD-A9267A068ACF}" dt="2020-09-14T22:12:24.777" v="440"/>
          <ac:spMkLst>
            <pc:docMk/>
            <pc:sldMk cId="1104092482" sldId="352"/>
            <ac:spMk id="186" creationId="{D2542E1A-076E-4A34-BB67-2BF961754E0C}"/>
          </ac:spMkLst>
        </pc:spChg>
        <pc:spChg chg="add del">
          <ac:chgData name="Nadimpally, Ravi K." userId="S::nadimpally.ravi_mayo.edu#ext#@twinsbaseball.com::ba71d222-638c-4d8a-a183-b9d11156e6eb" providerId="AD" clId="Web-{1864C9B0-B1E6-1A15-A4BD-A9267A068ACF}" dt="2020-09-14T22:12:24.777" v="440"/>
          <ac:spMkLst>
            <pc:docMk/>
            <pc:sldMk cId="1104092482" sldId="352"/>
            <ac:spMk id="187" creationId="{75C56826-D4E5-42ED-8529-079651CB3005}"/>
          </ac:spMkLst>
        </pc:spChg>
        <pc:spChg chg="add del">
          <ac:chgData name="Nadimpally, Ravi K." userId="S::nadimpally.ravi_mayo.edu#ext#@twinsbaseball.com::ba71d222-638c-4d8a-a183-b9d11156e6eb" providerId="AD" clId="Web-{1864C9B0-B1E6-1A15-A4BD-A9267A068ACF}" dt="2020-09-14T22:12:24.777" v="440"/>
          <ac:spMkLst>
            <pc:docMk/>
            <pc:sldMk cId="1104092482" sldId="352"/>
            <ac:spMk id="188" creationId="{82095FCE-EF05-4443-B97A-85DEE3A5CA17}"/>
          </ac:spMkLst>
        </pc:spChg>
        <pc:spChg chg="add del">
          <ac:chgData name="Nadimpally, Ravi K." userId="S::nadimpally.ravi_mayo.edu#ext#@twinsbaseball.com::ba71d222-638c-4d8a-a183-b9d11156e6eb" providerId="AD" clId="Web-{1864C9B0-B1E6-1A15-A4BD-A9267A068ACF}" dt="2020-09-14T22:12:31.637" v="442"/>
          <ac:spMkLst>
            <pc:docMk/>
            <pc:sldMk cId="1104092482" sldId="352"/>
            <ac:spMk id="189" creationId="{53E60C6D-4E85-4E14-BCDF-BF15C241F7CA}"/>
          </ac:spMkLst>
        </pc:spChg>
        <pc:spChg chg="add del">
          <ac:chgData name="Nadimpally, Ravi K." userId="S::nadimpally.ravi_mayo.edu#ext#@twinsbaseball.com::ba71d222-638c-4d8a-a183-b9d11156e6eb" providerId="AD" clId="Web-{1864C9B0-B1E6-1A15-A4BD-A9267A068ACF}" dt="2020-09-14T22:12:31.637" v="442"/>
          <ac:spMkLst>
            <pc:docMk/>
            <pc:sldMk cId="1104092482" sldId="352"/>
            <ac:spMk id="190" creationId="{7D42D292-4C48-479B-9E59-E29CD9871C0C}"/>
          </ac:spMkLst>
        </pc:spChg>
        <pc:spChg chg="add del">
          <ac:chgData name="Nadimpally, Ravi K." userId="S::nadimpally.ravi_mayo.edu#ext#@twinsbaseball.com::ba71d222-638c-4d8a-a183-b9d11156e6eb" providerId="AD" clId="Web-{1864C9B0-B1E6-1A15-A4BD-A9267A068ACF}" dt="2020-09-14T22:12:31.637" v="442"/>
          <ac:spMkLst>
            <pc:docMk/>
            <pc:sldMk cId="1104092482" sldId="352"/>
            <ac:spMk id="191" creationId="{533DF362-939D-4EEE-8DC4-6B54607E5611}"/>
          </ac:spMkLst>
        </pc:spChg>
        <pc:spChg chg="add del">
          <ac:chgData name="Nadimpally, Ravi K." userId="S::nadimpally.ravi_mayo.edu#ext#@twinsbaseball.com::ba71d222-638c-4d8a-a183-b9d11156e6eb" providerId="AD" clId="Web-{1864C9B0-B1E6-1A15-A4BD-A9267A068ACF}" dt="2020-09-14T22:12:58.856" v="444"/>
          <ac:spMkLst>
            <pc:docMk/>
            <pc:sldMk cId="1104092482" sldId="352"/>
            <ac:spMk id="192" creationId="{0F6CDC51-8D27-4BF4-AB33-7D5905E80D90}"/>
          </ac:spMkLst>
        </pc:spChg>
        <pc:spChg chg="add del">
          <ac:chgData name="Nadimpally, Ravi K." userId="S::nadimpally.ravi_mayo.edu#ext#@twinsbaseball.com::ba71d222-638c-4d8a-a183-b9d11156e6eb" providerId="AD" clId="Web-{1864C9B0-B1E6-1A15-A4BD-A9267A068ACF}" dt="2020-09-14T22:12:58.856" v="444"/>
          <ac:spMkLst>
            <pc:docMk/>
            <pc:sldMk cId="1104092482" sldId="352"/>
            <ac:spMk id="194" creationId="{DF4CE22F-8463-44F2-BE50-65D9B5035E87}"/>
          </ac:spMkLst>
        </pc:spChg>
        <pc:spChg chg="add del">
          <ac:chgData name="Nadimpally, Ravi K." userId="S::nadimpally.ravi_mayo.edu#ext#@twinsbaseball.com::ba71d222-638c-4d8a-a183-b9d11156e6eb" providerId="AD" clId="Web-{1864C9B0-B1E6-1A15-A4BD-A9267A068ACF}" dt="2020-09-14T22:12:58.856" v="444"/>
          <ac:spMkLst>
            <pc:docMk/>
            <pc:sldMk cId="1104092482" sldId="352"/>
            <ac:spMk id="195" creationId="{3FA1383B-2709-4E36-8FF8-7A737213B4CB}"/>
          </ac:spMkLst>
        </pc:spChg>
        <pc:spChg chg="add del">
          <ac:chgData name="Nadimpally, Ravi K." userId="S::nadimpally.ravi_mayo.edu#ext#@twinsbaseball.com::ba71d222-638c-4d8a-a183-b9d11156e6eb" providerId="AD" clId="Web-{1864C9B0-B1E6-1A15-A4BD-A9267A068ACF}" dt="2020-09-14T22:14:47.920" v="448"/>
          <ac:spMkLst>
            <pc:docMk/>
            <pc:sldMk cId="1104092482" sldId="352"/>
            <ac:spMk id="196" creationId="{8F7AFB9A-7364-478C-B48B-8523CDD9AE8D}"/>
          </ac:spMkLst>
        </pc:spChg>
        <pc:spChg chg="add del">
          <ac:chgData name="Nadimpally, Ravi K." userId="S::nadimpally.ravi_mayo.edu#ext#@twinsbaseball.com::ba71d222-638c-4d8a-a183-b9d11156e6eb" providerId="AD" clId="Web-{1864C9B0-B1E6-1A15-A4BD-A9267A068ACF}" dt="2020-09-14T22:14:47.920" v="448"/>
          <ac:spMkLst>
            <pc:docMk/>
            <pc:sldMk cId="1104092482" sldId="352"/>
            <ac:spMk id="197" creationId="{36678033-86B6-40E6-BE90-78D8ED4E3A31}"/>
          </ac:spMkLst>
        </pc:spChg>
        <pc:spChg chg="add del">
          <ac:chgData name="Nadimpally, Ravi K." userId="S::nadimpally.ravi_mayo.edu#ext#@twinsbaseball.com::ba71d222-638c-4d8a-a183-b9d11156e6eb" providerId="AD" clId="Web-{1864C9B0-B1E6-1A15-A4BD-A9267A068ACF}" dt="2020-09-14T22:14:47.920" v="448"/>
          <ac:spMkLst>
            <pc:docMk/>
            <pc:sldMk cId="1104092482" sldId="352"/>
            <ac:spMk id="198" creationId="{D2542E1A-076E-4A34-BB67-2BF961754E0C}"/>
          </ac:spMkLst>
        </pc:spChg>
        <pc:spChg chg="add del">
          <ac:chgData name="Nadimpally, Ravi K." userId="S::nadimpally.ravi_mayo.edu#ext#@twinsbaseball.com::ba71d222-638c-4d8a-a183-b9d11156e6eb" providerId="AD" clId="Web-{1864C9B0-B1E6-1A15-A4BD-A9267A068ACF}" dt="2020-09-14T22:14:47.920" v="448"/>
          <ac:spMkLst>
            <pc:docMk/>
            <pc:sldMk cId="1104092482" sldId="352"/>
            <ac:spMk id="199" creationId="{75C56826-D4E5-42ED-8529-079651CB3005}"/>
          </ac:spMkLst>
        </pc:spChg>
        <pc:spChg chg="add del">
          <ac:chgData name="Nadimpally, Ravi K." userId="S::nadimpally.ravi_mayo.edu#ext#@twinsbaseball.com::ba71d222-638c-4d8a-a183-b9d11156e6eb" providerId="AD" clId="Web-{1864C9B0-B1E6-1A15-A4BD-A9267A068ACF}" dt="2020-09-14T22:14:47.920" v="448"/>
          <ac:spMkLst>
            <pc:docMk/>
            <pc:sldMk cId="1104092482" sldId="352"/>
            <ac:spMk id="200" creationId="{82095FCE-EF05-4443-B97A-85DEE3A5CA17}"/>
          </ac:spMkLst>
        </pc:spChg>
        <pc:spChg chg="add del">
          <ac:chgData name="Nadimpally, Ravi K." userId="S::nadimpally.ravi_mayo.edu#ext#@twinsbaseball.com::ba71d222-638c-4d8a-a183-b9d11156e6eb" providerId="AD" clId="Web-{1864C9B0-B1E6-1A15-A4BD-A9267A068ACF}" dt="2020-09-14T22:16:33.953" v="449"/>
          <ac:spMkLst>
            <pc:docMk/>
            <pc:sldMk cId="1104092482" sldId="352"/>
            <ac:spMk id="202" creationId="{7D8E67F2-F753-4E06-8229-4970A6725835}"/>
          </ac:spMkLst>
        </pc:spChg>
        <pc:spChg chg="add del">
          <ac:chgData name="Nadimpally, Ravi K." userId="S::nadimpally.ravi_mayo.edu#ext#@twinsbaseball.com::ba71d222-638c-4d8a-a183-b9d11156e6eb" providerId="AD" clId="Web-{1864C9B0-B1E6-1A15-A4BD-A9267A068ACF}" dt="2020-09-14T22:16:33.953" v="449"/>
          <ac:spMkLst>
            <pc:docMk/>
            <pc:sldMk cId="1104092482" sldId="352"/>
            <ac:spMk id="204" creationId="{007B8288-68CC-4847-8419-CF535B6B7EEA}"/>
          </ac:spMkLst>
        </pc:spChg>
        <pc:spChg chg="add del">
          <ac:chgData name="Nadimpally, Ravi K." userId="S::nadimpally.ravi_mayo.edu#ext#@twinsbaseball.com::ba71d222-638c-4d8a-a183-b9d11156e6eb" providerId="AD" clId="Web-{1864C9B0-B1E6-1A15-A4BD-A9267A068ACF}" dt="2020-09-14T22:14:47.842" v="447"/>
          <ac:spMkLst>
            <pc:docMk/>
            <pc:sldMk cId="1104092482" sldId="352"/>
            <ac:spMk id="205" creationId="{7D8E67F2-F753-4E06-8229-4970A6725835}"/>
          </ac:spMkLst>
        </pc:spChg>
        <pc:spChg chg="add del">
          <ac:chgData name="Nadimpally, Ravi K." userId="S::nadimpally.ravi_mayo.edu#ext#@twinsbaseball.com::ba71d222-638c-4d8a-a183-b9d11156e6eb" providerId="AD" clId="Web-{1864C9B0-B1E6-1A15-A4BD-A9267A068ACF}" dt="2020-09-14T22:16:33.953" v="449"/>
          <ac:spMkLst>
            <pc:docMk/>
            <pc:sldMk cId="1104092482" sldId="352"/>
            <ac:spMk id="206" creationId="{32BA8EA8-C1B6-4309-B674-F9F399B96288}"/>
          </ac:spMkLst>
        </pc:spChg>
        <pc:spChg chg="add del">
          <ac:chgData name="Nadimpally, Ravi K." userId="S::nadimpally.ravi_mayo.edu#ext#@twinsbaseball.com::ba71d222-638c-4d8a-a183-b9d11156e6eb" providerId="AD" clId="Web-{1864C9B0-B1E6-1A15-A4BD-A9267A068ACF}" dt="2020-09-14T22:33:03.670" v="616"/>
          <ac:spMkLst>
            <pc:docMk/>
            <pc:sldMk cId="1104092482" sldId="352"/>
            <ac:spMk id="208" creationId="{9D3A9E89-033E-4C4A-8C41-416DABFFD307}"/>
          </ac:spMkLst>
        </pc:spChg>
        <pc:spChg chg="add del">
          <ac:chgData name="Nadimpally, Ravi K." userId="S::nadimpally.ravi_mayo.edu#ext#@twinsbaseball.com::ba71d222-638c-4d8a-a183-b9d11156e6eb" providerId="AD" clId="Web-{1864C9B0-B1E6-1A15-A4BD-A9267A068ACF}" dt="2020-09-14T22:14:47.842" v="447"/>
          <ac:spMkLst>
            <pc:docMk/>
            <pc:sldMk cId="1104092482" sldId="352"/>
            <ac:spMk id="209" creationId="{007B8288-68CC-4847-8419-CF535B6B7EEA}"/>
          </ac:spMkLst>
        </pc:spChg>
        <pc:spChg chg="add del">
          <ac:chgData name="Nadimpally, Ravi K." userId="S::nadimpally.ravi_mayo.edu#ext#@twinsbaseball.com::ba71d222-638c-4d8a-a183-b9d11156e6eb" providerId="AD" clId="Web-{1864C9B0-B1E6-1A15-A4BD-A9267A068ACF}" dt="2020-09-14T22:14:47.842" v="447"/>
          <ac:spMkLst>
            <pc:docMk/>
            <pc:sldMk cId="1104092482" sldId="352"/>
            <ac:spMk id="211" creationId="{32BA8EA8-C1B6-4309-B674-F9F399B96288}"/>
          </ac:spMkLst>
        </pc:spChg>
        <pc:spChg chg="add del">
          <ac:chgData name="Nadimpally, Ravi K." userId="S::nadimpally.ravi_mayo.edu#ext#@twinsbaseball.com::ba71d222-638c-4d8a-a183-b9d11156e6eb" providerId="AD" clId="Web-{1864C9B0-B1E6-1A15-A4BD-A9267A068ACF}" dt="2020-09-14T22:33:03.670" v="616"/>
          <ac:spMkLst>
            <pc:docMk/>
            <pc:sldMk cId="1104092482" sldId="352"/>
            <ac:spMk id="213" creationId="{86293361-111E-427D-8E5B-256944AC8395}"/>
          </ac:spMkLst>
        </pc:spChg>
        <pc:spChg chg="add del">
          <ac:chgData name="Nadimpally, Ravi K." userId="S::nadimpally.ravi_mayo.edu#ext#@twinsbaseball.com::ba71d222-638c-4d8a-a183-b9d11156e6eb" providerId="AD" clId="Web-{1864C9B0-B1E6-1A15-A4BD-A9267A068ACF}" dt="2020-09-14T22:33:03.670" v="616"/>
          <ac:spMkLst>
            <pc:docMk/>
            <pc:sldMk cId="1104092482" sldId="352"/>
            <ac:spMk id="237" creationId="{78907291-9D6D-4740-81DB-441477BCA279}"/>
          </ac:spMkLst>
        </pc:spChg>
        <pc:spChg chg="add">
          <ac:chgData name="Nadimpally, Ravi K." userId="S::nadimpally.ravi_mayo.edu#ext#@twinsbaseball.com::ba71d222-638c-4d8a-a183-b9d11156e6eb" providerId="AD" clId="Web-{1864C9B0-B1E6-1A15-A4BD-A9267A068ACF}" dt="2020-09-14T22:33:03.670" v="616"/>
          <ac:spMkLst>
            <pc:docMk/>
            <pc:sldMk cId="1104092482" sldId="352"/>
            <ac:spMk id="242" creationId="{7D8E67F2-F753-4E06-8229-4970A6725835}"/>
          </ac:spMkLst>
        </pc:spChg>
        <pc:spChg chg="add">
          <ac:chgData name="Nadimpally, Ravi K." userId="S::nadimpally.ravi_mayo.edu#ext#@twinsbaseball.com::ba71d222-638c-4d8a-a183-b9d11156e6eb" providerId="AD" clId="Web-{1864C9B0-B1E6-1A15-A4BD-A9267A068ACF}" dt="2020-09-14T22:33:03.670" v="616"/>
          <ac:spMkLst>
            <pc:docMk/>
            <pc:sldMk cId="1104092482" sldId="352"/>
            <ac:spMk id="246" creationId="{007B8288-68CC-4847-8419-CF535B6B7EEA}"/>
          </ac:spMkLst>
        </pc:spChg>
        <pc:spChg chg="add">
          <ac:chgData name="Nadimpally, Ravi K." userId="S::nadimpally.ravi_mayo.edu#ext#@twinsbaseball.com::ba71d222-638c-4d8a-a183-b9d11156e6eb" providerId="AD" clId="Web-{1864C9B0-B1E6-1A15-A4BD-A9267A068ACF}" dt="2020-09-14T22:33:03.670" v="616"/>
          <ac:spMkLst>
            <pc:docMk/>
            <pc:sldMk cId="1104092482" sldId="352"/>
            <ac:spMk id="248" creationId="{32BA8EA8-C1B6-4309-B674-F9F399B96288}"/>
          </ac:spMkLst>
        </pc:spChg>
        <pc:grpChg chg="add del">
          <ac:chgData name="Nadimpally, Ravi K." userId="S::nadimpally.ravi_mayo.edu#ext#@twinsbaseball.com::ba71d222-638c-4d8a-a183-b9d11156e6eb" providerId="AD" clId="Web-{1864C9B0-B1E6-1A15-A4BD-A9267A068ACF}" dt="2020-09-14T22:33:03.670" v="616"/>
          <ac:grpSpMkLst>
            <pc:docMk/>
            <pc:sldMk cId="1104092482" sldId="352"/>
            <ac:grpSpMk id="215" creationId="{72548900-57CE-48BC-A395-E89B7E0472E2}"/>
          </ac:grpSpMkLst>
        </pc:grpChg>
        <pc:graphicFrameChg chg="mod modGraphic">
          <ac:chgData name="Nadimpally, Ravi K." userId="S::nadimpally.ravi_mayo.edu#ext#@twinsbaseball.com::ba71d222-638c-4d8a-a183-b9d11156e6eb" providerId="AD" clId="Web-{1864C9B0-B1E6-1A15-A4BD-A9267A068ACF}" dt="2020-09-14T22:33:03.670" v="616"/>
          <ac:graphicFrameMkLst>
            <pc:docMk/>
            <pc:sldMk cId="1104092482" sldId="352"/>
            <ac:graphicFrameMk id="7" creationId="{AF537387-6CE3-4B88-BE4B-F7CCFCB281E9}"/>
          </ac:graphicFrameMkLst>
        </pc:graphicFrameChg>
        <pc:picChg chg="add del">
          <ac:chgData name="Nadimpally, Ravi K." userId="S::nadimpally.ravi_mayo.edu#ext#@twinsbaseball.com::ba71d222-638c-4d8a-a183-b9d11156e6eb" providerId="AD" clId="Web-{1864C9B0-B1E6-1A15-A4BD-A9267A068ACF}" dt="2020-09-14T22:11:29.933" v="430"/>
          <ac:picMkLst>
            <pc:docMk/>
            <pc:sldMk cId="1104092482" sldId="352"/>
            <ac:picMk id="109" creationId="{2EE1BDFD-564B-44A4-841A-50D6A8E75CB4}"/>
          </ac:picMkLst>
        </pc:picChg>
        <pc:picChg chg="mod ord">
          <ac:chgData name="Nadimpally, Ravi K." userId="S::nadimpally.ravi_mayo.edu#ext#@twinsbaseball.com::ba71d222-638c-4d8a-a183-b9d11156e6eb" providerId="AD" clId="Web-{1864C9B0-B1E6-1A15-A4BD-A9267A068ACF}" dt="2020-09-14T22:33:03.670" v="616"/>
          <ac:picMkLst>
            <pc:docMk/>
            <pc:sldMk cId="1104092482" sldId="352"/>
            <ac:picMk id="141" creationId="{38265AA7-332A-486C-8A04-8F03FF7A6A2B}"/>
          </ac:picMkLst>
        </pc:picChg>
        <pc:picChg chg="mod ord">
          <ac:chgData name="Nadimpally, Ravi K." userId="S::nadimpally.ravi_mayo.edu#ext#@twinsbaseball.com::ba71d222-638c-4d8a-a183-b9d11156e6eb" providerId="AD" clId="Web-{1864C9B0-B1E6-1A15-A4BD-A9267A068ACF}" dt="2020-09-14T22:33:03.670" v="616"/>
          <ac:picMkLst>
            <pc:docMk/>
            <pc:sldMk cId="1104092482" sldId="352"/>
            <ac:picMk id="143" creationId="{E072019F-C3D6-47E8-BB60-88EBF2564727}"/>
          </ac:picMkLst>
        </pc:picChg>
        <pc:picChg chg="add del">
          <ac:chgData name="Nadimpally, Ravi K." userId="S::nadimpally.ravi_mayo.edu#ext#@twinsbaseball.com::ba71d222-638c-4d8a-a183-b9d11156e6eb" providerId="AD" clId="Web-{1864C9B0-B1E6-1A15-A4BD-A9267A068ACF}" dt="2020-09-14T22:11:34.995" v="432"/>
          <ac:picMkLst>
            <pc:docMk/>
            <pc:sldMk cId="1104092482" sldId="352"/>
            <ac:picMk id="169" creationId="{2EE1BDFD-564B-44A4-841A-50D6A8E75CB4}"/>
          </ac:picMkLst>
        </pc:picChg>
        <pc:picChg chg="add del">
          <ac:chgData name="Nadimpally, Ravi K." userId="S::nadimpally.ravi_mayo.edu#ext#@twinsbaseball.com::ba71d222-638c-4d8a-a183-b9d11156e6eb" providerId="AD" clId="Web-{1864C9B0-B1E6-1A15-A4BD-A9267A068ACF}" dt="2020-09-14T22:11:46.839" v="434"/>
          <ac:picMkLst>
            <pc:docMk/>
            <pc:sldMk cId="1104092482" sldId="352"/>
            <ac:picMk id="173" creationId="{2EE1BDFD-564B-44A4-841A-50D6A8E75CB4}"/>
          </ac:picMkLst>
        </pc:picChg>
        <pc:picChg chg="add del">
          <ac:chgData name="Nadimpally, Ravi K." userId="S::nadimpally.ravi_mayo.edu#ext#@twinsbaseball.com::ba71d222-638c-4d8a-a183-b9d11156e6eb" providerId="AD" clId="Web-{1864C9B0-B1E6-1A15-A4BD-A9267A068ACF}" dt="2020-09-14T22:12:18.511" v="438"/>
          <ac:picMkLst>
            <pc:docMk/>
            <pc:sldMk cId="1104092482" sldId="352"/>
            <ac:picMk id="181" creationId="{24FB90F3-DFB9-42D4-B851-120249962A25}"/>
          </ac:picMkLst>
        </pc:picChg>
        <pc:picChg chg="add del">
          <ac:chgData name="Nadimpally, Ravi K." userId="S::nadimpally.ravi_mayo.edu#ext#@twinsbaseball.com::ba71d222-638c-4d8a-a183-b9d11156e6eb" providerId="AD" clId="Web-{1864C9B0-B1E6-1A15-A4BD-A9267A068ACF}" dt="2020-09-14T22:12:58.856" v="444"/>
          <ac:picMkLst>
            <pc:docMk/>
            <pc:sldMk cId="1104092482" sldId="352"/>
            <ac:picMk id="193" creationId="{24FB90F3-DFB9-42D4-B851-120249962A25}"/>
          </ac:picMkLst>
        </pc:picChg>
        <pc:picChg chg="add del">
          <ac:chgData name="Nadimpally, Ravi K." userId="S::nadimpally.ravi_mayo.edu#ext#@twinsbaseball.com::ba71d222-638c-4d8a-a183-b9d11156e6eb" providerId="AD" clId="Web-{1864C9B0-B1E6-1A15-A4BD-A9267A068ACF}" dt="2020-09-14T22:16:33.953" v="449"/>
          <ac:picMkLst>
            <pc:docMk/>
            <pc:sldMk cId="1104092482" sldId="352"/>
            <ac:picMk id="203" creationId="{2EE1BDFD-564B-44A4-841A-50D6A8E75CB4}"/>
          </ac:picMkLst>
        </pc:picChg>
        <pc:picChg chg="add del">
          <ac:chgData name="Nadimpally, Ravi K." userId="S::nadimpally.ravi_mayo.edu#ext#@twinsbaseball.com::ba71d222-638c-4d8a-a183-b9d11156e6eb" providerId="AD" clId="Web-{1864C9B0-B1E6-1A15-A4BD-A9267A068ACF}" dt="2020-09-14T22:14:47.842" v="447"/>
          <ac:picMkLst>
            <pc:docMk/>
            <pc:sldMk cId="1104092482" sldId="352"/>
            <ac:picMk id="207" creationId="{2EE1BDFD-564B-44A4-841A-50D6A8E75CB4}"/>
          </ac:picMkLst>
        </pc:picChg>
        <pc:picChg chg="add">
          <ac:chgData name="Nadimpally, Ravi K." userId="S::nadimpally.ravi_mayo.edu#ext#@twinsbaseball.com::ba71d222-638c-4d8a-a183-b9d11156e6eb" providerId="AD" clId="Web-{1864C9B0-B1E6-1A15-A4BD-A9267A068ACF}" dt="2020-09-14T22:33:03.670" v="616"/>
          <ac:picMkLst>
            <pc:docMk/>
            <pc:sldMk cId="1104092482" sldId="352"/>
            <ac:picMk id="244" creationId="{2EE1BDFD-564B-44A4-841A-50D6A8E75CB4}"/>
          </ac:picMkLst>
        </pc:picChg>
      </pc:sldChg>
      <pc:sldChg chg="new del">
        <pc:chgData name="Nadimpally, Ravi K." userId="S::nadimpally.ravi_mayo.edu#ext#@twinsbaseball.com::ba71d222-638c-4d8a-a183-b9d11156e6eb" providerId="AD" clId="Web-{1864C9B0-B1E6-1A15-A4BD-A9267A068ACF}" dt="2020-09-14T22:00:35.251" v="112"/>
        <pc:sldMkLst>
          <pc:docMk/>
          <pc:sldMk cId="1733641033" sldId="352"/>
        </pc:sldMkLst>
      </pc:sldChg>
      <pc:sldChg chg="add del replId">
        <pc:chgData name="Nadimpally, Ravi K." userId="S::nadimpally.ravi_mayo.edu#ext#@twinsbaseball.com::ba71d222-638c-4d8a-a183-b9d11156e6eb" providerId="AD" clId="Web-{1864C9B0-B1E6-1A15-A4BD-A9267A068ACF}" dt="2020-09-14T22:01:51.440" v="125"/>
        <pc:sldMkLst>
          <pc:docMk/>
          <pc:sldMk cId="2056847283" sldId="352"/>
        </pc:sldMkLst>
      </pc:sldChg>
      <pc:sldChg chg="new del">
        <pc:chgData name="Nadimpally, Ravi K." userId="S::nadimpally.ravi_mayo.edu#ext#@twinsbaseball.com::ba71d222-638c-4d8a-a183-b9d11156e6eb" providerId="AD" clId="Web-{1864C9B0-B1E6-1A15-A4BD-A9267A068ACF}" dt="2020-09-14T22:01:43.627" v="123"/>
        <pc:sldMkLst>
          <pc:docMk/>
          <pc:sldMk cId="2755992937" sldId="352"/>
        </pc:sldMkLst>
      </pc:sldChg>
      <pc:sldChg chg="addSp delSp modSp add replId modNotes">
        <pc:chgData name="Nadimpally, Ravi K." userId="S::nadimpally.ravi_mayo.edu#ext#@twinsbaseball.com::ba71d222-638c-4d8a-a183-b9d11156e6eb" providerId="AD" clId="Web-{1864C9B0-B1E6-1A15-A4BD-A9267A068ACF}" dt="2020-09-14T22:33:40.968" v="621"/>
        <pc:sldMkLst>
          <pc:docMk/>
          <pc:sldMk cId="2153842193" sldId="353"/>
        </pc:sldMkLst>
        <pc:spChg chg="mod ord">
          <ac:chgData name="Nadimpally, Ravi K." userId="S::nadimpally.ravi_mayo.edu#ext#@twinsbaseball.com::ba71d222-638c-4d8a-a183-b9d11156e6eb" providerId="AD" clId="Web-{1864C9B0-B1E6-1A15-A4BD-A9267A068ACF}" dt="2020-09-14T22:33:40.968" v="621"/>
          <ac:spMkLst>
            <pc:docMk/>
            <pc:sldMk cId="2153842193" sldId="353"/>
            <ac:spMk id="2" creationId="{F80C7716-25CC-48DD-9D3F-14F2979FDEFA}"/>
          </ac:spMkLst>
        </pc:spChg>
        <pc:spChg chg="del">
          <ac:chgData name="Nadimpally, Ravi K." userId="S::nadimpally.ravi_mayo.edu#ext#@twinsbaseball.com::ba71d222-638c-4d8a-a183-b9d11156e6eb" providerId="AD" clId="Web-{1864C9B0-B1E6-1A15-A4BD-A9267A068ACF}" dt="2020-09-14T22:20:36.597" v="498"/>
          <ac:spMkLst>
            <pc:docMk/>
            <pc:sldMk cId="2153842193" sldId="353"/>
            <ac:spMk id="208" creationId="{9D3A9E89-033E-4C4A-8C41-416DABFFD307}"/>
          </ac:spMkLst>
        </pc:spChg>
        <pc:spChg chg="del">
          <ac:chgData name="Nadimpally, Ravi K." userId="S::nadimpally.ravi_mayo.edu#ext#@twinsbaseball.com::ba71d222-638c-4d8a-a183-b9d11156e6eb" providerId="AD" clId="Web-{1864C9B0-B1E6-1A15-A4BD-A9267A068ACF}" dt="2020-09-14T22:20:36.597" v="498"/>
          <ac:spMkLst>
            <pc:docMk/>
            <pc:sldMk cId="2153842193" sldId="353"/>
            <ac:spMk id="213" creationId="{86293361-111E-427D-8E5B-256944AC8395}"/>
          </ac:spMkLst>
        </pc:spChg>
        <pc:spChg chg="del">
          <ac:chgData name="Nadimpally, Ravi K." userId="S::nadimpally.ravi_mayo.edu#ext#@twinsbaseball.com::ba71d222-638c-4d8a-a183-b9d11156e6eb" providerId="AD" clId="Web-{1864C9B0-B1E6-1A15-A4BD-A9267A068ACF}" dt="2020-09-14T22:20:36.597" v="498"/>
          <ac:spMkLst>
            <pc:docMk/>
            <pc:sldMk cId="2153842193" sldId="353"/>
            <ac:spMk id="237" creationId="{78907291-9D6D-4740-81DB-441477BCA279}"/>
          </ac:spMkLst>
        </pc:spChg>
        <pc:spChg chg="add del">
          <ac:chgData name="Nadimpally, Ravi K." userId="S::nadimpally.ravi_mayo.edu#ext#@twinsbaseball.com::ba71d222-638c-4d8a-a183-b9d11156e6eb" providerId="AD" clId="Web-{1864C9B0-B1E6-1A15-A4BD-A9267A068ACF}" dt="2020-09-14T22:22:45.068" v="503"/>
          <ac:spMkLst>
            <pc:docMk/>
            <pc:sldMk cId="2153842193" sldId="353"/>
            <ac:spMk id="242" creationId="{72B886CF-D3D5-4CDE-A0D0-35994223D8D7}"/>
          </ac:spMkLst>
        </pc:spChg>
        <pc:spChg chg="add del">
          <ac:chgData name="Nadimpally, Ravi K." userId="S::nadimpally.ravi_mayo.edu#ext#@twinsbaseball.com::ba71d222-638c-4d8a-a183-b9d11156e6eb" providerId="AD" clId="Web-{1864C9B0-B1E6-1A15-A4BD-A9267A068ACF}" dt="2020-09-14T22:22:45.068" v="503"/>
          <ac:spMkLst>
            <pc:docMk/>
            <pc:sldMk cId="2153842193" sldId="353"/>
            <ac:spMk id="244" creationId="{C3E975A9-E5F4-41D1-8B17-BBC67C7138AD}"/>
          </ac:spMkLst>
        </pc:spChg>
        <pc:spChg chg="add del">
          <ac:chgData name="Nadimpally, Ravi K." userId="S::nadimpally.ravi_mayo.edu#ext#@twinsbaseball.com::ba71d222-638c-4d8a-a183-b9d11156e6eb" providerId="AD" clId="Web-{1864C9B0-B1E6-1A15-A4BD-A9267A068ACF}" dt="2020-09-14T22:22:45.068" v="503"/>
          <ac:spMkLst>
            <pc:docMk/>
            <pc:sldMk cId="2153842193" sldId="353"/>
            <ac:spMk id="246" creationId="{3ED4DDBF-257C-4116-AECA-9F2940B66D6F}"/>
          </ac:spMkLst>
        </pc:spChg>
        <pc:spChg chg="add del">
          <ac:chgData name="Nadimpally, Ravi K." userId="S::nadimpally.ravi_mayo.edu#ext#@twinsbaseball.com::ba71d222-638c-4d8a-a183-b9d11156e6eb" providerId="AD" clId="Web-{1864C9B0-B1E6-1A15-A4BD-A9267A068ACF}" dt="2020-09-14T22:33:40.968" v="621"/>
          <ac:spMkLst>
            <pc:docMk/>
            <pc:sldMk cId="2153842193" sldId="353"/>
            <ac:spMk id="251" creationId="{72B886CF-D3D5-4CDE-A0D0-35994223D8D7}"/>
          </ac:spMkLst>
        </pc:spChg>
        <pc:spChg chg="add del">
          <ac:chgData name="Nadimpally, Ravi K." userId="S::nadimpally.ravi_mayo.edu#ext#@twinsbaseball.com::ba71d222-638c-4d8a-a183-b9d11156e6eb" providerId="AD" clId="Web-{1864C9B0-B1E6-1A15-A4BD-A9267A068ACF}" dt="2020-09-14T22:33:40.968" v="621"/>
          <ac:spMkLst>
            <pc:docMk/>
            <pc:sldMk cId="2153842193" sldId="353"/>
            <ac:spMk id="253" creationId="{C3E975A9-E5F4-41D1-8B17-BBC67C7138AD}"/>
          </ac:spMkLst>
        </pc:spChg>
        <pc:spChg chg="add del">
          <ac:chgData name="Nadimpally, Ravi K." userId="S::nadimpally.ravi_mayo.edu#ext#@twinsbaseball.com::ba71d222-638c-4d8a-a183-b9d11156e6eb" providerId="AD" clId="Web-{1864C9B0-B1E6-1A15-A4BD-A9267A068ACF}" dt="2020-09-14T22:33:40.968" v="621"/>
          <ac:spMkLst>
            <pc:docMk/>
            <pc:sldMk cId="2153842193" sldId="353"/>
            <ac:spMk id="255" creationId="{3ED4DDBF-257C-4116-AECA-9F2940B66D6F}"/>
          </ac:spMkLst>
        </pc:spChg>
        <pc:spChg chg="add del">
          <ac:chgData name="Nadimpally, Ravi K." userId="S::nadimpally.ravi_mayo.edu#ext#@twinsbaseball.com::ba71d222-638c-4d8a-a183-b9d11156e6eb" providerId="AD" clId="Web-{1864C9B0-B1E6-1A15-A4BD-A9267A068ACF}" dt="2020-09-14T22:33:40.905" v="620"/>
          <ac:spMkLst>
            <pc:docMk/>
            <pc:sldMk cId="2153842193" sldId="353"/>
            <ac:spMk id="257" creationId="{7D8E67F2-F753-4E06-8229-4970A6725835}"/>
          </ac:spMkLst>
        </pc:spChg>
        <pc:spChg chg="add del">
          <ac:chgData name="Nadimpally, Ravi K." userId="S::nadimpally.ravi_mayo.edu#ext#@twinsbaseball.com::ba71d222-638c-4d8a-a183-b9d11156e6eb" providerId="AD" clId="Web-{1864C9B0-B1E6-1A15-A4BD-A9267A068ACF}" dt="2020-09-14T22:33:40.905" v="620"/>
          <ac:spMkLst>
            <pc:docMk/>
            <pc:sldMk cId="2153842193" sldId="353"/>
            <ac:spMk id="259" creationId="{007B8288-68CC-4847-8419-CF535B6B7EEA}"/>
          </ac:spMkLst>
        </pc:spChg>
        <pc:spChg chg="add del">
          <ac:chgData name="Nadimpally, Ravi K." userId="S::nadimpally.ravi_mayo.edu#ext#@twinsbaseball.com::ba71d222-638c-4d8a-a183-b9d11156e6eb" providerId="AD" clId="Web-{1864C9B0-B1E6-1A15-A4BD-A9267A068ACF}" dt="2020-09-14T22:33:36.280" v="618"/>
          <ac:spMkLst>
            <pc:docMk/>
            <pc:sldMk cId="2153842193" sldId="353"/>
            <ac:spMk id="260" creationId="{7D8E67F2-F753-4E06-8229-4970A6725835}"/>
          </ac:spMkLst>
        </pc:spChg>
        <pc:spChg chg="add del">
          <ac:chgData name="Nadimpally, Ravi K." userId="S::nadimpally.ravi_mayo.edu#ext#@twinsbaseball.com::ba71d222-638c-4d8a-a183-b9d11156e6eb" providerId="AD" clId="Web-{1864C9B0-B1E6-1A15-A4BD-A9267A068ACF}" dt="2020-09-14T22:33:40.905" v="620"/>
          <ac:spMkLst>
            <pc:docMk/>
            <pc:sldMk cId="2153842193" sldId="353"/>
            <ac:spMk id="261" creationId="{32BA8EA8-C1B6-4309-B674-F9F399B96288}"/>
          </ac:spMkLst>
        </pc:spChg>
        <pc:spChg chg="add">
          <ac:chgData name="Nadimpally, Ravi K." userId="S::nadimpally.ravi_mayo.edu#ext#@twinsbaseball.com::ba71d222-638c-4d8a-a183-b9d11156e6eb" providerId="AD" clId="Web-{1864C9B0-B1E6-1A15-A4BD-A9267A068ACF}" dt="2020-09-14T22:33:40.968" v="621"/>
          <ac:spMkLst>
            <pc:docMk/>
            <pc:sldMk cId="2153842193" sldId="353"/>
            <ac:spMk id="263" creationId="{7D8E67F2-F753-4E06-8229-4970A6725835}"/>
          </ac:spMkLst>
        </pc:spChg>
        <pc:spChg chg="add del">
          <ac:chgData name="Nadimpally, Ravi K." userId="S::nadimpally.ravi_mayo.edu#ext#@twinsbaseball.com::ba71d222-638c-4d8a-a183-b9d11156e6eb" providerId="AD" clId="Web-{1864C9B0-B1E6-1A15-A4BD-A9267A068ACF}" dt="2020-09-14T22:33:36.280" v="618"/>
          <ac:spMkLst>
            <pc:docMk/>
            <pc:sldMk cId="2153842193" sldId="353"/>
            <ac:spMk id="264" creationId="{007B8288-68CC-4847-8419-CF535B6B7EEA}"/>
          </ac:spMkLst>
        </pc:spChg>
        <pc:spChg chg="add del">
          <ac:chgData name="Nadimpally, Ravi K." userId="S::nadimpally.ravi_mayo.edu#ext#@twinsbaseball.com::ba71d222-638c-4d8a-a183-b9d11156e6eb" providerId="AD" clId="Web-{1864C9B0-B1E6-1A15-A4BD-A9267A068ACF}" dt="2020-09-14T22:33:36.280" v="618"/>
          <ac:spMkLst>
            <pc:docMk/>
            <pc:sldMk cId="2153842193" sldId="353"/>
            <ac:spMk id="266" creationId="{32BA8EA8-C1B6-4309-B674-F9F399B96288}"/>
          </ac:spMkLst>
        </pc:spChg>
        <pc:spChg chg="add">
          <ac:chgData name="Nadimpally, Ravi K." userId="S::nadimpally.ravi_mayo.edu#ext#@twinsbaseball.com::ba71d222-638c-4d8a-a183-b9d11156e6eb" providerId="AD" clId="Web-{1864C9B0-B1E6-1A15-A4BD-A9267A068ACF}" dt="2020-09-14T22:33:40.968" v="621"/>
          <ac:spMkLst>
            <pc:docMk/>
            <pc:sldMk cId="2153842193" sldId="353"/>
            <ac:spMk id="267" creationId="{007B8288-68CC-4847-8419-CF535B6B7EEA}"/>
          </ac:spMkLst>
        </pc:spChg>
        <pc:spChg chg="add">
          <ac:chgData name="Nadimpally, Ravi K." userId="S::nadimpally.ravi_mayo.edu#ext#@twinsbaseball.com::ba71d222-638c-4d8a-a183-b9d11156e6eb" providerId="AD" clId="Web-{1864C9B0-B1E6-1A15-A4BD-A9267A068ACF}" dt="2020-09-14T22:33:40.968" v="621"/>
          <ac:spMkLst>
            <pc:docMk/>
            <pc:sldMk cId="2153842193" sldId="353"/>
            <ac:spMk id="268" creationId="{32BA8EA8-C1B6-4309-B674-F9F399B96288}"/>
          </ac:spMkLst>
        </pc:spChg>
        <pc:grpChg chg="del">
          <ac:chgData name="Nadimpally, Ravi K." userId="S::nadimpally.ravi_mayo.edu#ext#@twinsbaseball.com::ba71d222-638c-4d8a-a183-b9d11156e6eb" providerId="AD" clId="Web-{1864C9B0-B1E6-1A15-A4BD-A9267A068ACF}" dt="2020-09-14T22:20:36.597" v="498"/>
          <ac:grpSpMkLst>
            <pc:docMk/>
            <pc:sldMk cId="2153842193" sldId="353"/>
            <ac:grpSpMk id="215" creationId="{72548900-57CE-48BC-A395-E89B7E0472E2}"/>
          </ac:grpSpMkLst>
        </pc:grpChg>
        <pc:graphicFrameChg chg="mod modGraphic">
          <ac:chgData name="Nadimpally, Ravi K." userId="S::nadimpally.ravi_mayo.edu#ext#@twinsbaseball.com::ba71d222-638c-4d8a-a183-b9d11156e6eb" providerId="AD" clId="Web-{1864C9B0-B1E6-1A15-A4BD-A9267A068ACF}" dt="2020-09-14T22:33:40.968" v="621"/>
          <ac:graphicFrameMkLst>
            <pc:docMk/>
            <pc:sldMk cId="2153842193" sldId="353"/>
            <ac:graphicFrameMk id="7" creationId="{AF537387-6CE3-4B88-BE4B-F7CCFCB281E9}"/>
          </ac:graphicFrameMkLst>
        </pc:graphicFrameChg>
        <pc:picChg chg="mod ord">
          <ac:chgData name="Nadimpally, Ravi K." userId="S::nadimpally.ravi_mayo.edu#ext#@twinsbaseball.com::ba71d222-638c-4d8a-a183-b9d11156e6eb" providerId="AD" clId="Web-{1864C9B0-B1E6-1A15-A4BD-A9267A068ACF}" dt="2020-09-14T22:33:40.968" v="621"/>
          <ac:picMkLst>
            <pc:docMk/>
            <pc:sldMk cId="2153842193" sldId="353"/>
            <ac:picMk id="141" creationId="{38265AA7-332A-486C-8A04-8F03FF7A6A2B}"/>
          </ac:picMkLst>
        </pc:picChg>
        <pc:picChg chg="mod ord">
          <ac:chgData name="Nadimpally, Ravi K." userId="S::nadimpally.ravi_mayo.edu#ext#@twinsbaseball.com::ba71d222-638c-4d8a-a183-b9d11156e6eb" providerId="AD" clId="Web-{1864C9B0-B1E6-1A15-A4BD-A9267A068ACF}" dt="2020-09-14T22:33:40.968" v="621"/>
          <ac:picMkLst>
            <pc:docMk/>
            <pc:sldMk cId="2153842193" sldId="353"/>
            <ac:picMk id="143" creationId="{E072019F-C3D6-47E8-BB60-88EBF2564727}"/>
          </ac:picMkLst>
        </pc:picChg>
        <pc:picChg chg="add del">
          <ac:chgData name="Nadimpally, Ravi K." userId="S::nadimpally.ravi_mayo.edu#ext#@twinsbaseball.com::ba71d222-638c-4d8a-a183-b9d11156e6eb" providerId="AD" clId="Web-{1864C9B0-B1E6-1A15-A4BD-A9267A068ACF}" dt="2020-09-14T22:33:40.905" v="620"/>
          <ac:picMkLst>
            <pc:docMk/>
            <pc:sldMk cId="2153842193" sldId="353"/>
            <ac:picMk id="258" creationId="{2EE1BDFD-564B-44A4-841A-50D6A8E75CB4}"/>
          </ac:picMkLst>
        </pc:picChg>
        <pc:picChg chg="add del">
          <ac:chgData name="Nadimpally, Ravi K." userId="S::nadimpally.ravi_mayo.edu#ext#@twinsbaseball.com::ba71d222-638c-4d8a-a183-b9d11156e6eb" providerId="AD" clId="Web-{1864C9B0-B1E6-1A15-A4BD-A9267A068ACF}" dt="2020-09-14T22:33:36.280" v="618"/>
          <ac:picMkLst>
            <pc:docMk/>
            <pc:sldMk cId="2153842193" sldId="353"/>
            <ac:picMk id="262" creationId="{2EE1BDFD-564B-44A4-841A-50D6A8E75CB4}"/>
          </ac:picMkLst>
        </pc:picChg>
        <pc:picChg chg="add">
          <ac:chgData name="Nadimpally, Ravi K." userId="S::nadimpally.ravi_mayo.edu#ext#@twinsbaseball.com::ba71d222-638c-4d8a-a183-b9d11156e6eb" providerId="AD" clId="Web-{1864C9B0-B1E6-1A15-A4BD-A9267A068ACF}" dt="2020-09-14T22:33:40.968" v="621"/>
          <ac:picMkLst>
            <pc:docMk/>
            <pc:sldMk cId="2153842193" sldId="353"/>
            <ac:picMk id="265" creationId="{2EE1BDFD-564B-44A4-841A-50D6A8E75CB4}"/>
          </ac:picMkLst>
        </pc:picChg>
      </pc:sldChg>
      <pc:sldChg chg="addSp delSp modSp add ord replId modNotes">
        <pc:chgData name="Nadimpally, Ravi K." userId="S::nadimpally.ravi_mayo.edu#ext#@twinsbaseball.com::ba71d222-638c-4d8a-a183-b9d11156e6eb" providerId="AD" clId="Web-{1864C9B0-B1E6-1A15-A4BD-A9267A068ACF}" dt="2020-09-14T22:34:05.827" v="624"/>
        <pc:sldMkLst>
          <pc:docMk/>
          <pc:sldMk cId="2307563507" sldId="354"/>
        </pc:sldMkLst>
        <pc:spChg chg="mod ord">
          <ac:chgData name="Nadimpally, Ravi K." userId="S::nadimpally.ravi_mayo.edu#ext#@twinsbaseball.com::ba71d222-638c-4d8a-a183-b9d11156e6eb" providerId="AD" clId="Web-{1864C9B0-B1E6-1A15-A4BD-A9267A068ACF}" dt="2020-09-14T22:34:05.827" v="624"/>
          <ac:spMkLst>
            <pc:docMk/>
            <pc:sldMk cId="2307563507" sldId="354"/>
            <ac:spMk id="2" creationId="{F80C7716-25CC-48DD-9D3F-14F2979FDEFA}"/>
          </ac:spMkLst>
        </pc:spChg>
        <pc:spChg chg="add del">
          <ac:chgData name="Nadimpally, Ravi K." userId="S::nadimpally.ravi_mayo.edu#ext#@twinsbaseball.com::ba71d222-638c-4d8a-a183-b9d11156e6eb" providerId="AD" clId="Web-{1864C9B0-B1E6-1A15-A4BD-A9267A068ACF}" dt="2020-09-14T22:31:51.810" v="612"/>
          <ac:spMkLst>
            <pc:docMk/>
            <pc:sldMk cId="2307563507" sldId="354"/>
            <ac:spMk id="192" creationId="{7D8E67F2-F753-4E06-8229-4970A6725835}"/>
          </ac:spMkLst>
        </pc:spChg>
        <pc:spChg chg="add del">
          <ac:chgData name="Nadimpally, Ravi K." userId="S::nadimpally.ravi_mayo.edu#ext#@twinsbaseball.com::ba71d222-638c-4d8a-a183-b9d11156e6eb" providerId="AD" clId="Web-{1864C9B0-B1E6-1A15-A4BD-A9267A068ACF}" dt="2020-09-14T22:31:51.810" v="612"/>
          <ac:spMkLst>
            <pc:docMk/>
            <pc:sldMk cId="2307563507" sldId="354"/>
            <ac:spMk id="194" creationId="{007B8288-68CC-4847-8419-CF535B6B7EEA}"/>
          </ac:spMkLst>
        </pc:spChg>
        <pc:spChg chg="add del">
          <ac:chgData name="Nadimpally, Ravi K." userId="S::nadimpally.ravi_mayo.edu#ext#@twinsbaseball.com::ba71d222-638c-4d8a-a183-b9d11156e6eb" providerId="AD" clId="Web-{1864C9B0-B1E6-1A15-A4BD-A9267A068ACF}" dt="2020-09-14T22:31:51.810" v="612"/>
          <ac:spMkLst>
            <pc:docMk/>
            <pc:sldMk cId="2307563507" sldId="354"/>
            <ac:spMk id="195" creationId="{32BA8EA8-C1B6-4309-B674-F9F399B96288}"/>
          </ac:spMkLst>
        </pc:spChg>
        <pc:spChg chg="add del">
          <ac:chgData name="Nadimpally, Ravi K." userId="S::nadimpally.ravi_mayo.edu#ext#@twinsbaseball.com::ba71d222-638c-4d8a-a183-b9d11156e6eb" providerId="AD" clId="Web-{1864C9B0-B1E6-1A15-A4BD-A9267A068ACF}" dt="2020-09-14T22:34:05.827" v="624"/>
          <ac:spMkLst>
            <pc:docMk/>
            <pc:sldMk cId="2307563507" sldId="354"/>
            <ac:spMk id="200" creationId="{FCF2430C-7E93-4E96-B299-10A70DF80820}"/>
          </ac:spMkLst>
        </pc:spChg>
        <pc:spChg chg="add del">
          <ac:chgData name="Nadimpally, Ravi K." userId="S::nadimpally.ravi_mayo.edu#ext#@twinsbaseball.com::ba71d222-638c-4d8a-a183-b9d11156e6eb" providerId="AD" clId="Web-{1864C9B0-B1E6-1A15-A4BD-A9267A068ACF}" dt="2020-09-14T22:34:05.827" v="624"/>
          <ac:spMkLst>
            <pc:docMk/>
            <pc:sldMk cId="2307563507" sldId="354"/>
            <ac:spMk id="202" creationId="{295243DF-455B-4029-BB02-420E8E6253FE}"/>
          </ac:spMkLst>
        </pc:spChg>
        <pc:spChg chg="add del">
          <ac:chgData name="Nadimpally, Ravi K." userId="S::nadimpally.ravi_mayo.edu#ext#@twinsbaseball.com::ba71d222-638c-4d8a-a183-b9d11156e6eb" providerId="AD" clId="Web-{1864C9B0-B1E6-1A15-A4BD-A9267A068ACF}" dt="2020-09-14T22:34:05.827" v="624"/>
          <ac:spMkLst>
            <pc:docMk/>
            <pc:sldMk cId="2307563507" sldId="354"/>
            <ac:spMk id="204" creationId="{4C71773A-EA9D-495A-9212-9D483206A662}"/>
          </ac:spMkLst>
        </pc:spChg>
        <pc:spChg chg="add">
          <ac:chgData name="Nadimpally, Ravi K." userId="S::nadimpally.ravi_mayo.edu#ext#@twinsbaseball.com::ba71d222-638c-4d8a-a183-b9d11156e6eb" providerId="AD" clId="Web-{1864C9B0-B1E6-1A15-A4BD-A9267A068ACF}" dt="2020-09-14T22:34:05.827" v="624"/>
          <ac:spMkLst>
            <pc:docMk/>
            <pc:sldMk cId="2307563507" sldId="354"/>
            <ac:spMk id="206" creationId="{7D8E67F2-F753-4E06-8229-4970A6725835}"/>
          </ac:spMkLst>
        </pc:spChg>
        <pc:spChg chg="add">
          <ac:chgData name="Nadimpally, Ravi K." userId="S::nadimpally.ravi_mayo.edu#ext#@twinsbaseball.com::ba71d222-638c-4d8a-a183-b9d11156e6eb" providerId="AD" clId="Web-{1864C9B0-B1E6-1A15-A4BD-A9267A068ACF}" dt="2020-09-14T22:34:05.827" v="624"/>
          <ac:spMkLst>
            <pc:docMk/>
            <pc:sldMk cId="2307563507" sldId="354"/>
            <ac:spMk id="208" creationId="{007B8288-68CC-4847-8419-CF535B6B7EEA}"/>
          </ac:spMkLst>
        </pc:spChg>
        <pc:spChg chg="add del">
          <ac:chgData name="Nadimpally, Ravi K." userId="S::nadimpally.ravi_mayo.edu#ext#@twinsbaseball.com::ba71d222-638c-4d8a-a183-b9d11156e6eb" providerId="AD" clId="Web-{1864C9B0-B1E6-1A15-A4BD-A9267A068ACF}" dt="2020-09-14T22:34:05.734" v="623"/>
          <ac:spMkLst>
            <pc:docMk/>
            <pc:sldMk cId="2307563507" sldId="354"/>
            <ac:spMk id="209" creationId="{7D8E67F2-F753-4E06-8229-4970A6725835}"/>
          </ac:spMkLst>
        </pc:spChg>
        <pc:spChg chg="add">
          <ac:chgData name="Nadimpally, Ravi K." userId="S::nadimpally.ravi_mayo.edu#ext#@twinsbaseball.com::ba71d222-638c-4d8a-a183-b9d11156e6eb" providerId="AD" clId="Web-{1864C9B0-B1E6-1A15-A4BD-A9267A068ACF}" dt="2020-09-14T22:34:05.827" v="624"/>
          <ac:spMkLst>
            <pc:docMk/>
            <pc:sldMk cId="2307563507" sldId="354"/>
            <ac:spMk id="210" creationId="{32BA8EA8-C1B6-4309-B674-F9F399B96288}"/>
          </ac:spMkLst>
        </pc:spChg>
        <pc:spChg chg="add del">
          <ac:chgData name="Nadimpally, Ravi K." userId="S::nadimpally.ravi_mayo.edu#ext#@twinsbaseball.com::ba71d222-638c-4d8a-a183-b9d11156e6eb" providerId="AD" clId="Web-{1864C9B0-B1E6-1A15-A4BD-A9267A068ACF}" dt="2020-09-14T22:34:05.734" v="623"/>
          <ac:spMkLst>
            <pc:docMk/>
            <pc:sldMk cId="2307563507" sldId="354"/>
            <ac:spMk id="213" creationId="{007B8288-68CC-4847-8419-CF535B6B7EEA}"/>
          </ac:spMkLst>
        </pc:spChg>
        <pc:spChg chg="add del">
          <ac:chgData name="Nadimpally, Ravi K." userId="S::nadimpally.ravi_mayo.edu#ext#@twinsbaseball.com::ba71d222-638c-4d8a-a183-b9d11156e6eb" providerId="AD" clId="Web-{1864C9B0-B1E6-1A15-A4BD-A9267A068ACF}" dt="2020-09-14T22:34:05.734" v="623"/>
          <ac:spMkLst>
            <pc:docMk/>
            <pc:sldMk cId="2307563507" sldId="354"/>
            <ac:spMk id="215" creationId="{32BA8EA8-C1B6-4309-B674-F9F399B96288}"/>
          </ac:spMkLst>
        </pc:spChg>
        <pc:spChg chg="add del">
          <ac:chgData name="Nadimpally, Ravi K." userId="S::nadimpally.ravi_mayo.edu#ext#@twinsbaseball.com::ba71d222-638c-4d8a-a183-b9d11156e6eb" providerId="AD" clId="Web-{1864C9B0-B1E6-1A15-A4BD-A9267A068ACF}" dt="2020-09-14T22:26:20.196" v="547"/>
          <ac:spMkLst>
            <pc:docMk/>
            <pc:sldMk cId="2307563507" sldId="354"/>
            <ac:spMk id="251" creationId="{72B886CF-D3D5-4CDE-A0D0-35994223D8D7}"/>
          </ac:spMkLst>
        </pc:spChg>
        <pc:spChg chg="add del">
          <ac:chgData name="Nadimpally, Ravi K." userId="S::nadimpally.ravi_mayo.edu#ext#@twinsbaseball.com::ba71d222-638c-4d8a-a183-b9d11156e6eb" providerId="AD" clId="Web-{1864C9B0-B1E6-1A15-A4BD-A9267A068ACF}" dt="2020-09-14T22:26:20.196" v="547"/>
          <ac:spMkLst>
            <pc:docMk/>
            <pc:sldMk cId="2307563507" sldId="354"/>
            <ac:spMk id="253" creationId="{C3E975A9-E5F4-41D1-8B17-BBC67C7138AD}"/>
          </ac:spMkLst>
        </pc:spChg>
        <pc:spChg chg="add del">
          <ac:chgData name="Nadimpally, Ravi K." userId="S::nadimpally.ravi_mayo.edu#ext#@twinsbaseball.com::ba71d222-638c-4d8a-a183-b9d11156e6eb" providerId="AD" clId="Web-{1864C9B0-B1E6-1A15-A4BD-A9267A068ACF}" dt="2020-09-14T22:26:20.196" v="547"/>
          <ac:spMkLst>
            <pc:docMk/>
            <pc:sldMk cId="2307563507" sldId="354"/>
            <ac:spMk id="255" creationId="{3ED4DDBF-257C-4116-AECA-9F2940B66D6F}"/>
          </ac:spMkLst>
        </pc:spChg>
        <pc:spChg chg="add del">
          <ac:chgData name="Nadimpally, Ravi K." userId="S::nadimpally.ravi_mayo.edu#ext#@twinsbaseball.com::ba71d222-638c-4d8a-a183-b9d11156e6eb" providerId="AD" clId="Web-{1864C9B0-B1E6-1A15-A4BD-A9267A068ACF}" dt="2020-09-14T22:25:35.023" v="540"/>
          <ac:spMkLst>
            <pc:docMk/>
            <pc:sldMk cId="2307563507" sldId="354"/>
            <ac:spMk id="257" creationId="{8F7AFB9A-7364-478C-B48B-8523CDD9AE8D}"/>
          </ac:spMkLst>
        </pc:spChg>
        <pc:spChg chg="add del">
          <ac:chgData name="Nadimpally, Ravi K." userId="S::nadimpally.ravi_mayo.edu#ext#@twinsbaseball.com::ba71d222-638c-4d8a-a183-b9d11156e6eb" providerId="AD" clId="Web-{1864C9B0-B1E6-1A15-A4BD-A9267A068ACF}" dt="2020-09-14T22:25:35.023" v="540"/>
          <ac:spMkLst>
            <pc:docMk/>
            <pc:sldMk cId="2307563507" sldId="354"/>
            <ac:spMk id="258" creationId="{36678033-86B6-40E6-BE90-78D8ED4E3A31}"/>
          </ac:spMkLst>
        </pc:spChg>
        <pc:spChg chg="add del">
          <ac:chgData name="Nadimpally, Ravi K." userId="S::nadimpally.ravi_mayo.edu#ext#@twinsbaseball.com::ba71d222-638c-4d8a-a183-b9d11156e6eb" providerId="AD" clId="Web-{1864C9B0-B1E6-1A15-A4BD-A9267A068ACF}" dt="2020-09-14T22:25:43.789" v="542"/>
          <ac:spMkLst>
            <pc:docMk/>
            <pc:sldMk cId="2307563507" sldId="354"/>
            <ac:spMk id="259" creationId="{7D8E67F2-F753-4E06-8229-4970A6725835}"/>
          </ac:spMkLst>
        </pc:spChg>
        <pc:spChg chg="add del">
          <ac:chgData name="Nadimpally, Ravi K." userId="S::nadimpally.ravi_mayo.edu#ext#@twinsbaseball.com::ba71d222-638c-4d8a-a183-b9d11156e6eb" providerId="AD" clId="Web-{1864C9B0-B1E6-1A15-A4BD-A9267A068ACF}" dt="2020-09-14T22:25:19.820" v="538"/>
          <ac:spMkLst>
            <pc:docMk/>
            <pc:sldMk cId="2307563507" sldId="354"/>
            <ac:spMk id="260" creationId="{C95B82D5-A8BB-45BF-BED8-C7B206892100}"/>
          </ac:spMkLst>
        </pc:spChg>
        <pc:spChg chg="add del">
          <ac:chgData name="Nadimpally, Ravi K." userId="S::nadimpally.ravi_mayo.edu#ext#@twinsbaseball.com::ba71d222-638c-4d8a-a183-b9d11156e6eb" providerId="AD" clId="Web-{1864C9B0-B1E6-1A15-A4BD-A9267A068ACF}" dt="2020-09-14T22:25:19.820" v="538"/>
          <ac:spMkLst>
            <pc:docMk/>
            <pc:sldMk cId="2307563507" sldId="354"/>
            <ac:spMk id="262" creationId="{296C61EC-FBF4-4216-BE67-6C864D30A01C}"/>
          </ac:spMkLst>
        </pc:spChg>
        <pc:spChg chg="add del">
          <ac:chgData name="Nadimpally, Ravi K." userId="S::nadimpally.ravi_mayo.edu#ext#@twinsbaseball.com::ba71d222-638c-4d8a-a183-b9d11156e6eb" providerId="AD" clId="Web-{1864C9B0-B1E6-1A15-A4BD-A9267A068ACF}" dt="2020-09-14T22:25:43.789" v="542"/>
          <ac:spMkLst>
            <pc:docMk/>
            <pc:sldMk cId="2307563507" sldId="354"/>
            <ac:spMk id="263" creationId="{007B8288-68CC-4847-8419-CF535B6B7EEA}"/>
          </ac:spMkLst>
        </pc:spChg>
        <pc:spChg chg="add del">
          <ac:chgData name="Nadimpally, Ravi K." userId="S::nadimpally.ravi_mayo.edu#ext#@twinsbaseball.com::ba71d222-638c-4d8a-a183-b9d11156e6eb" providerId="AD" clId="Web-{1864C9B0-B1E6-1A15-A4BD-A9267A068ACF}" dt="2020-09-14T22:25:35.023" v="540"/>
          <ac:spMkLst>
            <pc:docMk/>
            <pc:sldMk cId="2307563507" sldId="354"/>
            <ac:spMk id="264" creationId="{D2542E1A-076E-4A34-BB67-2BF961754E0C}"/>
          </ac:spMkLst>
        </pc:spChg>
        <pc:spChg chg="add del">
          <ac:chgData name="Nadimpally, Ravi K." userId="S::nadimpally.ravi_mayo.edu#ext#@twinsbaseball.com::ba71d222-638c-4d8a-a183-b9d11156e6eb" providerId="AD" clId="Web-{1864C9B0-B1E6-1A15-A4BD-A9267A068ACF}" dt="2020-09-14T22:25:43.789" v="542"/>
          <ac:spMkLst>
            <pc:docMk/>
            <pc:sldMk cId="2307563507" sldId="354"/>
            <ac:spMk id="265" creationId="{32BA8EA8-C1B6-4309-B674-F9F399B96288}"/>
          </ac:spMkLst>
        </pc:spChg>
        <pc:spChg chg="add del">
          <ac:chgData name="Nadimpally, Ravi K." userId="S::nadimpally.ravi_mayo.edu#ext#@twinsbaseball.com::ba71d222-638c-4d8a-a183-b9d11156e6eb" providerId="AD" clId="Web-{1864C9B0-B1E6-1A15-A4BD-A9267A068ACF}" dt="2020-09-14T22:25:35.023" v="540"/>
          <ac:spMkLst>
            <pc:docMk/>
            <pc:sldMk cId="2307563507" sldId="354"/>
            <ac:spMk id="266" creationId="{75C56826-D4E5-42ED-8529-079651CB3005}"/>
          </ac:spMkLst>
        </pc:spChg>
        <pc:spChg chg="add del">
          <ac:chgData name="Nadimpally, Ravi K." userId="S::nadimpally.ravi_mayo.edu#ext#@twinsbaseball.com::ba71d222-638c-4d8a-a183-b9d11156e6eb" providerId="AD" clId="Web-{1864C9B0-B1E6-1A15-A4BD-A9267A068ACF}" dt="2020-09-14T22:26:16.008" v="544"/>
          <ac:spMkLst>
            <pc:docMk/>
            <pc:sldMk cId="2307563507" sldId="354"/>
            <ac:spMk id="267" creationId="{C95B82D5-A8BB-45BF-BED8-C7B206892100}"/>
          </ac:spMkLst>
        </pc:spChg>
        <pc:spChg chg="add del">
          <ac:chgData name="Nadimpally, Ravi K." userId="S::nadimpally.ravi_mayo.edu#ext#@twinsbaseball.com::ba71d222-638c-4d8a-a183-b9d11156e6eb" providerId="AD" clId="Web-{1864C9B0-B1E6-1A15-A4BD-A9267A068ACF}" dt="2020-09-14T22:25:35.023" v="540"/>
          <ac:spMkLst>
            <pc:docMk/>
            <pc:sldMk cId="2307563507" sldId="354"/>
            <ac:spMk id="268" creationId="{82095FCE-EF05-4443-B97A-85DEE3A5CA17}"/>
          </ac:spMkLst>
        </pc:spChg>
        <pc:spChg chg="add del">
          <ac:chgData name="Nadimpally, Ravi K." userId="S::nadimpally.ravi_mayo.edu#ext#@twinsbaseball.com::ba71d222-638c-4d8a-a183-b9d11156e6eb" providerId="AD" clId="Web-{1864C9B0-B1E6-1A15-A4BD-A9267A068ACF}" dt="2020-09-14T22:26:16.008" v="544"/>
          <ac:spMkLst>
            <pc:docMk/>
            <pc:sldMk cId="2307563507" sldId="354"/>
            <ac:spMk id="269" creationId="{296C61EC-FBF4-4216-BE67-6C864D30A01C}"/>
          </ac:spMkLst>
        </pc:spChg>
        <pc:spChg chg="add del">
          <ac:chgData name="Nadimpally, Ravi K." userId="S::nadimpally.ravi_mayo.edu#ext#@twinsbaseball.com::ba71d222-638c-4d8a-a183-b9d11156e6eb" providerId="AD" clId="Web-{1864C9B0-B1E6-1A15-A4BD-A9267A068ACF}" dt="2020-09-14T22:26:20.071" v="546"/>
          <ac:spMkLst>
            <pc:docMk/>
            <pc:sldMk cId="2307563507" sldId="354"/>
            <ac:spMk id="270" creationId="{19C9EAEA-39D0-4B0E-A0EB-51E7B26740B1}"/>
          </ac:spMkLst>
        </pc:spChg>
        <pc:spChg chg="add del">
          <ac:chgData name="Nadimpally, Ravi K." userId="S::nadimpally.ravi_mayo.edu#ext#@twinsbaseball.com::ba71d222-638c-4d8a-a183-b9d11156e6eb" providerId="AD" clId="Web-{1864C9B0-B1E6-1A15-A4BD-A9267A068ACF}" dt="2020-09-14T22:26:20.071" v="546"/>
          <ac:spMkLst>
            <pc:docMk/>
            <pc:sldMk cId="2307563507" sldId="354"/>
            <ac:spMk id="271" creationId="{AAAE94E3-A7DB-4868-B1E3-E49703488BBC}"/>
          </ac:spMkLst>
        </pc:spChg>
        <pc:spChg chg="add del">
          <ac:chgData name="Nadimpally, Ravi K." userId="S::nadimpally.ravi_mayo.edu#ext#@twinsbaseball.com::ba71d222-638c-4d8a-a183-b9d11156e6eb" providerId="AD" clId="Web-{1864C9B0-B1E6-1A15-A4BD-A9267A068ACF}" dt="2020-09-14T22:26:20.071" v="546"/>
          <ac:spMkLst>
            <pc:docMk/>
            <pc:sldMk cId="2307563507" sldId="354"/>
            <ac:spMk id="272" creationId="{8CB5D2D7-DF65-4E86-BFBA-FFB9B5ACEB64}"/>
          </ac:spMkLst>
        </pc:spChg>
        <pc:spChg chg="add del">
          <ac:chgData name="Nadimpally, Ravi K." userId="S::nadimpally.ravi_mayo.edu#ext#@twinsbaseball.com::ba71d222-638c-4d8a-a183-b9d11156e6eb" providerId="AD" clId="Web-{1864C9B0-B1E6-1A15-A4BD-A9267A068ACF}" dt="2020-09-14T22:31:16.684" v="611"/>
          <ac:spMkLst>
            <pc:docMk/>
            <pc:sldMk cId="2307563507" sldId="354"/>
            <ac:spMk id="274" creationId="{C95B82D5-A8BB-45BF-BED8-C7B206892100}"/>
          </ac:spMkLst>
        </pc:spChg>
        <pc:spChg chg="add del">
          <ac:chgData name="Nadimpally, Ravi K." userId="S::nadimpally.ravi_mayo.edu#ext#@twinsbaseball.com::ba71d222-638c-4d8a-a183-b9d11156e6eb" providerId="AD" clId="Web-{1864C9B0-B1E6-1A15-A4BD-A9267A068ACF}" dt="2020-09-14T22:31:16.684" v="611"/>
          <ac:spMkLst>
            <pc:docMk/>
            <pc:sldMk cId="2307563507" sldId="354"/>
            <ac:spMk id="275" creationId="{296C61EC-FBF4-4216-BE67-6C864D30A01C}"/>
          </ac:spMkLst>
        </pc:spChg>
        <pc:spChg chg="add del">
          <ac:chgData name="Nadimpally, Ravi K." userId="S::nadimpally.ravi_mayo.edu#ext#@twinsbaseball.com::ba71d222-638c-4d8a-a183-b9d11156e6eb" providerId="AD" clId="Web-{1864C9B0-B1E6-1A15-A4BD-A9267A068ACF}" dt="2020-09-14T22:26:20.071" v="546"/>
          <ac:spMkLst>
            <pc:docMk/>
            <pc:sldMk cId="2307563507" sldId="354"/>
            <ac:spMk id="276" creationId="{3873B707-463F-40B0-8227-E8CC6C67EB25}"/>
          </ac:spMkLst>
        </pc:spChg>
        <pc:spChg chg="add del">
          <ac:chgData name="Nadimpally, Ravi K." userId="S::nadimpally.ravi_mayo.edu#ext#@twinsbaseball.com::ba71d222-638c-4d8a-a183-b9d11156e6eb" providerId="AD" clId="Web-{1864C9B0-B1E6-1A15-A4BD-A9267A068ACF}" dt="2020-09-14T22:26:20.071" v="546"/>
          <ac:spMkLst>
            <pc:docMk/>
            <pc:sldMk cId="2307563507" sldId="354"/>
            <ac:spMk id="277" creationId="{C13237C8-E62C-4F0D-A318-BD6FB6C2D138}"/>
          </ac:spMkLst>
        </pc:spChg>
        <pc:grpChg chg="add del">
          <ac:chgData name="Nadimpally, Ravi K." userId="S::nadimpally.ravi_mayo.edu#ext#@twinsbaseball.com::ba71d222-638c-4d8a-a183-b9d11156e6eb" providerId="AD" clId="Web-{1864C9B0-B1E6-1A15-A4BD-A9267A068ACF}" dt="2020-09-14T22:26:20.071" v="546"/>
          <ac:grpSpMkLst>
            <pc:docMk/>
            <pc:sldMk cId="2307563507" sldId="354"/>
            <ac:grpSpMk id="273" creationId="{1DE889C7-FAD6-4397-98E2-05D503484459}"/>
          </ac:grpSpMkLst>
        </pc:grpChg>
        <pc:graphicFrameChg chg="mod modGraphic">
          <ac:chgData name="Nadimpally, Ravi K." userId="S::nadimpally.ravi_mayo.edu#ext#@twinsbaseball.com::ba71d222-638c-4d8a-a183-b9d11156e6eb" providerId="AD" clId="Web-{1864C9B0-B1E6-1A15-A4BD-A9267A068ACF}" dt="2020-09-14T22:34:05.827" v="624"/>
          <ac:graphicFrameMkLst>
            <pc:docMk/>
            <pc:sldMk cId="2307563507" sldId="354"/>
            <ac:graphicFrameMk id="7" creationId="{AF537387-6CE3-4B88-BE4B-F7CCFCB281E9}"/>
          </ac:graphicFrameMkLst>
        </pc:graphicFrameChg>
        <pc:picChg chg="mod ord">
          <ac:chgData name="Nadimpally, Ravi K." userId="S::nadimpally.ravi_mayo.edu#ext#@twinsbaseball.com::ba71d222-638c-4d8a-a183-b9d11156e6eb" providerId="AD" clId="Web-{1864C9B0-B1E6-1A15-A4BD-A9267A068ACF}" dt="2020-09-14T22:34:05.827" v="624"/>
          <ac:picMkLst>
            <pc:docMk/>
            <pc:sldMk cId="2307563507" sldId="354"/>
            <ac:picMk id="141" creationId="{38265AA7-332A-486C-8A04-8F03FF7A6A2B}"/>
          </ac:picMkLst>
        </pc:picChg>
        <pc:picChg chg="mod ord">
          <ac:chgData name="Nadimpally, Ravi K." userId="S::nadimpally.ravi_mayo.edu#ext#@twinsbaseball.com::ba71d222-638c-4d8a-a183-b9d11156e6eb" providerId="AD" clId="Web-{1864C9B0-B1E6-1A15-A4BD-A9267A068ACF}" dt="2020-09-14T22:34:05.827" v="624"/>
          <ac:picMkLst>
            <pc:docMk/>
            <pc:sldMk cId="2307563507" sldId="354"/>
            <ac:picMk id="143" creationId="{E072019F-C3D6-47E8-BB60-88EBF2564727}"/>
          </ac:picMkLst>
        </pc:picChg>
        <pc:picChg chg="add del">
          <ac:chgData name="Nadimpally, Ravi K." userId="S::nadimpally.ravi_mayo.edu#ext#@twinsbaseball.com::ba71d222-638c-4d8a-a183-b9d11156e6eb" providerId="AD" clId="Web-{1864C9B0-B1E6-1A15-A4BD-A9267A068ACF}" dt="2020-09-14T22:31:51.810" v="612"/>
          <ac:picMkLst>
            <pc:docMk/>
            <pc:sldMk cId="2307563507" sldId="354"/>
            <ac:picMk id="193" creationId="{2EE1BDFD-564B-44A4-841A-50D6A8E75CB4}"/>
          </ac:picMkLst>
        </pc:picChg>
        <pc:picChg chg="add">
          <ac:chgData name="Nadimpally, Ravi K." userId="S::nadimpally.ravi_mayo.edu#ext#@twinsbaseball.com::ba71d222-638c-4d8a-a183-b9d11156e6eb" providerId="AD" clId="Web-{1864C9B0-B1E6-1A15-A4BD-A9267A068ACF}" dt="2020-09-14T22:34:05.827" v="624"/>
          <ac:picMkLst>
            <pc:docMk/>
            <pc:sldMk cId="2307563507" sldId="354"/>
            <ac:picMk id="207" creationId="{2EE1BDFD-564B-44A4-841A-50D6A8E75CB4}"/>
          </ac:picMkLst>
        </pc:picChg>
        <pc:picChg chg="add del">
          <ac:chgData name="Nadimpally, Ravi K." userId="S::nadimpally.ravi_mayo.edu#ext#@twinsbaseball.com::ba71d222-638c-4d8a-a183-b9d11156e6eb" providerId="AD" clId="Web-{1864C9B0-B1E6-1A15-A4BD-A9267A068ACF}" dt="2020-09-14T22:34:05.734" v="623"/>
          <ac:picMkLst>
            <pc:docMk/>
            <pc:sldMk cId="2307563507" sldId="354"/>
            <ac:picMk id="211" creationId="{2EE1BDFD-564B-44A4-841A-50D6A8E75CB4}"/>
          </ac:picMkLst>
        </pc:picChg>
        <pc:picChg chg="add del">
          <ac:chgData name="Nadimpally, Ravi K." userId="S::nadimpally.ravi_mayo.edu#ext#@twinsbaseball.com::ba71d222-638c-4d8a-a183-b9d11156e6eb" providerId="AD" clId="Web-{1864C9B0-B1E6-1A15-A4BD-A9267A068ACF}" dt="2020-09-14T22:25:43.789" v="542"/>
          <ac:picMkLst>
            <pc:docMk/>
            <pc:sldMk cId="2307563507" sldId="354"/>
            <ac:picMk id="261" creationId="{2EE1BDFD-564B-44A4-841A-50D6A8E75CB4}"/>
          </ac:picMkLst>
        </pc:picChg>
      </pc:sldChg>
      <pc:sldChg chg="add del replId">
        <pc:chgData name="Nadimpally, Ravi K." userId="S::nadimpally.ravi_mayo.edu#ext#@twinsbaseball.com::ba71d222-638c-4d8a-a183-b9d11156e6eb" providerId="AD" clId="Web-{1864C9B0-B1E6-1A15-A4BD-A9267A068ACF}" dt="2020-09-14T22:27:58.213" v="553"/>
        <pc:sldMkLst>
          <pc:docMk/>
          <pc:sldMk cId="3603048449" sldId="355"/>
        </pc:sldMkLst>
      </pc:sldChg>
      <pc:sldChg chg="addSp delSp modSp add replId modNotes">
        <pc:chgData name="Nadimpally, Ravi K." userId="S::nadimpally.ravi_mayo.edu#ext#@twinsbaseball.com::ba71d222-638c-4d8a-a183-b9d11156e6eb" providerId="AD" clId="Web-{1864C9B0-B1E6-1A15-A4BD-A9267A068ACF}" dt="2020-09-14T22:34:51.641" v="627"/>
        <pc:sldMkLst>
          <pc:docMk/>
          <pc:sldMk cId="4241209827" sldId="355"/>
        </pc:sldMkLst>
        <pc:spChg chg="mod">
          <ac:chgData name="Nadimpally, Ravi K." userId="S::nadimpally.ravi_mayo.edu#ext#@twinsbaseball.com::ba71d222-638c-4d8a-a183-b9d11156e6eb" providerId="AD" clId="Web-{1864C9B0-B1E6-1A15-A4BD-A9267A068ACF}" dt="2020-09-14T22:30:18.355" v="606"/>
          <ac:spMkLst>
            <pc:docMk/>
            <pc:sldMk cId="4241209827" sldId="355"/>
            <ac:spMk id="2" creationId="{F80C7716-25CC-48DD-9D3F-14F2979FDEFA}"/>
          </ac:spMkLst>
        </pc:spChg>
        <pc:spChg chg="add del">
          <ac:chgData name="Nadimpally, Ravi K." userId="S::nadimpally.ravi_mayo.edu#ext#@twinsbaseball.com::ba71d222-638c-4d8a-a183-b9d11156e6eb" providerId="AD" clId="Web-{1864C9B0-B1E6-1A15-A4BD-A9267A068ACF}" dt="2020-09-14T22:34:51.641" v="627"/>
          <ac:spMkLst>
            <pc:docMk/>
            <pc:sldMk cId="4241209827" sldId="355"/>
            <ac:spMk id="192" creationId="{7D8E67F2-F753-4E06-8229-4970A6725835}"/>
          </ac:spMkLst>
        </pc:spChg>
        <pc:spChg chg="add del">
          <ac:chgData name="Nadimpally, Ravi K." userId="S::nadimpally.ravi_mayo.edu#ext#@twinsbaseball.com::ba71d222-638c-4d8a-a183-b9d11156e6eb" providerId="AD" clId="Web-{1864C9B0-B1E6-1A15-A4BD-A9267A068ACF}" dt="2020-09-14T22:34:51.641" v="627"/>
          <ac:spMkLst>
            <pc:docMk/>
            <pc:sldMk cId="4241209827" sldId="355"/>
            <ac:spMk id="194" creationId="{007B8288-68CC-4847-8419-CF535B6B7EEA}"/>
          </ac:spMkLst>
        </pc:spChg>
        <pc:spChg chg="add del">
          <ac:chgData name="Nadimpally, Ravi K." userId="S::nadimpally.ravi_mayo.edu#ext#@twinsbaseball.com::ba71d222-638c-4d8a-a183-b9d11156e6eb" providerId="AD" clId="Web-{1864C9B0-B1E6-1A15-A4BD-A9267A068ACF}" dt="2020-09-14T22:34:51.641" v="627"/>
          <ac:spMkLst>
            <pc:docMk/>
            <pc:sldMk cId="4241209827" sldId="355"/>
            <ac:spMk id="195" creationId="{32BA8EA8-C1B6-4309-B674-F9F399B96288}"/>
          </ac:spMkLst>
        </pc:spChg>
        <pc:spChg chg="add">
          <ac:chgData name="Nadimpally, Ravi K." userId="S::nadimpally.ravi_mayo.edu#ext#@twinsbaseball.com::ba71d222-638c-4d8a-a183-b9d11156e6eb" providerId="AD" clId="Web-{1864C9B0-B1E6-1A15-A4BD-A9267A068ACF}" dt="2020-09-14T22:34:51.641" v="627"/>
          <ac:spMkLst>
            <pc:docMk/>
            <pc:sldMk cId="4241209827" sldId="355"/>
            <ac:spMk id="197" creationId="{7D8E67F2-F753-4E06-8229-4970A6725835}"/>
          </ac:spMkLst>
        </pc:spChg>
        <pc:spChg chg="add">
          <ac:chgData name="Nadimpally, Ravi K." userId="S::nadimpally.ravi_mayo.edu#ext#@twinsbaseball.com::ba71d222-638c-4d8a-a183-b9d11156e6eb" providerId="AD" clId="Web-{1864C9B0-B1E6-1A15-A4BD-A9267A068ACF}" dt="2020-09-14T22:34:51.641" v="627"/>
          <ac:spMkLst>
            <pc:docMk/>
            <pc:sldMk cId="4241209827" sldId="355"/>
            <ac:spMk id="199" creationId="{007B8288-68CC-4847-8419-CF535B6B7EEA}"/>
          </ac:spMkLst>
        </pc:spChg>
        <pc:spChg chg="add del">
          <ac:chgData name="Nadimpally, Ravi K." userId="S::nadimpally.ravi_mayo.edu#ext#@twinsbaseball.com::ba71d222-638c-4d8a-a183-b9d11156e6eb" providerId="AD" clId="Web-{1864C9B0-B1E6-1A15-A4BD-A9267A068ACF}" dt="2020-09-14T22:34:51.484" v="626"/>
          <ac:spMkLst>
            <pc:docMk/>
            <pc:sldMk cId="4241209827" sldId="355"/>
            <ac:spMk id="200" creationId="{7D8E67F2-F753-4E06-8229-4970A6725835}"/>
          </ac:spMkLst>
        </pc:spChg>
        <pc:spChg chg="add">
          <ac:chgData name="Nadimpally, Ravi K." userId="S::nadimpally.ravi_mayo.edu#ext#@twinsbaseball.com::ba71d222-638c-4d8a-a183-b9d11156e6eb" providerId="AD" clId="Web-{1864C9B0-B1E6-1A15-A4BD-A9267A068ACF}" dt="2020-09-14T22:34:51.641" v="627"/>
          <ac:spMkLst>
            <pc:docMk/>
            <pc:sldMk cId="4241209827" sldId="355"/>
            <ac:spMk id="201" creationId="{32BA8EA8-C1B6-4309-B674-F9F399B96288}"/>
          </ac:spMkLst>
        </pc:spChg>
        <pc:spChg chg="add del">
          <ac:chgData name="Nadimpally, Ravi K." userId="S::nadimpally.ravi_mayo.edu#ext#@twinsbaseball.com::ba71d222-638c-4d8a-a183-b9d11156e6eb" providerId="AD" clId="Web-{1864C9B0-B1E6-1A15-A4BD-A9267A068ACF}" dt="2020-09-14T22:34:51.484" v="626"/>
          <ac:spMkLst>
            <pc:docMk/>
            <pc:sldMk cId="4241209827" sldId="355"/>
            <ac:spMk id="204" creationId="{007B8288-68CC-4847-8419-CF535B6B7EEA}"/>
          </ac:spMkLst>
        </pc:spChg>
        <pc:spChg chg="add del">
          <ac:chgData name="Nadimpally, Ravi K." userId="S::nadimpally.ravi_mayo.edu#ext#@twinsbaseball.com::ba71d222-638c-4d8a-a183-b9d11156e6eb" providerId="AD" clId="Web-{1864C9B0-B1E6-1A15-A4BD-A9267A068ACF}" dt="2020-09-14T22:34:51.484" v="626"/>
          <ac:spMkLst>
            <pc:docMk/>
            <pc:sldMk cId="4241209827" sldId="355"/>
            <ac:spMk id="206" creationId="{32BA8EA8-C1B6-4309-B674-F9F399B96288}"/>
          </ac:spMkLst>
        </pc:spChg>
        <pc:spChg chg="add del">
          <ac:chgData name="Nadimpally, Ravi K." userId="S::nadimpally.ravi_mayo.edu#ext#@twinsbaseball.com::ba71d222-638c-4d8a-a183-b9d11156e6eb" providerId="AD" clId="Web-{1864C9B0-B1E6-1A15-A4BD-A9267A068ACF}" dt="2020-09-14T22:30:18.355" v="606"/>
          <ac:spMkLst>
            <pc:docMk/>
            <pc:sldMk cId="4241209827" sldId="355"/>
            <ac:spMk id="251" creationId="{72B886CF-D3D5-4CDE-A0D0-35994223D8D7}"/>
          </ac:spMkLst>
        </pc:spChg>
        <pc:spChg chg="add del">
          <ac:chgData name="Nadimpally, Ravi K." userId="S::nadimpally.ravi_mayo.edu#ext#@twinsbaseball.com::ba71d222-638c-4d8a-a183-b9d11156e6eb" providerId="AD" clId="Web-{1864C9B0-B1E6-1A15-A4BD-A9267A068ACF}" dt="2020-09-14T22:30:18.355" v="606"/>
          <ac:spMkLst>
            <pc:docMk/>
            <pc:sldMk cId="4241209827" sldId="355"/>
            <ac:spMk id="253" creationId="{C3E975A9-E5F4-41D1-8B17-BBC67C7138AD}"/>
          </ac:spMkLst>
        </pc:spChg>
        <pc:spChg chg="add del">
          <ac:chgData name="Nadimpally, Ravi K." userId="S::nadimpally.ravi_mayo.edu#ext#@twinsbaseball.com::ba71d222-638c-4d8a-a183-b9d11156e6eb" providerId="AD" clId="Web-{1864C9B0-B1E6-1A15-A4BD-A9267A068ACF}" dt="2020-09-14T22:30:18.355" v="606"/>
          <ac:spMkLst>
            <pc:docMk/>
            <pc:sldMk cId="4241209827" sldId="355"/>
            <ac:spMk id="255" creationId="{3ED4DDBF-257C-4116-AECA-9F2940B66D6F}"/>
          </ac:spMkLst>
        </pc:spChg>
        <pc:spChg chg="add del">
          <ac:chgData name="Nadimpally, Ravi K." userId="S::nadimpally.ravi_mayo.edu#ext#@twinsbaseball.com::ba71d222-638c-4d8a-a183-b9d11156e6eb" providerId="AD" clId="Web-{1864C9B0-B1E6-1A15-A4BD-A9267A068ACF}" dt="2020-09-14T22:30:16.324" v="603"/>
          <ac:spMkLst>
            <pc:docMk/>
            <pc:sldMk cId="4241209827" sldId="355"/>
            <ac:spMk id="257" creationId="{7D8E67F2-F753-4E06-8229-4970A6725835}"/>
          </ac:spMkLst>
        </pc:spChg>
        <pc:spChg chg="add del">
          <ac:chgData name="Nadimpally, Ravi K." userId="S::nadimpally.ravi_mayo.edu#ext#@twinsbaseball.com::ba71d222-638c-4d8a-a183-b9d11156e6eb" providerId="AD" clId="Web-{1864C9B0-B1E6-1A15-A4BD-A9267A068ACF}" dt="2020-09-14T22:30:16.324" v="603"/>
          <ac:spMkLst>
            <pc:docMk/>
            <pc:sldMk cId="4241209827" sldId="355"/>
            <ac:spMk id="259" creationId="{007B8288-68CC-4847-8419-CF535B6B7EEA}"/>
          </ac:spMkLst>
        </pc:spChg>
        <pc:spChg chg="add del">
          <ac:chgData name="Nadimpally, Ravi K." userId="S::nadimpally.ravi_mayo.edu#ext#@twinsbaseball.com::ba71d222-638c-4d8a-a183-b9d11156e6eb" providerId="AD" clId="Web-{1864C9B0-B1E6-1A15-A4BD-A9267A068ACF}" dt="2020-09-14T22:29:49.824" v="598"/>
          <ac:spMkLst>
            <pc:docMk/>
            <pc:sldMk cId="4241209827" sldId="355"/>
            <ac:spMk id="260" creationId="{FCF2430C-7E93-4E96-B299-10A70DF80820}"/>
          </ac:spMkLst>
        </pc:spChg>
        <pc:spChg chg="add del">
          <ac:chgData name="Nadimpally, Ravi K." userId="S::nadimpally.ravi_mayo.edu#ext#@twinsbaseball.com::ba71d222-638c-4d8a-a183-b9d11156e6eb" providerId="AD" clId="Web-{1864C9B0-B1E6-1A15-A4BD-A9267A068ACF}" dt="2020-09-14T22:30:18.199" v="605"/>
          <ac:spMkLst>
            <pc:docMk/>
            <pc:sldMk cId="4241209827" sldId="355"/>
            <ac:spMk id="261" creationId="{7D8E67F2-F753-4E06-8229-4970A6725835}"/>
          </ac:spMkLst>
        </pc:spChg>
        <pc:spChg chg="add del">
          <ac:chgData name="Nadimpally, Ravi K." userId="S::nadimpally.ravi_mayo.edu#ext#@twinsbaseball.com::ba71d222-638c-4d8a-a183-b9d11156e6eb" providerId="AD" clId="Web-{1864C9B0-B1E6-1A15-A4BD-A9267A068ACF}" dt="2020-09-14T22:29:49.824" v="598"/>
          <ac:spMkLst>
            <pc:docMk/>
            <pc:sldMk cId="4241209827" sldId="355"/>
            <ac:spMk id="262" creationId="{295243DF-455B-4029-BB02-420E8E6253FE}"/>
          </ac:spMkLst>
        </pc:spChg>
        <pc:spChg chg="add del">
          <ac:chgData name="Nadimpally, Ravi K." userId="S::nadimpally.ravi_mayo.edu#ext#@twinsbaseball.com::ba71d222-638c-4d8a-a183-b9d11156e6eb" providerId="AD" clId="Web-{1864C9B0-B1E6-1A15-A4BD-A9267A068ACF}" dt="2020-09-14T22:29:49.824" v="598"/>
          <ac:spMkLst>
            <pc:docMk/>
            <pc:sldMk cId="4241209827" sldId="355"/>
            <ac:spMk id="264" creationId="{4C71773A-EA9D-495A-9212-9D483206A662}"/>
          </ac:spMkLst>
        </pc:spChg>
        <pc:spChg chg="add del">
          <ac:chgData name="Nadimpally, Ravi K." userId="S::nadimpally.ravi_mayo.edu#ext#@twinsbaseball.com::ba71d222-638c-4d8a-a183-b9d11156e6eb" providerId="AD" clId="Web-{1864C9B0-B1E6-1A15-A4BD-A9267A068ACF}" dt="2020-09-14T22:30:18.199" v="605"/>
          <ac:spMkLst>
            <pc:docMk/>
            <pc:sldMk cId="4241209827" sldId="355"/>
            <ac:spMk id="265" creationId="{007B8288-68CC-4847-8419-CF535B6B7EEA}"/>
          </ac:spMkLst>
        </pc:spChg>
        <pc:spChg chg="add del">
          <ac:chgData name="Nadimpally, Ravi K." userId="S::nadimpally.ravi_mayo.edu#ext#@twinsbaseball.com::ba71d222-638c-4d8a-a183-b9d11156e6eb" providerId="AD" clId="Web-{1864C9B0-B1E6-1A15-A4BD-A9267A068ACF}" dt="2020-09-14T22:30:16.324" v="603"/>
          <ac:spMkLst>
            <pc:docMk/>
            <pc:sldMk cId="4241209827" sldId="355"/>
            <ac:spMk id="266" creationId="{32BA8EA8-C1B6-4309-B674-F9F399B96288}"/>
          </ac:spMkLst>
        </pc:spChg>
        <pc:spChg chg="add del">
          <ac:chgData name="Nadimpally, Ravi K." userId="S::nadimpally.ravi_mayo.edu#ext#@twinsbaseball.com::ba71d222-638c-4d8a-a183-b9d11156e6eb" providerId="AD" clId="Web-{1864C9B0-B1E6-1A15-A4BD-A9267A068ACF}" dt="2020-09-14T22:30:18.199" v="605"/>
          <ac:spMkLst>
            <pc:docMk/>
            <pc:sldMk cId="4241209827" sldId="355"/>
            <ac:spMk id="267" creationId="{32BA8EA8-C1B6-4309-B674-F9F399B96288}"/>
          </ac:spMkLst>
        </pc:spChg>
        <pc:spChg chg="add del">
          <ac:chgData name="Nadimpally, Ravi K." userId="S::nadimpally.ravi_mayo.edu#ext#@twinsbaseball.com::ba71d222-638c-4d8a-a183-b9d11156e6eb" providerId="AD" clId="Web-{1864C9B0-B1E6-1A15-A4BD-A9267A068ACF}" dt="2020-09-14T22:30:37.934" v="610"/>
          <ac:spMkLst>
            <pc:docMk/>
            <pc:sldMk cId="4241209827" sldId="355"/>
            <ac:spMk id="268" creationId="{7D8E67F2-F753-4E06-8229-4970A6725835}"/>
          </ac:spMkLst>
        </pc:spChg>
        <pc:spChg chg="add del">
          <ac:chgData name="Nadimpally, Ravi K." userId="S::nadimpally.ravi_mayo.edu#ext#@twinsbaseball.com::ba71d222-638c-4d8a-a183-b9d11156e6eb" providerId="AD" clId="Web-{1864C9B0-B1E6-1A15-A4BD-A9267A068ACF}" dt="2020-09-14T22:30:37.934" v="610"/>
          <ac:spMkLst>
            <pc:docMk/>
            <pc:sldMk cId="4241209827" sldId="355"/>
            <ac:spMk id="270" creationId="{007B8288-68CC-4847-8419-CF535B6B7EEA}"/>
          </ac:spMkLst>
        </pc:spChg>
        <pc:spChg chg="add del">
          <ac:chgData name="Nadimpally, Ravi K." userId="S::nadimpally.ravi_mayo.edu#ext#@twinsbaseball.com::ba71d222-638c-4d8a-a183-b9d11156e6eb" providerId="AD" clId="Web-{1864C9B0-B1E6-1A15-A4BD-A9267A068ACF}" dt="2020-09-14T22:30:37.934" v="610"/>
          <ac:spMkLst>
            <pc:docMk/>
            <pc:sldMk cId="4241209827" sldId="355"/>
            <ac:spMk id="271" creationId="{32BA8EA8-C1B6-4309-B674-F9F399B96288}"/>
          </ac:spMkLst>
        </pc:spChg>
        <pc:graphicFrameChg chg="mod modGraphic">
          <ac:chgData name="Nadimpally, Ravi K." userId="S::nadimpally.ravi_mayo.edu#ext#@twinsbaseball.com::ba71d222-638c-4d8a-a183-b9d11156e6eb" providerId="AD" clId="Web-{1864C9B0-B1E6-1A15-A4BD-A9267A068ACF}" dt="2020-09-14T22:34:51.641" v="627"/>
          <ac:graphicFrameMkLst>
            <pc:docMk/>
            <pc:sldMk cId="4241209827" sldId="355"/>
            <ac:graphicFrameMk id="7" creationId="{AF537387-6CE3-4B88-BE4B-F7CCFCB281E9}"/>
          </ac:graphicFrameMkLst>
        </pc:graphicFrameChg>
        <pc:picChg chg="mod ord">
          <ac:chgData name="Nadimpally, Ravi K." userId="S::nadimpally.ravi_mayo.edu#ext#@twinsbaseball.com::ba71d222-638c-4d8a-a183-b9d11156e6eb" providerId="AD" clId="Web-{1864C9B0-B1E6-1A15-A4BD-A9267A068ACF}" dt="2020-09-14T22:30:18.355" v="606"/>
          <ac:picMkLst>
            <pc:docMk/>
            <pc:sldMk cId="4241209827" sldId="355"/>
            <ac:picMk id="141" creationId="{38265AA7-332A-486C-8A04-8F03FF7A6A2B}"/>
          </ac:picMkLst>
        </pc:picChg>
        <pc:picChg chg="mod ord">
          <ac:chgData name="Nadimpally, Ravi K." userId="S::nadimpally.ravi_mayo.edu#ext#@twinsbaseball.com::ba71d222-638c-4d8a-a183-b9d11156e6eb" providerId="AD" clId="Web-{1864C9B0-B1E6-1A15-A4BD-A9267A068ACF}" dt="2020-09-14T22:30:18.355" v="606"/>
          <ac:picMkLst>
            <pc:docMk/>
            <pc:sldMk cId="4241209827" sldId="355"/>
            <ac:picMk id="143" creationId="{E072019F-C3D6-47E8-BB60-88EBF2564727}"/>
          </ac:picMkLst>
        </pc:picChg>
        <pc:picChg chg="add del">
          <ac:chgData name="Nadimpally, Ravi K." userId="S::nadimpally.ravi_mayo.edu#ext#@twinsbaseball.com::ba71d222-638c-4d8a-a183-b9d11156e6eb" providerId="AD" clId="Web-{1864C9B0-B1E6-1A15-A4BD-A9267A068ACF}" dt="2020-09-14T22:34:51.641" v="627"/>
          <ac:picMkLst>
            <pc:docMk/>
            <pc:sldMk cId="4241209827" sldId="355"/>
            <ac:picMk id="193" creationId="{2EE1BDFD-564B-44A4-841A-50D6A8E75CB4}"/>
          </ac:picMkLst>
        </pc:picChg>
        <pc:picChg chg="add">
          <ac:chgData name="Nadimpally, Ravi K." userId="S::nadimpally.ravi_mayo.edu#ext#@twinsbaseball.com::ba71d222-638c-4d8a-a183-b9d11156e6eb" providerId="AD" clId="Web-{1864C9B0-B1E6-1A15-A4BD-A9267A068ACF}" dt="2020-09-14T22:34:51.641" v="627"/>
          <ac:picMkLst>
            <pc:docMk/>
            <pc:sldMk cId="4241209827" sldId="355"/>
            <ac:picMk id="198" creationId="{2EE1BDFD-564B-44A4-841A-50D6A8E75CB4}"/>
          </ac:picMkLst>
        </pc:picChg>
        <pc:picChg chg="add del">
          <ac:chgData name="Nadimpally, Ravi K." userId="S::nadimpally.ravi_mayo.edu#ext#@twinsbaseball.com::ba71d222-638c-4d8a-a183-b9d11156e6eb" providerId="AD" clId="Web-{1864C9B0-B1E6-1A15-A4BD-A9267A068ACF}" dt="2020-09-14T22:34:51.484" v="626"/>
          <ac:picMkLst>
            <pc:docMk/>
            <pc:sldMk cId="4241209827" sldId="355"/>
            <ac:picMk id="202" creationId="{2EE1BDFD-564B-44A4-841A-50D6A8E75CB4}"/>
          </ac:picMkLst>
        </pc:picChg>
        <pc:picChg chg="add del">
          <ac:chgData name="Nadimpally, Ravi K." userId="S::nadimpally.ravi_mayo.edu#ext#@twinsbaseball.com::ba71d222-638c-4d8a-a183-b9d11156e6eb" providerId="AD" clId="Web-{1864C9B0-B1E6-1A15-A4BD-A9267A068ACF}" dt="2020-09-14T22:30:16.324" v="603"/>
          <ac:picMkLst>
            <pc:docMk/>
            <pc:sldMk cId="4241209827" sldId="355"/>
            <ac:picMk id="258" creationId="{2EE1BDFD-564B-44A4-841A-50D6A8E75CB4}"/>
          </ac:picMkLst>
        </pc:picChg>
        <pc:picChg chg="add del">
          <ac:chgData name="Nadimpally, Ravi K." userId="S::nadimpally.ravi_mayo.edu#ext#@twinsbaseball.com::ba71d222-638c-4d8a-a183-b9d11156e6eb" providerId="AD" clId="Web-{1864C9B0-B1E6-1A15-A4BD-A9267A068ACF}" dt="2020-09-14T22:30:18.199" v="605"/>
          <ac:picMkLst>
            <pc:docMk/>
            <pc:sldMk cId="4241209827" sldId="355"/>
            <ac:picMk id="263" creationId="{2EE1BDFD-564B-44A4-841A-50D6A8E75CB4}"/>
          </ac:picMkLst>
        </pc:picChg>
        <pc:picChg chg="add del">
          <ac:chgData name="Nadimpally, Ravi K." userId="S::nadimpally.ravi_mayo.edu#ext#@twinsbaseball.com::ba71d222-638c-4d8a-a183-b9d11156e6eb" providerId="AD" clId="Web-{1864C9B0-B1E6-1A15-A4BD-A9267A068ACF}" dt="2020-09-14T22:30:37.934" v="610"/>
          <ac:picMkLst>
            <pc:docMk/>
            <pc:sldMk cId="4241209827" sldId="355"/>
            <ac:picMk id="269" creationId="{2EE1BDFD-564B-44A4-841A-50D6A8E75CB4}"/>
          </ac:picMkLst>
        </pc:picChg>
      </pc:sldChg>
      <pc:sldChg chg="addSp delSp modSp add replId modNotes">
        <pc:chgData name="Nadimpally, Ravi K." userId="S::nadimpally.ravi_mayo.edu#ext#@twinsbaseball.com::ba71d222-638c-4d8a-a183-b9d11156e6eb" providerId="AD" clId="Web-{1864C9B0-B1E6-1A15-A4BD-A9267A068ACF}" dt="2020-09-14T22:38:00.768" v="700"/>
        <pc:sldMkLst>
          <pc:docMk/>
          <pc:sldMk cId="243871437" sldId="356"/>
        </pc:sldMkLst>
        <pc:spChg chg="mod">
          <ac:chgData name="Nadimpally, Ravi K." userId="S::nadimpally.ravi_mayo.edu#ext#@twinsbaseball.com::ba71d222-638c-4d8a-a183-b9d11156e6eb" providerId="AD" clId="Web-{1864C9B0-B1E6-1A15-A4BD-A9267A068ACF}" dt="2020-09-14T22:35:22.594" v="654" actId="20577"/>
          <ac:spMkLst>
            <pc:docMk/>
            <pc:sldMk cId="243871437" sldId="356"/>
            <ac:spMk id="2" creationId="{F80C7716-25CC-48DD-9D3F-14F2979FDEFA}"/>
          </ac:spMkLst>
        </pc:spChg>
        <pc:spChg chg="add mod">
          <ac:chgData name="Nadimpally, Ravi K." userId="S::nadimpally.ravi_mayo.edu#ext#@twinsbaseball.com::ba71d222-638c-4d8a-a183-b9d11156e6eb" providerId="AD" clId="Web-{1864C9B0-B1E6-1A15-A4BD-A9267A068ACF}" dt="2020-09-14T22:37:19.752" v="686" actId="20577"/>
          <ac:spMkLst>
            <pc:docMk/>
            <pc:sldMk cId="243871437" sldId="356"/>
            <ac:spMk id="189" creationId="{7664C86C-ADF4-440E-AB94-0CDD28DD79F0}"/>
          </ac:spMkLst>
        </pc:spChg>
        <pc:spChg chg="del">
          <ac:chgData name="Nadimpally, Ravi K." userId="S::nadimpally.ravi_mayo.edu#ext#@twinsbaseball.com::ba71d222-638c-4d8a-a183-b9d11156e6eb" providerId="AD" clId="Web-{1864C9B0-B1E6-1A15-A4BD-A9267A068ACF}" dt="2020-09-14T22:36:26.876" v="678"/>
          <ac:spMkLst>
            <pc:docMk/>
            <pc:sldMk cId="243871437" sldId="356"/>
            <ac:spMk id="197" creationId="{7D8E67F2-F753-4E06-8229-4970A6725835}"/>
          </ac:spMkLst>
        </pc:spChg>
        <pc:spChg chg="del">
          <ac:chgData name="Nadimpally, Ravi K." userId="S::nadimpally.ravi_mayo.edu#ext#@twinsbaseball.com::ba71d222-638c-4d8a-a183-b9d11156e6eb" providerId="AD" clId="Web-{1864C9B0-B1E6-1A15-A4BD-A9267A068ACF}" dt="2020-09-14T22:36:26.876" v="678"/>
          <ac:spMkLst>
            <pc:docMk/>
            <pc:sldMk cId="243871437" sldId="356"/>
            <ac:spMk id="199" creationId="{007B8288-68CC-4847-8419-CF535B6B7EEA}"/>
          </ac:spMkLst>
        </pc:spChg>
        <pc:spChg chg="del">
          <ac:chgData name="Nadimpally, Ravi K." userId="S::nadimpally.ravi_mayo.edu#ext#@twinsbaseball.com::ba71d222-638c-4d8a-a183-b9d11156e6eb" providerId="AD" clId="Web-{1864C9B0-B1E6-1A15-A4BD-A9267A068ACF}" dt="2020-09-14T22:36:26.876" v="678"/>
          <ac:spMkLst>
            <pc:docMk/>
            <pc:sldMk cId="243871437" sldId="356"/>
            <ac:spMk id="201" creationId="{32BA8EA8-C1B6-4309-B674-F9F399B96288}"/>
          </ac:spMkLst>
        </pc:spChg>
        <pc:spChg chg="add del">
          <ac:chgData name="Nadimpally, Ravi K." userId="S::nadimpally.ravi_mayo.edu#ext#@twinsbaseball.com::ba71d222-638c-4d8a-a183-b9d11156e6eb" providerId="AD" clId="Web-{1864C9B0-B1E6-1A15-A4BD-A9267A068ACF}" dt="2020-09-14T22:37:36.487" v="694"/>
          <ac:spMkLst>
            <pc:docMk/>
            <pc:sldMk cId="243871437" sldId="356"/>
            <ac:spMk id="206" creationId="{7D8E67F2-F753-4E06-8229-4970A6725835}"/>
          </ac:spMkLst>
        </pc:spChg>
        <pc:spChg chg="add del">
          <ac:chgData name="Nadimpally, Ravi K." userId="S::nadimpally.ravi_mayo.edu#ext#@twinsbaseball.com::ba71d222-638c-4d8a-a183-b9d11156e6eb" providerId="AD" clId="Web-{1864C9B0-B1E6-1A15-A4BD-A9267A068ACF}" dt="2020-09-14T22:37:36.487" v="694"/>
          <ac:spMkLst>
            <pc:docMk/>
            <pc:sldMk cId="243871437" sldId="356"/>
            <ac:spMk id="210" creationId="{007B8288-68CC-4847-8419-CF535B6B7EEA}"/>
          </ac:spMkLst>
        </pc:spChg>
        <pc:spChg chg="add del">
          <ac:chgData name="Nadimpally, Ravi K." userId="S::nadimpally.ravi_mayo.edu#ext#@twinsbaseball.com::ba71d222-638c-4d8a-a183-b9d11156e6eb" providerId="AD" clId="Web-{1864C9B0-B1E6-1A15-A4BD-A9267A068ACF}" dt="2020-09-14T22:37:36.487" v="694"/>
          <ac:spMkLst>
            <pc:docMk/>
            <pc:sldMk cId="243871437" sldId="356"/>
            <ac:spMk id="212" creationId="{32BA8EA8-C1B6-4309-B674-F9F399B96288}"/>
          </ac:spMkLst>
        </pc:spChg>
        <pc:spChg chg="add del">
          <ac:chgData name="Nadimpally, Ravi K." userId="S::nadimpally.ravi_mayo.edu#ext#@twinsbaseball.com::ba71d222-638c-4d8a-a183-b9d11156e6eb" providerId="AD" clId="Web-{1864C9B0-B1E6-1A15-A4BD-A9267A068ACF}" dt="2020-09-14T22:38:00.768" v="700"/>
          <ac:spMkLst>
            <pc:docMk/>
            <pc:sldMk cId="243871437" sldId="356"/>
            <ac:spMk id="214" creationId="{7D8E67F2-F753-4E06-8229-4970A6725835}"/>
          </ac:spMkLst>
        </pc:spChg>
        <pc:spChg chg="add del">
          <ac:chgData name="Nadimpally, Ravi K." userId="S::nadimpally.ravi_mayo.edu#ext#@twinsbaseball.com::ba71d222-638c-4d8a-a183-b9d11156e6eb" providerId="AD" clId="Web-{1864C9B0-B1E6-1A15-A4BD-A9267A068ACF}" dt="2020-09-14T22:38:00.768" v="700"/>
          <ac:spMkLst>
            <pc:docMk/>
            <pc:sldMk cId="243871437" sldId="356"/>
            <ac:spMk id="216" creationId="{007B8288-68CC-4847-8419-CF535B6B7EEA}"/>
          </ac:spMkLst>
        </pc:spChg>
        <pc:spChg chg="add del">
          <ac:chgData name="Nadimpally, Ravi K." userId="S::nadimpally.ravi_mayo.edu#ext#@twinsbaseball.com::ba71d222-638c-4d8a-a183-b9d11156e6eb" providerId="AD" clId="Web-{1864C9B0-B1E6-1A15-A4BD-A9267A068ACF}" dt="2020-09-14T22:37:36.378" v="693"/>
          <ac:spMkLst>
            <pc:docMk/>
            <pc:sldMk cId="243871437" sldId="356"/>
            <ac:spMk id="217" creationId="{7D8E67F2-F753-4E06-8229-4970A6725835}"/>
          </ac:spMkLst>
        </pc:spChg>
        <pc:spChg chg="add del">
          <ac:chgData name="Nadimpally, Ravi K." userId="S::nadimpally.ravi_mayo.edu#ext#@twinsbaseball.com::ba71d222-638c-4d8a-a183-b9d11156e6eb" providerId="AD" clId="Web-{1864C9B0-B1E6-1A15-A4BD-A9267A068ACF}" dt="2020-09-14T22:38:00.768" v="700"/>
          <ac:spMkLst>
            <pc:docMk/>
            <pc:sldMk cId="243871437" sldId="356"/>
            <ac:spMk id="218" creationId="{32BA8EA8-C1B6-4309-B674-F9F399B96288}"/>
          </ac:spMkLst>
        </pc:spChg>
        <pc:spChg chg="add del">
          <ac:chgData name="Nadimpally, Ravi K." userId="S::nadimpally.ravi_mayo.edu#ext#@twinsbaseball.com::ba71d222-638c-4d8a-a183-b9d11156e6eb" providerId="AD" clId="Web-{1864C9B0-B1E6-1A15-A4BD-A9267A068ACF}" dt="2020-09-14T22:38:00.643" v="699"/>
          <ac:spMkLst>
            <pc:docMk/>
            <pc:sldMk cId="243871437" sldId="356"/>
            <ac:spMk id="220" creationId="{7D8E67F2-F753-4E06-8229-4970A6725835}"/>
          </ac:spMkLst>
        </pc:spChg>
        <pc:spChg chg="add del">
          <ac:chgData name="Nadimpally, Ravi K." userId="S::nadimpally.ravi_mayo.edu#ext#@twinsbaseball.com::ba71d222-638c-4d8a-a183-b9d11156e6eb" providerId="AD" clId="Web-{1864C9B0-B1E6-1A15-A4BD-A9267A068ACF}" dt="2020-09-14T22:37:36.378" v="693"/>
          <ac:spMkLst>
            <pc:docMk/>
            <pc:sldMk cId="243871437" sldId="356"/>
            <ac:spMk id="221" creationId="{007B8288-68CC-4847-8419-CF535B6B7EEA}"/>
          </ac:spMkLst>
        </pc:spChg>
        <pc:spChg chg="add">
          <ac:chgData name="Nadimpally, Ravi K." userId="S::nadimpally.ravi_mayo.edu#ext#@twinsbaseball.com::ba71d222-638c-4d8a-a183-b9d11156e6eb" providerId="AD" clId="Web-{1864C9B0-B1E6-1A15-A4BD-A9267A068ACF}" dt="2020-09-14T22:38:00.768" v="700"/>
          <ac:spMkLst>
            <pc:docMk/>
            <pc:sldMk cId="243871437" sldId="356"/>
            <ac:spMk id="222" creationId="{7D8E67F2-F753-4E06-8229-4970A6725835}"/>
          </ac:spMkLst>
        </pc:spChg>
        <pc:spChg chg="add del">
          <ac:chgData name="Nadimpally, Ravi K." userId="S::nadimpally.ravi_mayo.edu#ext#@twinsbaseball.com::ba71d222-638c-4d8a-a183-b9d11156e6eb" providerId="AD" clId="Web-{1864C9B0-B1E6-1A15-A4BD-A9267A068ACF}" dt="2020-09-14T22:37:36.378" v="693"/>
          <ac:spMkLst>
            <pc:docMk/>
            <pc:sldMk cId="243871437" sldId="356"/>
            <ac:spMk id="223" creationId="{32BA8EA8-C1B6-4309-B674-F9F399B96288}"/>
          </ac:spMkLst>
        </pc:spChg>
        <pc:spChg chg="add">
          <ac:chgData name="Nadimpally, Ravi K." userId="S::nadimpally.ravi_mayo.edu#ext#@twinsbaseball.com::ba71d222-638c-4d8a-a183-b9d11156e6eb" providerId="AD" clId="Web-{1864C9B0-B1E6-1A15-A4BD-A9267A068ACF}" dt="2020-09-14T22:38:00.768" v="700"/>
          <ac:spMkLst>
            <pc:docMk/>
            <pc:sldMk cId="243871437" sldId="356"/>
            <ac:spMk id="226" creationId="{007B8288-68CC-4847-8419-CF535B6B7EEA}"/>
          </ac:spMkLst>
        </pc:spChg>
        <pc:spChg chg="add del">
          <ac:chgData name="Nadimpally, Ravi K." userId="S::nadimpally.ravi_mayo.edu#ext#@twinsbaseball.com::ba71d222-638c-4d8a-a183-b9d11156e6eb" providerId="AD" clId="Web-{1864C9B0-B1E6-1A15-A4BD-A9267A068ACF}" dt="2020-09-14T22:38:00.643" v="699"/>
          <ac:spMkLst>
            <pc:docMk/>
            <pc:sldMk cId="243871437" sldId="356"/>
            <ac:spMk id="227" creationId="{007B8288-68CC-4847-8419-CF535B6B7EEA}"/>
          </ac:spMkLst>
        </pc:spChg>
        <pc:spChg chg="add">
          <ac:chgData name="Nadimpally, Ravi K." userId="S::nadimpally.ravi_mayo.edu#ext#@twinsbaseball.com::ba71d222-638c-4d8a-a183-b9d11156e6eb" providerId="AD" clId="Web-{1864C9B0-B1E6-1A15-A4BD-A9267A068ACF}" dt="2020-09-14T22:38:00.768" v="700"/>
          <ac:spMkLst>
            <pc:docMk/>
            <pc:sldMk cId="243871437" sldId="356"/>
            <ac:spMk id="228" creationId="{32BA8EA8-C1B6-4309-B674-F9F399B96288}"/>
          </ac:spMkLst>
        </pc:spChg>
        <pc:spChg chg="add del">
          <ac:chgData name="Nadimpally, Ravi K." userId="S::nadimpally.ravi_mayo.edu#ext#@twinsbaseball.com::ba71d222-638c-4d8a-a183-b9d11156e6eb" providerId="AD" clId="Web-{1864C9B0-B1E6-1A15-A4BD-A9267A068ACF}" dt="2020-09-14T22:38:00.643" v="699"/>
          <ac:spMkLst>
            <pc:docMk/>
            <pc:sldMk cId="243871437" sldId="356"/>
            <ac:spMk id="229" creationId="{32BA8EA8-C1B6-4309-B674-F9F399B96288}"/>
          </ac:spMkLst>
        </pc:spChg>
        <pc:graphicFrameChg chg="del modGraphic">
          <ac:chgData name="Nadimpally, Ravi K." userId="S::nadimpally.ravi_mayo.edu#ext#@twinsbaseball.com::ba71d222-638c-4d8a-a183-b9d11156e6eb" providerId="AD" clId="Web-{1864C9B0-B1E6-1A15-A4BD-A9267A068ACF}" dt="2020-09-14T22:35:36.969" v="662"/>
          <ac:graphicFrameMkLst>
            <pc:docMk/>
            <pc:sldMk cId="243871437" sldId="356"/>
            <ac:graphicFrameMk id="7" creationId="{AF537387-6CE3-4B88-BE4B-F7CCFCB281E9}"/>
          </ac:graphicFrameMkLst>
        </pc:graphicFrameChg>
        <pc:graphicFrameChg chg="add mod modGraphic">
          <ac:chgData name="Nadimpally, Ravi K." userId="S::nadimpally.ravi_mayo.edu#ext#@twinsbaseball.com::ba71d222-638c-4d8a-a183-b9d11156e6eb" providerId="AD" clId="Web-{1864C9B0-B1E6-1A15-A4BD-A9267A068ACF}" dt="2020-09-14T22:38:00.768" v="700"/>
          <ac:graphicFrameMkLst>
            <pc:docMk/>
            <pc:sldMk cId="243871437" sldId="356"/>
            <ac:graphicFrameMk id="190" creationId="{D5879E2B-8F07-4CA7-A257-0047352C9B1A}"/>
          </ac:graphicFrameMkLst>
        </pc:graphicFrameChg>
        <pc:picChg chg="del">
          <ac:chgData name="Nadimpally, Ravi K." userId="S::nadimpally.ravi_mayo.edu#ext#@twinsbaseball.com::ba71d222-638c-4d8a-a183-b9d11156e6eb" providerId="AD" clId="Web-{1864C9B0-B1E6-1A15-A4BD-A9267A068ACF}" dt="2020-09-14T22:36:26.876" v="678"/>
          <ac:picMkLst>
            <pc:docMk/>
            <pc:sldMk cId="243871437" sldId="356"/>
            <ac:picMk id="198" creationId="{2EE1BDFD-564B-44A4-841A-50D6A8E75CB4}"/>
          </ac:picMkLst>
        </pc:picChg>
        <pc:picChg chg="add del">
          <ac:chgData name="Nadimpally, Ravi K." userId="S::nadimpally.ravi_mayo.edu#ext#@twinsbaseball.com::ba71d222-638c-4d8a-a183-b9d11156e6eb" providerId="AD" clId="Web-{1864C9B0-B1E6-1A15-A4BD-A9267A068ACF}" dt="2020-09-14T22:37:36.487" v="694"/>
          <ac:picMkLst>
            <pc:docMk/>
            <pc:sldMk cId="243871437" sldId="356"/>
            <ac:picMk id="208" creationId="{2EE1BDFD-564B-44A4-841A-50D6A8E75CB4}"/>
          </ac:picMkLst>
        </pc:picChg>
        <pc:picChg chg="add del">
          <ac:chgData name="Nadimpally, Ravi K." userId="S::nadimpally.ravi_mayo.edu#ext#@twinsbaseball.com::ba71d222-638c-4d8a-a183-b9d11156e6eb" providerId="AD" clId="Web-{1864C9B0-B1E6-1A15-A4BD-A9267A068ACF}" dt="2020-09-14T22:38:00.768" v="700"/>
          <ac:picMkLst>
            <pc:docMk/>
            <pc:sldMk cId="243871437" sldId="356"/>
            <ac:picMk id="215" creationId="{2EE1BDFD-564B-44A4-841A-50D6A8E75CB4}"/>
          </ac:picMkLst>
        </pc:picChg>
        <pc:picChg chg="add del">
          <ac:chgData name="Nadimpally, Ravi K." userId="S::nadimpally.ravi_mayo.edu#ext#@twinsbaseball.com::ba71d222-638c-4d8a-a183-b9d11156e6eb" providerId="AD" clId="Web-{1864C9B0-B1E6-1A15-A4BD-A9267A068ACF}" dt="2020-09-14T22:37:36.378" v="693"/>
          <ac:picMkLst>
            <pc:docMk/>
            <pc:sldMk cId="243871437" sldId="356"/>
            <ac:picMk id="219" creationId="{2EE1BDFD-564B-44A4-841A-50D6A8E75CB4}"/>
          </ac:picMkLst>
        </pc:picChg>
        <pc:picChg chg="add">
          <ac:chgData name="Nadimpally, Ravi K." userId="S::nadimpally.ravi_mayo.edu#ext#@twinsbaseball.com::ba71d222-638c-4d8a-a183-b9d11156e6eb" providerId="AD" clId="Web-{1864C9B0-B1E6-1A15-A4BD-A9267A068ACF}" dt="2020-09-14T22:38:00.768" v="700"/>
          <ac:picMkLst>
            <pc:docMk/>
            <pc:sldMk cId="243871437" sldId="356"/>
            <ac:picMk id="224" creationId="{2EE1BDFD-564B-44A4-841A-50D6A8E75CB4}"/>
          </ac:picMkLst>
        </pc:picChg>
        <pc:picChg chg="add del">
          <ac:chgData name="Nadimpally, Ravi K." userId="S::nadimpally.ravi_mayo.edu#ext#@twinsbaseball.com::ba71d222-638c-4d8a-a183-b9d11156e6eb" providerId="AD" clId="Web-{1864C9B0-B1E6-1A15-A4BD-A9267A068ACF}" dt="2020-09-14T22:38:00.643" v="699"/>
          <ac:picMkLst>
            <pc:docMk/>
            <pc:sldMk cId="243871437" sldId="356"/>
            <ac:picMk id="225" creationId="{2EE1BDFD-564B-44A4-841A-50D6A8E75CB4}"/>
          </ac:picMkLst>
        </pc:picChg>
      </pc:sldChg>
      <pc:sldMasterChg chg="mod setBg modSldLayout">
        <pc:chgData name="Nadimpally, Ravi K." userId="S::nadimpally.ravi_mayo.edu#ext#@twinsbaseball.com::ba71d222-638c-4d8a-a183-b9d11156e6eb" providerId="AD" clId="Web-{1864C9B0-B1E6-1A15-A4BD-A9267A068ACF}" dt="2020-09-14T22:01:37.455" v="121"/>
        <pc:sldMasterMkLst>
          <pc:docMk/>
          <pc:sldMasterMk cId="3452664639" sldId="2147483648"/>
        </pc:sldMasterMkLst>
        <pc:sldLayoutChg chg="mod">
          <pc:chgData name="Nadimpally, Ravi K." userId="S::nadimpally.ravi_mayo.edu#ext#@twinsbaseball.com::ba71d222-638c-4d8a-a183-b9d11156e6eb" providerId="AD" clId="Web-{1864C9B0-B1E6-1A15-A4BD-A9267A068ACF}" dt="2020-09-14T22:01:37.455" v="121"/>
          <pc:sldLayoutMkLst>
            <pc:docMk/>
            <pc:sldMasterMk cId="3452664639" sldId="2147483648"/>
            <pc:sldLayoutMk cId="948031741" sldId="2147483649"/>
          </pc:sldLayoutMkLst>
        </pc:sldLayoutChg>
        <pc:sldLayoutChg chg="mod">
          <pc:chgData name="Nadimpally, Ravi K." userId="S::nadimpally.ravi_mayo.edu#ext#@twinsbaseball.com::ba71d222-638c-4d8a-a183-b9d11156e6eb" providerId="AD" clId="Web-{1864C9B0-B1E6-1A15-A4BD-A9267A068ACF}" dt="2020-09-14T22:01:37.455" v="121"/>
          <pc:sldLayoutMkLst>
            <pc:docMk/>
            <pc:sldMasterMk cId="3452664639" sldId="2147483648"/>
            <pc:sldLayoutMk cId="108236620" sldId="2147483650"/>
          </pc:sldLayoutMkLst>
        </pc:sldLayoutChg>
        <pc:sldLayoutChg chg="mod">
          <pc:chgData name="Nadimpally, Ravi K." userId="S::nadimpally.ravi_mayo.edu#ext#@twinsbaseball.com::ba71d222-638c-4d8a-a183-b9d11156e6eb" providerId="AD" clId="Web-{1864C9B0-B1E6-1A15-A4BD-A9267A068ACF}" dt="2020-09-14T22:01:37.455" v="121"/>
          <pc:sldLayoutMkLst>
            <pc:docMk/>
            <pc:sldMasterMk cId="3452664639" sldId="2147483648"/>
            <pc:sldLayoutMk cId="1504317303" sldId="2147483651"/>
          </pc:sldLayoutMkLst>
        </pc:sldLayoutChg>
        <pc:sldLayoutChg chg="mod">
          <pc:chgData name="Nadimpally, Ravi K." userId="S::nadimpally.ravi_mayo.edu#ext#@twinsbaseball.com::ba71d222-638c-4d8a-a183-b9d11156e6eb" providerId="AD" clId="Web-{1864C9B0-B1E6-1A15-A4BD-A9267A068ACF}" dt="2020-09-14T22:01:37.455" v="121"/>
          <pc:sldLayoutMkLst>
            <pc:docMk/>
            <pc:sldMasterMk cId="3452664639" sldId="2147483648"/>
            <pc:sldLayoutMk cId="608392889" sldId="2147483652"/>
          </pc:sldLayoutMkLst>
        </pc:sldLayoutChg>
        <pc:sldLayoutChg chg="mod">
          <pc:chgData name="Nadimpally, Ravi K." userId="S::nadimpally.ravi_mayo.edu#ext#@twinsbaseball.com::ba71d222-638c-4d8a-a183-b9d11156e6eb" providerId="AD" clId="Web-{1864C9B0-B1E6-1A15-A4BD-A9267A068ACF}" dt="2020-09-14T22:01:37.455" v="121"/>
          <pc:sldLayoutMkLst>
            <pc:docMk/>
            <pc:sldMasterMk cId="3452664639" sldId="2147483648"/>
            <pc:sldLayoutMk cId="3125922131" sldId="2147483653"/>
          </pc:sldLayoutMkLst>
        </pc:sldLayoutChg>
        <pc:sldLayoutChg chg="mod">
          <pc:chgData name="Nadimpally, Ravi K." userId="S::nadimpally.ravi_mayo.edu#ext#@twinsbaseball.com::ba71d222-638c-4d8a-a183-b9d11156e6eb" providerId="AD" clId="Web-{1864C9B0-B1E6-1A15-A4BD-A9267A068ACF}" dt="2020-09-14T22:01:37.455" v="121"/>
          <pc:sldLayoutMkLst>
            <pc:docMk/>
            <pc:sldMasterMk cId="3452664639" sldId="2147483648"/>
            <pc:sldLayoutMk cId="1236136910" sldId="2147483654"/>
          </pc:sldLayoutMkLst>
        </pc:sldLayoutChg>
        <pc:sldLayoutChg chg="mod">
          <pc:chgData name="Nadimpally, Ravi K." userId="S::nadimpally.ravi_mayo.edu#ext#@twinsbaseball.com::ba71d222-638c-4d8a-a183-b9d11156e6eb" providerId="AD" clId="Web-{1864C9B0-B1E6-1A15-A4BD-A9267A068ACF}" dt="2020-09-14T22:01:37.455" v="121"/>
          <pc:sldLayoutMkLst>
            <pc:docMk/>
            <pc:sldMasterMk cId="3452664639" sldId="2147483648"/>
            <pc:sldLayoutMk cId="1514309727" sldId="2147483655"/>
          </pc:sldLayoutMkLst>
        </pc:sldLayoutChg>
        <pc:sldLayoutChg chg="mod">
          <pc:chgData name="Nadimpally, Ravi K." userId="S::nadimpally.ravi_mayo.edu#ext#@twinsbaseball.com::ba71d222-638c-4d8a-a183-b9d11156e6eb" providerId="AD" clId="Web-{1864C9B0-B1E6-1A15-A4BD-A9267A068ACF}" dt="2020-09-14T22:01:37.455" v="121"/>
          <pc:sldLayoutMkLst>
            <pc:docMk/>
            <pc:sldMasterMk cId="3452664639" sldId="2147483648"/>
            <pc:sldLayoutMk cId="1901066883" sldId="2147483656"/>
          </pc:sldLayoutMkLst>
        </pc:sldLayoutChg>
        <pc:sldLayoutChg chg="mod">
          <pc:chgData name="Nadimpally, Ravi K." userId="S::nadimpally.ravi_mayo.edu#ext#@twinsbaseball.com::ba71d222-638c-4d8a-a183-b9d11156e6eb" providerId="AD" clId="Web-{1864C9B0-B1E6-1A15-A4BD-A9267A068ACF}" dt="2020-09-14T22:01:37.455" v="121"/>
          <pc:sldLayoutMkLst>
            <pc:docMk/>
            <pc:sldMasterMk cId="3452664639" sldId="2147483648"/>
            <pc:sldLayoutMk cId="435747280" sldId="2147483657"/>
          </pc:sldLayoutMkLst>
        </pc:sldLayoutChg>
        <pc:sldLayoutChg chg="mod">
          <pc:chgData name="Nadimpally, Ravi K." userId="S::nadimpally.ravi_mayo.edu#ext#@twinsbaseball.com::ba71d222-638c-4d8a-a183-b9d11156e6eb" providerId="AD" clId="Web-{1864C9B0-B1E6-1A15-A4BD-A9267A068ACF}" dt="2020-09-14T22:01:37.455" v="121"/>
          <pc:sldLayoutMkLst>
            <pc:docMk/>
            <pc:sldMasterMk cId="3452664639" sldId="2147483648"/>
            <pc:sldLayoutMk cId="3393526467" sldId="2147483658"/>
          </pc:sldLayoutMkLst>
        </pc:sldLayoutChg>
        <pc:sldLayoutChg chg="mod">
          <pc:chgData name="Nadimpally, Ravi K." userId="S::nadimpally.ravi_mayo.edu#ext#@twinsbaseball.com::ba71d222-638c-4d8a-a183-b9d11156e6eb" providerId="AD" clId="Web-{1864C9B0-B1E6-1A15-A4BD-A9267A068ACF}" dt="2020-09-14T22:01:37.455" v="121"/>
          <pc:sldLayoutMkLst>
            <pc:docMk/>
            <pc:sldMasterMk cId="3452664639" sldId="2147483648"/>
            <pc:sldLayoutMk cId="1223232992" sldId="2147483659"/>
          </pc:sldLayoutMkLst>
        </pc:sldLayoutChg>
        <pc:sldLayoutChg chg="mod">
          <pc:chgData name="Nadimpally, Ravi K." userId="S::nadimpally.ravi_mayo.edu#ext#@twinsbaseball.com::ba71d222-638c-4d8a-a183-b9d11156e6eb" providerId="AD" clId="Web-{1864C9B0-B1E6-1A15-A4BD-A9267A068ACF}" dt="2020-09-14T22:01:37.455" v="121"/>
          <pc:sldLayoutMkLst>
            <pc:docMk/>
            <pc:sldMasterMk cId="3452664639" sldId="2147483648"/>
            <pc:sldLayoutMk cId="1670735110" sldId="2147483660"/>
          </pc:sldLayoutMkLst>
        </pc:sldLayoutChg>
      </pc:sldMasterChg>
    </pc:docChg>
  </pc:docChgLst>
  <pc:docChgLst>
    <pc:chgData name="Nadimpally, Ravi K." userId="S::nadimpally.ravi_mayo.edu#ext#@twinsbaseball.com::ba71d222-638c-4d8a-a183-b9d11156e6eb" providerId="AD" clId="Web-{D7645C5F-51BF-D1AB-9E0F-94F347E6F6FA}"/>
    <pc:docChg chg="modSld">
      <pc:chgData name="Nadimpally, Ravi K." userId="S::nadimpally.ravi_mayo.edu#ext#@twinsbaseball.com::ba71d222-638c-4d8a-a183-b9d11156e6eb" providerId="AD" clId="Web-{D7645C5F-51BF-D1AB-9E0F-94F347E6F6FA}" dt="2020-10-07T13:10:11.418" v="1"/>
      <pc:docMkLst>
        <pc:docMk/>
      </pc:docMkLst>
      <pc:sldChg chg="modNotes">
        <pc:chgData name="Nadimpally, Ravi K." userId="S::nadimpally.ravi_mayo.edu#ext#@twinsbaseball.com::ba71d222-638c-4d8a-a183-b9d11156e6eb" providerId="AD" clId="Web-{D7645C5F-51BF-D1AB-9E0F-94F347E6F6FA}" dt="2020-10-07T13:10:11.418" v="1"/>
        <pc:sldMkLst>
          <pc:docMk/>
          <pc:sldMk cId="1333553665" sldId="366"/>
        </pc:sldMkLst>
      </pc:sldChg>
    </pc:docChg>
  </pc:docChgLst>
  <pc:docChgLst>
    <pc:chgData name="Wade Navratil" userId="4c5ad774-fa54-4d96-b098-e5304b6f76b8" providerId="ADAL" clId="{C8E5FACE-7778-40E3-A60E-6B14E3EAE9F6}"/>
    <pc:docChg chg="modSld">
      <pc:chgData name="Wade Navratil" userId="4c5ad774-fa54-4d96-b098-e5304b6f76b8" providerId="ADAL" clId="{C8E5FACE-7778-40E3-A60E-6B14E3EAE9F6}" dt="2020-09-15T01:17:36.290" v="0" actId="6549"/>
      <pc:docMkLst>
        <pc:docMk/>
      </pc:docMkLst>
      <pc:sldChg chg="modNotesTx">
        <pc:chgData name="Wade Navratil" userId="4c5ad774-fa54-4d96-b098-e5304b6f76b8" providerId="ADAL" clId="{C8E5FACE-7778-40E3-A60E-6B14E3EAE9F6}" dt="2020-09-15T01:17:36.290" v="0" actId="6549"/>
        <pc:sldMkLst>
          <pc:docMk/>
          <pc:sldMk cId="2153842193" sldId="353"/>
        </pc:sldMkLst>
      </pc:sldChg>
    </pc:docChg>
  </pc:docChgLst>
  <pc:docChgLst>
    <pc:chgData name="Amy Liu" userId="S::amy.h.liu_seagate.com#ext#@twinsbaseball.com::0901f4d8-3ddb-4094-9abf-b288d3dca904" providerId="AD" clId="Web-{AF5A9C60-51A1-72FC-23D3-5DABD280006D}"/>
    <pc:docChg chg="modSld">
      <pc:chgData name="Amy Liu" userId="S::amy.h.liu_seagate.com#ext#@twinsbaseball.com::0901f4d8-3ddb-4094-9abf-b288d3dca904" providerId="AD" clId="Web-{AF5A9C60-51A1-72FC-23D3-5DABD280006D}" dt="2020-09-14T21:47:40.625" v="318" actId="20577"/>
      <pc:docMkLst>
        <pc:docMk/>
      </pc:docMkLst>
      <pc:sldChg chg="modSp">
        <pc:chgData name="Amy Liu" userId="S::amy.h.liu_seagate.com#ext#@twinsbaseball.com::0901f4d8-3ddb-4094-9abf-b288d3dca904" providerId="AD" clId="Web-{AF5A9C60-51A1-72FC-23D3-5DABD280006D}" dt="2020-09-14T21:47:40.625" v="317" actId="20577"/>
        <pc:sldMkLst>
          <pc:docMk/>
          <pc:sldMk cId="3942126499" sldId="344"/>
        </pc:sldMkLst>
        <pc:spChg chg="mod">
          <ac:chgData name="Amy Liu" userId="S::amy.h.liu_seagate.com#ext#@twinsbaseball.com::0901f4d8-3ddb-4094-9abf-b288d3dca904" providerId="AD" clId="Web-{AF5A9C60-51A1-72FC-23D3-5DABD280006D}" dt="2020-09-14T21:47:40.625" v="317" actId="20577"/>
          <ac:spMkLst>
            <pc:docMk/>
            <pc:sldMk cId="3942126499" sldId="344"/>
            <ac:spMk id="5" creationId="{47F55615-4A31-4F3F-8C38-08FC421EBA8C}"/>
          </ac:spMkLst>
        </pc:spChg>
      </pc:sldChg>
    </pc:docChg>
  </pc:docChgLst>
  <pc:docChgLst>
    <pc:chgData name="Nadimpally, Ravi K." userId="S::nadimpally.ravi_mayo.edu#ext#@twinsbaseball.com::ba71d222-638c-4d8a-a183-b9d11156e6eb" providerId="AD" clId="Web-{D587011C-6304-2E5A-7738-77777D399311}"/>
    <pc:docChg chg="addSld delSld modSld">
      <pc:chgData name="Nadimpally, Ravi K." userId="S::nadimpally.ravi_mayo.edu#ext#@twinsbaseball.com::ba71d222-638c-4d8a-a183-b9d11156e6eb" providerId="AD" clId="Web-{D587011C-6304-2E5A-7738-77777D399311}" dt="2020-09-15T22:16:17.145" v="349" actId="14100"/>
      <pc:docMkLst>
        <pc:docMk/>
      </pc:docMkLst>
      <pc:sldChg chg="addSp delSp modSp mod setBg setClrOvrMap">
        <pc:chgData name="Nadimpally, Ravi K." userId="S::nadimpally.ravi_mayo.edu#ext#@twinsbaseball.com::ba71d222-638c-4d8a-a183-b9d11156e6eb" providerId="AD" clId="Web-{D587011C-6304-2E5A-7738-77777D399311}" dt="2020-09-15T21:27:42.916" v="132"/>
        <pc:sldMkLst>
          <pc:docMk/>
          <pc:sldMk cId="1823109100" sldId="341"/>
        </pc:sldMkLst>
        <pc:spChg chg="add del mod">
          <ac:chgData name="Nadimpally, Ravi K." userId="S::nadimpally.ravi_mayo.edu#ext#@twinsbaseball.com::ba71d222-638c-4d8a-a183-b9d11156e6eb" providerId="AD" clId="Web-{D587011C-6304-2E5A-7738-77777D399311}" dt="2020-09-15T21:26:43.696" v="118"/>
          <ac:spMkLst>
            <pc:docMk/>
            <pc:sldMk cId="1823109100" sldId="341"/>
            <ac:spMk id="2" creationId="{AC527B56-0817-4852-B21D-B512B2F48313}"/>
          </ac:spMkLst>
        </pc:spChg>
        <pc:spChg chg="mod">
          <ac:chgData name="Nadimpally, Ravi K." userId="S::nadimpally.ravi_mayo.edu#ext#@twinsbaseball.com::ba71d222-638c-4d8a-a183-b9d11156e6eb" providerId="AD" clId="Web-{D587011C-6304-2E5A-7738-77777D399311}" dt="2020-09-15T21:27:05.853" v="126"/>
          <ac:spMkLst>
            <pc:docMk/>
            <pc:sldMk cId="1823109100" sldId="341"/>
            <ac:spMk id="4" creationId="{00000000-0000-0000-0000-000000000000}"/>
          </ac:spMkLst>
        </pc:spChg>
        <pc:spChg chg="mod ord">
          <ac:chgData name="Nadimpally, Ravi K." userId="S::nadimpally.ravi_mayo.edu#ext#@twinsbaseball.com::ba71d222-638c-4d8a-a183-b9d11156e6eb" providerId="AD" clId="Web-{D587011C-6304-2E5A-7738-77777D399311}" dt="2020-09-15T21:27:05.853" v="126"/>
          <ac:spMkLst>
            <pc:docMk/>
            <pc:sldMk cId="1823109100" sldId="341"/>
            <ac:spMk id="5" creationId="{00000000-0000-0000-0000-000000000000}"/>
          </ac:spMkLst>
        </pc:spChg>
        <pc:spChg chg="add del">
          <ac:chgData name="Nadimpally, Ravi K." userId="S::nadimpally.ravi_mayo.edu#ext#@twinsbaseball.com::ba71d222-638c-4d8a-a183-b9d11156e6eb" providerId="AD" clId="Web-{D587011C-6304-2E5A-7738-77777D399311}" dt="2020-09-15T21:27:38.775" v="131"/>
          <ac:spMkLst>
            <pc:docMk/>
            <pc:sldMk cId="1823109100" sldId="341"/>
            <ac:spMk id="7" creationId="{BB2DDE49-0E68-49AA-B67F-78BF3A86E149}"/>
          </ac:spMkLst>
        </pc:spChg>
        <pc:spChg chg="add del">
          <ac:chgData name="Nadimpally, Ravi K." userId="S::nadimpally.ravi_mayo.edu#ext#@twinsbaseball.com::ba71d222-638c-4d8a-a183-b9d11156e6eb" providerId="AD" clId="Web-{D587011C-6304-2E5A-7738-77777D399311}" dt="2020-09-15T21:27:32.728" v="130"/>
          <ac:spMkLst>
            <pc:docMk/>
            <pc:sldMk cId="1823109100" sldId="341"/>
            <ac:spMk id="9" creationId="{B5F78CAC-D9A8-4090-9A25-FC79421BC1F8}"/>
          </ac:spMkLst>
        </pc:spChg>
        <pc:spChg chg="add del">
          <ac:chgData name="Nadimpally, Ravi K." userId="S::nadimpally.ravi_mayo.edu#ext#@twinsbaseball.com::ba71d222-638c-4d8a-a183-b9d11156e6eb" providerId="AD" clId="Web-{D587011C-6304-2E5A-7738-77777D399311}" dt="2020-09-15T21:27:42.916" v="132"/>
          <ac:spMkLst>
            <pc:docMk/>
            <pc:sldMk cId="1823109100" sldId="341"/>
            <ac:spMk id="10" creationId="{5EAF65CC-724E-4585-8453-D79084C22A3C}"/>
          </ac:spMkLst>
        </pc:spChg>
        <pc:spChg chg="del">
          <ac:chgData name="Nadimpally, Ravi K." userId="S::nadimpally.ravi_mayo.edu#ext#@twinsbaseball.com::ba71d222-638c-4d8a-a183-b9d11156e6eb" providerId="AD" clId="Web-{D587011C-6304-2E5A-7738-77777D399311}" dt="2020-09-15T21:25:36.007" v="112"/>
          <ac:spMkLst>
            <pc:docMk/>
            <pc:sldMk cId="1823109100" sldId="341"/>
            <ac:spMk id="80" creationId="{C95B82D5-A8BB-45BF-BED8-C7B206892100}"/>
          </ac:spMkLst>
        </pc:spChg>
        <pc:spChg chg="del">
          <ac:chgData name="Nadimpally, Ravi K." userId="S::nadimpally.ravi_mayo.edu#ext#@twinsbaseball.com::ba71d222-638c-4d8a-a183-b9d11156e6eb" providerId="AD" clId="Web-{D587011C-6304-2E5A-7738-77777D399311}" dt="2020-09-15T21:25:36.007" v="112"/>
          <ac:spMkLst>
            <pc:docMk/>
            <pc:sldMk cId="1823109100" sldId="341"/>
            <ac:spMk id="82" creationId="{296C61EC-FBF4-4216-BE67-6C864D30A01C}"/>
          </ac:spMkLst>
        </pc:spChg>
        <pc:spChg chg="del">
          <ac:chgData name="Nadimpally, Ravi K." userId="S::nadimpally.ravi_mayo.edu#ext#@twinsbaseball.com::ba71d222-638c-4d8a-a183-b9d11156e6eb" providerId="AD" clId="Web-{D587011C-6304-2E5A-7738-77777D399311}" dt="2020-09-15T21:25:36.007" v="112"/>
          <ac:spMkLst>
            <pc:docMk/>
            <pc:sldMk cId="1823109100" sldId="341"/>
            <ac:spMk id="84" creationId="{39D6C490-0229-4573-9696-B73E5B3A9C33}"/>
          </ac:spMkLst>
        </pc:spChg>
        <pc:spChg chg="add del">
          <ac:chgData name="Nadimpally, Ravi K." userId="S::nadimpally.ravi_mayo.edu#ext#@twinsbaseball.com::ba71d222-638c-4d8a-a183-b9d11156e6eb" providerId="AD" clId="Web-{D587011C-6304-2E5A-7738-77777D399311}" dt="2020-09-15T21:26:07.461" v="113"/>
          <ac:spMkLst>
            <pc:docMk/>
            <pc:sldMk cId="1823109100" sldId="341"/>
            <ac:spMk id="89" creationId="{7D8E67F2-F753-4E06-8229-4970A6725835}"/>
          </ac:spMkLst>
        </pc:spChg>
        <pc:spChg chg="add del">
          <ac:chgData name="Nadimpally, Ravi K." userId="S::nadimpally.ravi_mayo.edu#ext#@twinsbaseball.com::ba71d222-638c-4d8a-a183-b9d11156e6eb" providerId="AD" clId="Web-{D587011C-6304-2E5A-7738-77777D399311}" dt="2020-09-15T21:26:07.461" v="113"/>
          <ac:spMkLst>
            <pc:docMk/>
            <pc:sldMk cId="1823109100" sldId="341"/>
            <ac:spMk id="93" creationId="{007B8288-68CC-4847-8419-CF535B6B7EEA}"/>
          </ac:spMkLst>
        </pc:spChg>
        <pc:spChg chg="add del">
          <ac:chgData name="Nadimpally, Ravi K." userId="S::nadimpally.ravi_mayo.edu#ext#@twinsbaseball.com::ba71d222-638c-4d8a-a183-b9d11156e6eb" providerId="AD" clId="Web-{D587011C-6304-2E5A-7738-77777D399311}" dt="2020-09-15T21:26:07.461" v="113"/>
          <ac:spMkLst>
            <pc:docMk/>
            <pc:sldMk cId="1823109100" sldId="341"/>
            <ac:spMk id="95" creationId="{32BA8EA8-C1B6-4309-B674-F9F399B96288}"/>
          </ac:spMkLst>
        </pc:spChg>
        <pc:spChg chg="add del">
          <ac:chgData name="Nadimpally, Ravi K." userId="S::nadimpally.ravi_mayo.edu#ext#@twinsbaseball.com::ba71d222-638c-4d8a-a183-b9d11156e6eb" providerId="AD" clId="Web-{D587011C-6304-2E5A-7738-77777D399311}" dt="2020-09-15T21:27:05.853" v="126"/>
          <ac:spMkLst>
            <pc:docMk/>
            <pc:sldMk cId="1823109100" sldId="341"/>
            <ac:spMk id="100" creationId="{C62225A2-D3F0-45D1-9C47-B10375316553}"/>
          </ac:spMkLst>
        </pc:spChg>
        <pc:spChg chg="add del">
          <ac:chgData name="Nadimpally, Ravi K." userId="S::nadimpally.ravi_mayo.edu#ext#@twinsbaseball.com::ba71d222-638c-4d8a-a183-b9d11156e6eb" providerId="AD" clId="Web-{D587011C-6304-2E5A-7738-77777D399311}" dt="2020-09-15T21:27:05.853" v="126"/>
          <ac:spMkLst>
            <pc:docMk/>
            <pc:sldMk cId="1823109100" sldId="341"/>
            <ac:spMk id="102" creationId="{1B9FBFA8-6AF4-4091-9C8B-DEC6D89338F0}"/>
          </ac:spMkLst>
        </pc:spChg>
        <pc:spChg chg="add">
          <ac:chgData name="Nadimpally, Ravi K." userId="S::nadimpally.ravi_mayo.edu#ext#@twinsbaseball.com::ba71d222-638c-4d8a-a183-b9d11156e6eb" providerId="AD" clId="Web-{D587011C-6304-2E5A-7738-77777D399311}" dt="2020-09-15T21:27:05.853" v="126"/>
          <ac:spMkLst>
            <pc:docMk/>
            <pc:sldMk cId="1823109100" sldId="341"/>
            <ac:spMk id="104" creationId="{DCFD1A13-2B88-47B7-AAE9-AD6F3296EE2F}"/>
          </ac:spMkLst>
        </pc:spChg>
        <pc:spChg chg="add">
          <ac:chgData name="Nadimpally, Ravi K." userId="S::nadimpally.ravi_mayo.edu#ext#@twinsbaseball.com::ba71d222-638c-4d8a-a183-b9d11156e6eb" providerId="AD" clId="Web-{D587011C-6304-2E5A-7738-77777D399311}" dt="2020-09-15T21:27:05.853" v="126"/>
          <ac:spMkLst>
            <pc:docMk/>
            <pc:sldMk cId="1823109100" sldId="341"/>
            <ac:spMk id="105" creationId="{F5CE4102-C93A-420A-98A7-5A7DD0C5C5B1}"/>
          </ac:spMkLst>
        </pc:spChg>
        <pc:spChg chg="add del">
          <ac:chgData name="Nadimpally, Ravi K." userId="S::nadimpally.ravi_mayo.edu#ext#@twinsbaseball.com::ba71d222-638c-4d8a-a183-b9d11156e6eb" providerId="AD" clId="Web-{D587011C-6304-2E5A-7738-77777D399311}" dt="2020-09-15T21:27:05.837" v="125"/>
          <ac:spMkLst>
            <pc:docMk/>
            <pc:sldMk cId="1823109100" sldId="341"/>
            <ac:spMk id="107" creationId="{7D8E67F2-F753-4E06-8229-4970A6725835}"/>
          </ac:spMkLst>
        </pc:spChg>
        <pc:spChg chg="add del">
          <ac:chgData name="Nadimpally, Ravi K." userId="S::nadimpally.ravi_mayo.edu#ext#@twinsbaseball.com::ba71d222-638c-4d8a-a183-b9d11156e6eb" providerId="AD" clId="Web-{D587011C-6304-2E5A-7738-77777D399311}" dt="2020-09-15T21:27:05.837" v="125"/>
          <ac:spMkLst>
            <pc:docMk/>
            <pc:sldMk cId="1823109100" sldId="341"/>
            <ac:spMk id="111" creationId="{007B8288-68CC-4847-8419-CF535B6B7EEA}"/>
          </ac:spMkLst>
        </pc:spChg>
        <pc:spChg chg="add del">
          <ac:chgData name="Nadimpally, Ravi K." userId="S::nadimpally.ravi_mayo.edu#ext#@twinsbaseball.com::ba71d222-638c-4d8a-a183-b9d11156e6eb" providerId="AD" clId="Web-{D587011C-6304-2E5A-7738-77777D399311}" dt="2020-09-15T21:27:05.837" v="125"/>
          <ac:spMkLst>
            <pc:docMk/>
            <pc:sldMk cId="1823109100" sldId="341"/>
            <ac:spMk id="113" creationId="{32BA8EA8-C1B6-4309-B674-F9F399B96288}"/>
          </ac:spMkLst>
        </pc:spChg>
        <pc:picChg chg="mod ord">
          <ac:chgData name="Nadimpally, Ravi K." userId="S::nadimpally.ravi_mayo.edu#ext#@twinsbaseball.com::ba71d222-638c-4d8a-a183-b9d11156e6eb" providerId="AD" clId="Web-{D587011C-6304-2E5A-7738-77777D399311}" dt="2020-09-15T21:27:05.853" v="126"/>
          <ac:picMkLst>
            <pc:docMk/>
            <pc:sldMk cId="1823109100" sldId="341"/>
            <ac:picMk id="3" creationId="{D01FB81C-19EB-44CF-9524-5B6E58B240A7}"/>
          </ac:picMkLst>
        </pc:picChg>
        <pc:picChg chg="add mod">
          <ac:chgData name="Nadimpally, Ravi K." userId="S::nadimpally.ravi_mayo.edu#ext#@twinsbaseball.com::ba71d222-638c-4d8a-a183-b9d11156e6eb" providerId="AD" clId="Web-{D587011C-6304-2E5A-7738-77777D399311}" dt="2020-09-15T21:27:05.853" v="126"/>
          <ac:picMkLst>
            <pc:docMk/>
            <pc:sldMk cId="1823109100" sldId="341"/>
            <ac:picMk id="6" creationId="{4A7C03B0-9856-4B5A-A831-84950C0CE446}"/>
          </ac:picMkLst>
        </pc:picChg>
        <pc:picChg chg="del mod ord">
          <ac:chgData name="Nadimpally, Ravi K." userId="S::nadimpally.ravi_mayo.edu#ext#@twinsbaseball.com::ba71d222-638c-4d8a-a183-b9d11156e6eb" providerId="AD" clId="Web-{D587011C-6304-2E5A-7738-77777D399311}" dt="2020-09-15T21:26:38.946" v="114"/>
          <ac:picMkLst>
            <pc:docMk/>
            <pc:sldMk cId="1823109100" sldId="341"/>
            <ac:picMk id="8" creationId="{1D2EC97D-A6D5-44E6-B906-3E9BBBADBFFA}"/>
          </ac:picMkLst>
        </pc:picChg>
        <pc:picChg chg="add del">
          <ac:chgData name="Nadimpally, Ravi K." userId="S::nadimpally.ravi_mayo.edu#ext#@twinsbaseball.com::ba71d222-638c-4d8a-a183-b9d11156e6eb" providerId="AD" clId="Web-{D587011C-6304-2E5A-7738-77777D399311}" dt="2020-09-15T21:26:07.461" v="113"/>
          <ac:picMkLst>
            <pc:docMk/>
            <pc:sldMk cId="1823109100" sldId="341"/>
            <ac:picMk id="91" creationId="{2EE1BDFD-564B-44A4-841A-50D6A8E75CB4}"/>
          </ac:picMkLst>
        </pc:picChg>
        <pc:picChg chg="add del">
          <ac:chgData name="Nadimpally, Ravi K." userId="S::nadimpally.ravi_mayo.edu#ext#@twinsbaseball.com::ba71d222-638c-4d8a-a183-b9d11156e6eb" providerId="AD" clId="Web-{D587011C-6304-2E5A-7738-77777D399311}" dt="2020-09-15T21:27:05.837" v="125"/>
          <ac:picMkLst>
            <pc:docMk/>
            <pc:sldMk cId="1823109100" sldId="341"/>
            <ac:picMk id="109" creationId="{2EE1BDFD-564B-44A4-841A-50D6A8E75CB4}"/>
          </ac:picMkLst>
        </pc:picChg>
      </pc:sldChg>
      <pc:sldChg chg="addSp delSp modSp mod setBg">
        <pc:chgData name="Nadimpally, Ravi K." userId="S::nadimpally.ravi_mayo.edu#ext#@twinsbaseball.com::ba71d222-638c-4d8a-a183-b9d11156e6eb" providerId="AD" clId="Web-{D587011C-6304-2E5A-7738-77777D399311}" dt="2020-09-15T21:28:50.828" v="149"/>
        <pc:sldMkLst>
          <pc:docMk/>
          <pc:sldMk cId="522647266" sldId="351"/>
        </pc:sldMkLst>
        <pc:spChg chg="mod">
          <ac:chgData name="Nadimpally, Ravi K." userId="S::nadimpally.ravi_mayo.edu#ext#@twinsbaseball.com::ba71d222-638c-4d8a-a183-b9d11156e6eb" providerId="AD" clId="Web-{D587011C-6304-2E5A-7738-77777D399311}" dt="2020-09-15T21:28:50.828" v="149"/>
          <ac:spMkLst>
            <pc:docMk/>
            <pc:sldMk cId="522647266" sldId="351"/>
            <ac:spMk id="2" creationId="{F80C7716-25CC-48DD-9D3F-14F2979FDEFA}"/>
          </ac:spMkLst>
        </pc:spChg>
        <pc:spChg chg="add del">
          <ac:chgData name="Nadimpally, Ravi K." userId="S::nadimpally.ravi_mayo.edu#ext#@twinsbaseball.com::ba71d222-638c-4d8a-a183-b9d11156e6eb" providerId="AD" clId="Web-{D587011C-6304-2E5A-7738-77777D399311}" dt="2020-09-15T21:27:56.354" v="134"/>
          <ac:spMkLst>
            <pc:docMk/>
            <pc:sldMk cId="522647266" sldId="351"/>
            <ac:spMk id="122" creationId="{7D8E67F2-F753-4E06-8229-4970A6725835}"/>
          </ac:spMkLst>
        </pc:spChg>
        <pc:spChg chg="add del">
          <ac:chgData name="Nadimpally, Ravi K." userId="S::nadimpally.ravi_mayo.edu#ext#@twinsbaseball.com::ba71d222-638c-4d8a-a183-b9d11156e6eb" providerId="AD" clId="Web-{D587011C-6304-2E5A-7738-77777D399311}" dt="2020-09-15T21:27:56.354" v="134"/>
          <ac:spMkLst>
            <pc:docMk/>
            <pc:sldMk cId="522647266" sldId="351"/>
            <ac:spMk id="126" creationId="{007B8288-68CC-4847-8419-CF535B6B7EEA}"/>
          </ac:spMkLst>
        </pc:spChg>
        <pc:spChg chg="add del">
          <ac:chgData name="Nadimpally, Ravi K." userId="S::nadimpally.ravi_mayo.edu#ext#@twinsbaseball.com::ba71d222-638c-4d8a-a183-b9d11156e6eb" providerId="AD" clId="Web-{D587011C-6304-2E5A-7738-77777D399311}" dt="2020-09-15T21:28:50.828" v="149"/>
          <ac:spMkLst>
            <pc:docMk/>
            <pc:sldMk cId="522647266" sldId="351"/>
            <ac:spMk id="180" creationId="{C95B82D5-A8BB-45BF-BED8-C7B206892100}"/>
          </ac:spMkLst>
        </pc:spChg>
        <pc:spChg chg="add del">
          <ac:chgData name="Nadimpally, Ravi K." userId="S::nadimpally.ravi_mayo.edu#ext#@twinsbaseball.com::ba71d222-638c-4d8a-a183-b9d11156e6eb" providerId="AD" clId="Web-{D587011C-6304-2E5A-7738-77777D399311}" dt="2020-09-15T21:28:50.828" v="149"/>
          <ac:spMkLst>
            <pc:docMk/>
            <pc:sldMk cId="522647266" sldId="351"/>
            <ac:spMk id="181" creationId="{296C61EC-FBF4-4216-BE67-6C864D30A01C}"/>
          </ac:spMkLst>
        </pc:spChg>
        <pc:spChg chg="add del">
          <ac:chgData name="Nadimpally, Ravi K." userId="S::nadimpally.ravi_mayo.edu#ext#@twinsbaseball.com::ba71d222-638c-4d8a-a183-b9d11156e6eb" providerId="AD" clId="Web-{D587011C-6304-2E5A-7738-77777D399311}" dt="2020-09-15T21:28:05.170" v="136"/>
          <ac:spMkLst>
            <pc:docMk/>
            <pc:sldMk cId="522647266" sldId="351"/>
            <ac:spMk id="183" creationId="{7D8E67F2-F753-4E06-8229-4970A6725835}"/>
          </ac:spMkLst>
        </pc:spChg>
        <pc:spChg chg="add del">
          <ac:chgData name="Nadimpally, Ravi K." userId="S::nadimpally.ravi_mayo.edu#ext#@twinsbaseball.com::ba71d222-638c-4d8a-a183-b9d11156e6eb" providerId="AD" clId="Web-{D587011C-6304-2E5A-7738-77777D399311}" dt="2020-09-15T21:28:05.170" v="136"/>
          <ac:spMkLst>
            <pc:docMk/>
            <pc:sldMk cId="522647266" sldId="351"/>
            <ac:spMk id="185" creationId="{007B8288-68CC-4847-8419-CF535B6B7EEA}"/>
          </ac:spMkLst>
        </pc:spChg>
        <pc:spChg chg="add del">
          <ac:chgData name="Nadimpally, Ravi K." userId="S::nadimpally.ravi_mayo.edu#ext#@twinsbaseball.com::ba71d222-638c-4d8a-a183-b9d11156e6eb" providerId="AD" clId="Web-{D587011C-6304-2E5A-7738-77777D399311}" dt="2020-09-15T21:28:05.170" v="136"/>
          <ac:spMkLst>
            <pc:docMk/>
            <pc:sldMk cId="522647266" sldId="351"/>
            <ac:spMk id="186" creationId="{32BA8EA8-C1B6-4309-B674-F9F399B96288}"/>
          </ac:spMkLst>
        </pc:spChg>
        <pc:spChg chg="add del">
          <ac:chgData name="Nadimpally, Ravi K." userId="S::nadimpally.ravi_mayo.edu#ext#@twinsbaseball.com::ba71d222-638c-4d8a-a183-b9d11156e6eb" providerId="AD" clId="Web-{D587011C-6304-2E5A-7738-77777D399311}" dt="2020-09-15T21:28:09.389" v="138"/>
          <ac:spMkLst>
            <pc:docMk/>
            <pc:sldMk cId="522647266" sldId="351"/>
            <ac:spMk id="187" creationId="{7D8E67F2-F753-4E06-8229-4970A6725835}"/>
          </ac:spMkLst>
        </pc:spChg>
        <pc:spChg chg="add del">
          <ac:chgData name="Nadimpally, Ravi K." userId="S::nadimpally.ravi_mayo.edu#ext#@twinsbaseball.com::ba71d222-638c-4d8a-a183-b9d11156e6eb" providerId="AD" clId="Web-{D587011C-6304-2E5A-7738-77777D399311}" dt="2020-09-15T21:27:56.354" v="134"/>
          <ac:spMkLst>
            <pc:docMk/>
            <pc:sldMk cId="522647266" sldId="351"/>
            <ac:spMk id="189" creationId="{32BA8EA8-C1B6-4309-B674-F9F399B96288}"/>
          </ac:spMkLst>
        </pc:spChg>
        <pc:spChg chg="add del">
          <ac:chgData name="Nadimpally, Ravi K." userId="S::nadimpally.ravi_mayo.edu#ext#@twinsbaseball.com::ba71d222-638c-4d8a-a183-b9d11156e6eb" providerId="AD" clId="Web-{D587011C-6304-2E5A-7738-77777D399311}" dt="2020-09-15T21:28:09.389" v="138"/>
          <ac:spMkLst>
            <pc:docMk/>
            <pc:sldMk cId="522647266" sldId="351"/>
            <ac:spMk id="190" creationId="{007B8288-68CC-4847-8419-CF535B6B7EEA}"/>
          </ac:spMkLst>
        </pc:spChg>
        <pc:spChg chg="add del">
          <ac:chgData name="Nadimpally, Ravi K." userId="S::nadimpally.ravi_mayo.edu#ext#@twinsbaseball.com::ba71d222-638c-4d8a-a183-b9d11156e6eb" providerId="AD" clId="Web-{D587011C-6304-2E5A-7738-77777D399311}" dt="2020-09-15T21:28:09.389" v="138"/>
          <ac:spMkLst>
            <pc:docMk/>
            <pc:sldMk cId="522647266" sldId="351"/>
            <ac:spMk id="191" creationId="{32BA8EA8-C1B6-4309-B674-F9F399B96288}"/>
          </ac:spMkLst>
        </pc:spChg>
        <pc:spChg chg="add del">
          <ac:chgData name="Nadimpally, Ravi K." userId="S::nadimpally.ravi_mayo.edu#ext#@twinsbaseball.com::ba71d222-638c-4d8a-a183-b9d11156e6eb" providerId="AD" clId="Web-{D587011C-6304-2E5A-7738-77777D399311}" dt="2020-09-15T21:28:15.733" v="140"/>
          <ac:spMkLst>
            <pc:docMk/>
            <pc:sldMk cId="522647266" sldId="351"/>
            <ac:spMk id="192" creationId="{7D8E67F2-F753-4E06-8229-4970A6725835}"/>
          </ac:spMkLst>
        </pc:spChg>
        <pc:spChg chg="add del">
          <ac:chgData name="Nadimpally, Ravi K." userId="S::nadimpally.ravi_mayo.edu#ext#@twinsbaseball.com::ba71d222-638c-4d8a-a183-b9d11156e6eb" providerId="AD" clId="Web-{D587011C-6304-2E5A-7738-77777D399311}" dt="2020-09-15T21:28:15.733" v="140"/>
          <ac:spMkLst>
            <pc:docMk/>
            <pc:sldMk cId="522647266" sldId="351"/>
            <ac:spMk id="194" creationId="{007B8288-68CC-4847-8419-CF535B6B7EEA}"/>
          </ac:spMkLst>
        </pc:spChg>
        <pc:spChg chg="add del">
          <ac:chgData name="Nadimpally, Ravi K." userId="S::nadimpally.ravi_mayo.edu#ext#@twinsbaseball.com::ba71d222-638c-4d8a-a183-b9d11156e6eb" providerId="AD" clId="Web-{D587011C-6304-2E5A-7738-77777D399311}" dt="2020-09-15T21:28:15.733" v="140"/>
          <ac:spMkLst>
            <pc:docMk/>
            <pc:sldMk cId="522647266" sldId="351"/>
            <ac:spMk id="195" creationId="{32BA8EA8-C1B6-4309-B674-F9F399B96288}"/>
          </ac:spMkLst>
        </pc:spChg>
        <pc:spChg chg="add del">
          <ac:chgData name="Nadimpally, Ravi K." userId="S::nadimpally.ravi_mayo.edu#ext#@twinsbaseball.com::ba71d222-638c-4d8a-a183-b9d11156e6eb" providerId="AD" clId="Web-{D587011C-6304-2E5A-7738-77777D399311}" dt="2020-09-15T21:28:37.218" v="142"/>
          <ac:spMkLst>
            <pc:docMk/>
            <pc:sldMk cId="522647266" sldId="351"/>
            <ac:spMk id="196" creationId="{7D8E67F2-F753-4E06-8229-4970A6725835}"/>
          </ac:spMkLst>
        </pc:spChg>
        <pc:spChg chg="add del">
          <ac:chgData name="Nadimpally, Ravi K." userId="S::nadimpally.ravi_mayo.edu#ext#@twinsbaseball.com::ba71d222-638c-4d8a-a183-b9d11156e6eb" providerId="AD" clId="Web-{D587011C-6304-2E5A-7738-77777D399311}" dt="2020-09-15T21:28:37.218" v="142"/>
          <ac:spMkLst>
            <pc:docMk/>
            <pc:sldMk cId="522647266" sldId="351"/>
            <ac:spMk id="198" creationId="{007B8288-68CC-4847-8419-CF535B6B7EEA}"/>
          </ac:spMkLst>
        </pc:spChg>
        <pc:spChg chg="add del">
          <ac:chgData name="Nadimpally, Ravi K." userId="S::nadimpally.ravi_mayo.edu#ext#@twinsbaseball.com::ba71d222-638c-4d8a-a183-b9d11156e6eb" providerId="AD" clId="Web-{D587011C-6304-2E5A-7738-77777D399311}" dt="2020-09-15T21:28:37.218" v="142"/>
          <ac:spMkLst>
            <pc:docMk/>
            <pc:sldMk cId="522647266" sldId="351"/>
            <ac:spMk id="199" creationId="{32BA8EA8-C1B6-4309-B674-F9F399B96288}"/>
          </ac:spMkLst>
        </pc:spChg>
        <pc:spChg chg="add del">
          <ac:chgData name="Nadimpally, Ravi K." userId="S::nadimpally.ravi_mayo.edu#ext#@twinsbaseball.com::ba71d222-638c-4d8a-a183-b9d11156e6eb" providerId="AD" clId="Web-{D587011C-6304-2E5A-7738-77777D399311}" dt="2020-09-15T21:28:41.015" v="144"/>
          <ac:spMkLst>
            <pc:docMk/>
            <pc:sldMk cId="522647266" sldId="351"/>
            <ac:spMk id="200" creationId="{7D8E67F2-F753-4E06-8229-4970A6725835}"/>
          </ac:spMkLst>
        </pc:spChg>
        <pc:spChg chg="add del">
          <ac:chgData name="Nadimpally, Ravi K." userId="S::nadimpally.ravi_mayo.edu#ext#@twinsbaseball.com::ba71d222-638c-4d8a-a183-b9d11156e6eb" providerId="AD" clId="Web-{D587011C-6304-2E5A-7738-77777D399311}" dt="2020-09-15T21:28:41.015" v="144"/>
          <ac:spMkLst>
            <pc:docMk/>
            <pc:sldMk cId="522647266" sldId="351"/>
            <ac:spMk id="202" creationId="{007B8288-68CC-4847-8419-CF535B6B7EEA}"/>
          </ac:spMkLst>
        </pc:spChg>
        <pc:spChg chg="add del">
          <ac:chgData name="Nadimpally, Ravi K." userId="S::nadimpally.ravi_mayo.edu#ext#@twinsbaseball.com::ba71d222-638c-4d8a-a183-b9d11156e6eb" providerId="AD" clId="Web-{D587011C-6304-2E5A-7738-77777D399311}" dt="2020-09-15T21:28:41.015" v="144"/>
          <ac:spMkLst>
            <pc:docMk/>
            <pc:sldMk cId="522647266" sldId="351"/>
            <ac:spMk id="203" creationId="{32BA8EA8-C1B6-4309-B674-F9F399B96288}"/>
          </ac:spMkLst>
        </pc:spChg>
        <pc:spChg chg="add del">
          <ac:chgData name="Nadimpally, Ravi K." userId="S::nadimpally.ravi_mayo.edu#ext#@twinsbaseball.com::ba71d222-638c-4d8a-a183-b9d11156e6eb" providerId="AD" clId="Web-{D587011C-6304-2E5A-7738-77777D399311}" dt="2020-09-15T21:28:44.203" v="146"/>
          <ac:spMkLst>
            <pc:docMk/>
            <pc:sldMk cId="522647266" sldId="351"/>
            <ac:spMk id="204" creationId="{7D8E67F2-F753-4E06-8229-4970A6725835}"/>
          </ac:spMkLst>
        </pc:spChg>
        <pc:spChg chg="add del">
          <ac:chgData name="Nadimpally, Ravi K." userId="S::nadimpally.ravi_mayo.edu#ext#@twinsbaseball.com::ba71d222-638c-4d8a-a183-b9d11156e6eb" providerId="AD" clId="Web-{D587011C-6304-2E5A-7738-77777D399311}" dt="2020-09-15T21:28:44.203" v="146"/>
          <ac:spMkLst>
            <pc:docMk/>
            <pc:sldMk cId="522647266" sldId="351"/>
            <ac:spMk id="206" creationId="{007B8288-68CC-4847-8419-CF535B6B7EEA}"/>
          </ac:spMkLst>
        </pc:spChg>
        <pc:spChg chg="add del">
          <ac:chgData name="Nadimpally, Ravi K." userId="S::nadimpally.ravi_mayo.edu#ext#@twinsbaseball.com::ba71d222-638c-4d8a-a183-b9d11156e6eb" providerId="AD" clId="Web-{D587011C-6304-2E5A-7738-77777D399311}" dt="2020-09-15T21:28:44.203" v="146"/>
          <ac:spMkLst>
            <pc:docMk/>
            <pc:sldMk cId="522647266" sldId="351"/>
            <ac:spMk id="207" creationId="{32BA8EA8-C1B6-4309-B674-F9F399B96288}"/>
          </ac:spMkLst>
        </pc:spChg>
        <pc:spChg chg="add del">
          <ac:chgData name="Nadimpally, Ravi K." userId="S::nadimpally.ravi_mayo.edu#ext#@twinsbaseball.com::ba71d222-638c-4d8a-a183-b9d11156e6eb" providerId="AD" clId="Web-{D587011C-6304-2E5A-7738-77777D399311}" dt="2020-09-15T21:28:50.781" v="148"/>
          <ac:spMkLst>
            <pc:docMk/>
            <pc:sldMk cId="522647266" sldId="351"/>
            <ac:spMk id="208" creationId="{7D8E67F2-F753-4E06-8229-4970A6725835}"/>
          </ac:spMkLst>
        </pc:spChg>
        <pc:spChg chg="add del">
          <ac:chgData name="Nadimpally, Ravi K." userId="S::nadimpally.ravi_mayo.edu#ext#@twinsbaseball.com::ba71d222-638c-4d8a-a183-b9d11156e6eb" providerId="AD" clId="Web-{D587011C-6304-2E5A-7738-77777D399311}" dt="2020-09-15T21:28:50.781" v="148"/>
          <ac:spMkLst>
            <pc:docMk/>
            <pc:sldMk cId="522647266" sldId="351"/>
            <ac:spMk id="210" creationId="{007B8288-68CC-4847-8419-CF535B6B7EEA}"/>
          </ac:spMkLst>
        </pc:spChg>
        <pc:spChg chg="add del">
          <ac:chgData name="Nadimpally, Ravi K." userId="S::nadimpally.ravi_mayo.edu#ext#@twinsbaseball.com::ba71d222-638c-4d8a-a183-b9d11156e6eb" providerId="AD" clId="Web-{D587011C-6304-2E5A-7738-77777D399311}" dt="2020-09-15T21:28:50.781" v="148"/>
          <ac:spMkLst>
            <pc:docMk/>
            <pc:sldMk cId="522647266" sldId="351"/>
            <ac:spMk id="211" creationId="{32BA8EA8-C1B6-4309-B674-F9F399B96288}"/>
          </ac:spMkLst>
        </pc:spChg>
        <pc:spChg chg="add">
          <ac:chgData name="Nadimpally, Ravi K." userId="S::nadimpally.ravi_mayo.edu#ext#@twinsbaseball.com::ba71d222-638c-4d8a-a183-b9d11156e6eb" providerId="AD" clId="Web-{D587011C-6304-2E5A-7738-77777D399311}" dt="2020-09-15T21:28:50.828" v="149"/>
          <ac:spMkLst>
            <pc:docMk/>
            <pc:sldMk cId="522647266" sldId="351"/>
            <ac:spMk id="212" creationId="{7D8E67F2-F753-4E06-8229-4970A6725835}"/>
          </ac:spMkLst>
        </pc:spChg>
        <pc:spChg chg="add">
          <ac:chgData name="Nadimpally, Ravi K." userId="S::nadimpally.ravi_mayo.edu#ext#@twinsbaseball.com::ba71d222-638c-4d8a-a183-b9d11156e6eb" providerId="AD" clId="Web-{D587011C-6304-2E5A-7738-77777D399311}" dt="2020-09-15T21:28:50.828" v="149"/>
          <ac:spMkLst>
            <pc:docMk/>
            <pc:sldMk cId="522647266" sldId="351"/>
            <ac:spMk id="214" creationId="{007B8288-68CC-4847-8419-CF535B6B7EEA}"/>
          </ac:spMkLst>
        </pc:spChg>
        <pc:spChg chg="add">
          <ac:chgData name="Nadimpally, Ravi K." userId="S::nadimpally.ravi_mayo.edu#ext#@twinsbaseball.com::ba71d222-638c-4d8a-a183-b9d11156e6eb" providerId="AD" clId="Web-{D587011C-6304-2E5A-7738-77777D399311}" dt="2020-09-15T21:28:50.828" v="149"/>
          <ac:spMkLst>
            <pc:docMk/>
            <pc:sldMk cId="522647266" sldId="351"/>
            <ac:spMk id="215" creationId="{32BA8EA8-C1B6-4309-B674-F9F399B96288}"/>
          </ac:spMkLst>
        </pc:spChg>
        <pc:graphicFrameChg chg="mod modGraphic">
          <ac:chgData name="Nadimpally, Ravi K." userId="S::nadimpally.ravi_mayo.edu#ext#@twinsbaseball.com::ba71d222-638c-4d8a-a183-b9d11156e6eb" providerId="AD" clId="Web-{D587011C-6304-2E5A-7738-77777D399311}" dt="2020-09-15T21:28:50.828" v="149"/>
          <ac:graphicFrameMkLst>
            <pc:docMk/>
            <pc:sldMk cId="522647266" sldId="351"/>
            <ac:graphicFrameMk id="7" creationId="{AF537387-6CE3-4B88-BE4B-F7CCFCB281E9}"/>
          </ac:graphicFrameMkLst>
        </pc:graphicFrameChg>
        <pc:picChg chg="add del">
          <ac:chgData name="Nadimpally, Ravi K." userId="S::nadimpally.ravi_mayo.edu#ext#@twinsbaseball.com::ba71d222-638c-4d8a-a183-b9d11156e6eb" providerId="AD" clId="Web-{D587011C-6304-2E5A-7738-77777D399311}" dt="2020-09-15T21:27:56.354" v="134"/>
          <ac:picMkLst>
            <pc:docMk/>
            <pc:sldMk cId="522647266" sldId="351"/>
            <ac:picMk id="124" creationId="{2EE1BDFD-564B-44A4-841A-50D6A8E75CB4}"/>
          </ac:picMkLst>
        </pc:picChg>
        <pc:picChg chg="mod ord">
          <ac:chgData name="Nadimpally, Ravi K." userId="S::nadimpally.ravi_mayo.edu#ext#@twinsbaseball.com::ba71d222-638c-4d8a-a183-b9d11156e6eb" providerId="AD" clId="Web-{D587011C-6304-2E5A-7738-77777D399311}" dt="2020-09-15T21:28:50.828" v="149"/>
          <ac:picMkLst>
            <pc:docMk/>
            <pc:sldMk cId="522647266" sldId="351"/>
            <ac:picMk id="141" creationId="{38265AA7-332A-486C-8A04-8F03FF7A6A2B}"/>
          </ac:picMkLst>
        </pc:picChg>
        <pc:picChg chg="mod">
          <ac:chgData name="Nadimpally, Ravi K." userId="S::nadimpally.ravi_mayo.edu#ext#@twinsbaseball.com::ba71d222-638c-4d8a-a183-b9d11156e6eb" providerId="AD" clId="Web-{D587011C-6304-2E5A-7738-77777D399311}" dt="2020-09-15T21:28:50.828" v="149"/>
          <ac:picMkLst>
            <pc:docMk/>
            <pc:sldMk cId="522647266" sldId="351"/>
            <ac:picMk id="143" creationId="{E072019F-C3D6-47E8-BB60-88EBF2564727}"/>
          </ac:picMkLst>
        </pc:picChg>
        <pc:picChg chg="add del">
          <ac:chgData name="Nadimpally, Ravi K." userId="S::nadimpally.ravi_mayo.edu#ext#@twinsbaseball.com::ba71d222-638c-4d8a-a183-b9d11156e6eb" providerId="AD" clId="Web-{D587011C-6304-2E5A-7738-77777D399311}" dt="2020-09-15T21:28:05.170" v="136"/>
          <ac:picMkLst>
            <pc:docMk/>
            <pc:sldMk cId="522647266" sldId="351"/>
            <ac:picMk id="184" creationId="{2EE1BDFD-564B-44A4-841A-50D6A8E75CB4}"/>
          </ac:picMkLst>
        </pc:picChg>
        <pc:picChg chg="add del">
          <ac:chgData name="Nadimpally, Ravi K." userId="S::nadimpally.ravi_mayo.edu#ext#@twinsbaseball.com::ba71d222-638c-4d8a-a183-b9d11156e6eb" providerId="AD" clId="Web-{D587011C-6304-2E5A-7738-77777D399311}" dt="2020-09-15T21:28:09.389" v="138"/>
          <ac:picMkLst>
            <pc:docMk/>
            <pc:sldMk cId="522647266" sldId="351"/>
            <ac:picMk id="188" creationId="{2EE1BDFD-564B-44A4-841A-50D6A8E75CB4}"/>
          </ac:picMkLst>
        </pc:picChg>
        <pc:picChg chg="add del">
          <ac:chgData name="Nadimpally, Ravi K." userId="S::nadimpally.ravi_mayo.edu#ext#@twinsbaseball.com::ba71d222-638c-4d8a-a183-b9d11156e6eb" providerId="AD" clId="Web-{D587011C-6304-2E5A-7738-77777D399311}" dt="2020-09-15T21:28:15.733" v="140"/>
          <ac:picMkLst>
            <pc:docMk/>
            <pc:sldMk cId="522647266" sldId="351"/>
            <ac:picMk id="193" creationId="{2EE1BDFD-564B-44A4-841A-50D6A8E75CB4}"/>
          </ac:picMkLst>
        </pc:picChg>
        <pc:picChg chg="add del">
          <ac:chgData name="Nadimpally, Ravi K." userId="S::nadimpally.ravi_mayo.edu#ext#@twinsbaseball.com::ba71d222-638c-4d8a-a183-b9d11156e6eb" providerId="AD" clId="Web-{D587011C-6304-2E5A-7738-77777D399311}" dt="2020-09-15T21:28:37.218" v="142"/>
          <ac:picMkLst>
            <pc:docMk/>
            <pc:sldMk cId="522647266" sldId="351"/>
            <ac:picMk id="197" creationId="{2EE1BDFD-564B-44A4-841A-50D6A8E75CB4}"/>
          </ac:picMkLst>
        </pc:picChg>
        <pc:picChg chg="add del">
          <ac:chgData name="Nadimpally, Ravi K." userId="S::nadimpally.ravi_mayo.edu#ext#@twinsbaseball.com::ba71d222-638c-4d8a-a183-b9d11156e6eb" providerId="AD" clId="Web-{D587011C-6304-2E5A-7738-77777D399311}" dt="2020-09-15T21:28:41.015" v="144"/>
          <ac:picMkLst>
            <pc:docMk/>
            <pc:sldMk cId="522647266" sldId="351"/>
            <ac:picMk id="201" creationId="{2EE1BDFD-564B-44A4-841A-50D6A8E75CB4}"/>
          </ac:picMkLst>
        </pc:picChg>
        <pc:picChg chg="add del">
          <ac:chgData name="Nadimpally, Ravi K." userId="S::nadimpally.ravi_mayo.edu#ext#@twinsbaseball.com::ba71d222-638c-4d8a-a183-b9d11156e6eb" providerId="AD" clId="Web-{D587011C-6304-2E5A-7738-77777D399311}" dt="2020-09-15T21:28:44.203" v="146"/>
          <ac:picMkLst>
            <pc:docMk/>
            <pc:sldMk cId="522647266" sldId="351"/>
            <ac:picMk id="205" creationId="{2EE1BDFD-564B-44A4-841A-50D6A8E75CB4}"/>
          </ac:picMkLst>
        </pc:picChg>
        <pc:picChg chg="add del">
          <ac:chgData name="Nadimpally, Ravi K." userId="S::nadimpally.ravi_mayo.edu#ext#@twinsbaseball.com::ba71d222-638c-4d8a-a183-b9d11156e6eb" providerId="AD" clId="Web-{D587011C-6304-2E5A-7738-77777D399311}" dt="2020-09-15T21:28:50.781" v="148"/>
          <ac:picMkLst>
            <pc:docMk/>
            <pc:sldMk cId="522647266" sldId="351"/>
            <ac:picMk id="209" creationId="{2EE1BDFD-564B-44A4-841A-50D6A8E75CB4}"/>
          </ac:picMkLst>
        </pc:picChg>
        <pc:picChg chg="add">
          <ac:chgData name="Nadimpally, Ravi K." userId="S::nadimpally.ravi_mayo.edu#ext#@twinsbaseball.com::ba71d222-638c-4d8a-a183-b9d11156e6eb" providerId="AD" clId="Web-{D587011C-6304-2E5A-7738-77777D399311}" dt="2020-09-15T21:28:50.828" v="149"/>
          <ac:picMkLst>
            <pc:docMk/>
            <pc:sldMk cId="522647266" sldId="351"/>
            <ac:picMk id="213" creationId="{2EE1BDFD-564B-44A4-841A-50D6A8E75CB4}"/>
          </ac:picMkLst>
        </pc:picChg>
      </pc:sldChg>
      <pc:sldChg chg="addSp delSp modSp">
        <pc:chgData name="Nadimpally, Ravi K." userId="S::nadimpally.ravi_mayo.edu#ext#@twinsbaseball.com::ba71d222-638c-4d8a-a183-b9d11156e6eb" providerId="AD" clId="Web-{D587011C-6304-2E5A-7738-77777D399311}" dt="2020-09-15T21:38:26.527" v="199" actId="14100"/>
        <pc:sldMkLst>
          <pc:docMk/>
          <pc:sldMk cId="2307563507" sldId="354"/>
        </pc:sldMkLst>
        <pc:spChg chg="add del">
          <ac:chgData name="Nadimpally, Ravi K." userId="S::nadimpally.ravi_mayo.edu#ext#@twinsbaseball.com::ba71d222-638c-4d8a-a183-b9d11156e6eb" providerId="AD" clId="Web-{D587011C-6304-2E5A-7738-77777D399311}" dt="2020-09-15T21:37:56.917" v="193"/>
          <ac:spMkLst>
            <pc:docMk/>
            <pc:sldMk cId="2307563507" sldId="354"/>
            <ac:spMk id="290" creationId="{7D8E67F2-F753-4E06-8229-4970A6725835}"/>
          </ac:spMkLst>
        </pc:spChg>
        <pc:spChg chg="add del">
          <ac:chgData name="Nadimpally, Ravi K." userId="S::nadimpally.ravi_mayo.edu#ext#@twinsbaseball.com::ba71d222-638c-4d8a-a183-b9d11156e6eb" providerId="AD" clId="Web-{D587011C-6304-2E5A-7738-77777D399311}" dt="2020-09-15T21:37:56.917" v="193"/>
          <ac:spMkLst>
            <pc:docMk/>
            <pc:sldMk cId="2307563507" sldId="354"/>
            <ac:spMk id="292" creationId="{007B8288-68CC-4847-8419-CF535B6B7EEA}"/>
          </ac:spMkLst>
        </pc:spChg>
        <pc:spChg chg="add del">
          <ac:chgData name="Nadimpally, Ravi K." userId="S::nadimpally.ravi_mayo.edu#ext#@twinsbaseball.com::ba71d222-638c-4d8a-a183-b9d11156e6eb" providerId="AD" clId="Web-{D587011C-6304-2E5A-7738-77777D399311}" dt="2020-09-15T21:37:56.917" v="193"/>
          <ac:spMkLst>
            <pc:docMk/>
            <pc:sldMk cId="2307563507" sldId="354"/>
            <ac:spMk id="293" creationId="{32BA8EA8-C1B6-4309-B674-F9F399B96288}"/>
          </ac:spMkLst>
        </pc:spChg>
        <pc:spChg chg="add del">
          <ac:chgData name="Nadimpally, Ravi K." userId="S::nadimpally.ravi_mayo.edu#ext#@twinsbaseball.com::ba71d222-638c-4d8a-a183-b9d11156e6eb" providerId="AD" clId="Web-{D587011C-6304-2E5A-7738-77777D399311}" dt="2020-09-15T21:37:48.402" v="191"/>
          <ac:spMkLst>
            <pc:docMk/>
            <pc:sldMk cId="2307563507" sldId="354"/>
            <ac:spMk id="295" creationId="{7D8E67F2-F753-4E06-8229-4970A6725835}"/>
          </ac:spMkLst>
        </pc:spChg>
        <pc:spChg chg="add del">
          <ac:chgData name="Nadimpally, Ravi K." userId="S::nadimpally.ravi_mayo.edu#ext#@twinsbaseball.com::ba71d222-638c-4d8a-a183-b9d11156e6eb" providerId="AD" clId="Web-{D587011C-6304-2E5A-7738-77777D399311}" dt="2020-09-15T21:37:48.402" v="191"/>
          <ac:spMkLst>
            <pc:docMk/>
            <pc:sldMk cId="2307563507" sldId="354"/>
            <ac:spMk id="297" creationId="{007B8288-68CC-4847-8419-CF535B6B7EEA}"/>
          </ac:spMkLst>
        </pc:spChg>
        <pc:spChg chg="add del">
          <ac:chgData name="Nadimpally, Ravi K." userId="S::nadimpally.ravi_mayo.edu#ext#@twinsbaseball.com::ba71d222-638c-4d8a-a183-b9d11156e6eb" providerId="AD" clId="Web-{D587011C-6304-2E5A-7738-77777D399311}" dt="2020-09-15T21:37:48.402" v="191"/>
          <ac:spMkLst>
            <pc:docMk/>
            <pc:sldMk cId="2307563507" sldId="354"/>
            <ac:spMk id="298" creationId="{32BA8EA8-C1B6-4309-B674-F9F399B96288}"/>
          </ac:spMkLst>
        </pc:spChg>
        <pc:spChg chg="add del">
          <ac:chgData name="Nadimpally, Ravi K." userId="S::nadimpally.ravi_mayo.edu#ext#@twinsbaseball.com::ba71d222-638c-4d8a-a183-b9d11156e6eb" providerId="AD" clId="Web-{D587011C-6304-2E5A-7738-77777D399311}" dt="2020-09-15T21:37:56.917" v="193"/>
          <ac:spMkLst>
            <pc:docMk/>
            <pc:sldMk cId="2307563507" sldId="354"/>
            <ac:spMk id="299" creationId="{7D8E67F2-F753-4E06-8229-4970A6725835}"/>
          </ac:spMkLst>
        </pc:spChg>
        <pc:spChg chg="add del">
          <ac:chgData name="Nadimpally, Ravi K." userId="S::nadimpally.ravi_mayo.edu#ext#@twinsbaseball.com::ba71d222-638c-4d8a-a183-b9d11156e6eb" providerId="AD" clId="Web-{D587011C-6304-2E5A-7738-77777D399311}" dt="2020-09-15T21:37:56.917" v="193"/>
          <ac:spMkLst>
            <pc:docMk/>
            <pc:sldMk cId="2307563507" sldId="354"/>
            <ac:spMk id="301" creationId="{007B8288-68CC-4847-8419-CF535B6B7EEA}"/>
          </ac:spMkLst>
        </pc:spChg>
        <pc:spChg chg="add del">
          <ac:chgData name="Nadimpally, Ravi K." userId="S::nadimpally.ravi_mayo.edu#ext#@twinsbaseball.com::ba71d222-638c-4d8a-a183-b9d11156e6eb" providerId="AD" clId="Web-{D587011C-6304-2E5A-7738-77777D399311}" dt="2020-09-15T21:37:56.917" v="193"/>
          <ac:spMkLst>
            <pc:docMk/>
            <pc:sldMk cId="2307563507" sldId="354"/>
            <ac:spMk id="302" creationId="{32BA8EA8-C1B6-4309-B674-F9F399B96288}"/>
          </ac:spMkLst>
        </pc:spChg>
        <pc:graphicFrameChg chg="mod modGraphic">
          <ac:chgData name="Nadimpally, Ravi K." userId="S::nadimpally.ravi_mayo.edu#ext#@twinsbaseball.com::ba71d222-638c-4d8a-a183-b9d11156e6eb" providerId="AD" clId="Web-{D587011C-6304-2E5A-7738-77777D399311}" dt="2020-09-15T21:38:26.527" v="199" actId="14100"/>
          <ac:graphicFrameMkLst>
            <pc:docMk/>
            <pc:sldMk cId="2307563507" sldId="354"/>
            <ac:graphicFrameMk id="7" creationId="{AF537387-6CE3-4B88-BE4B-F7CCFCB281E9}"/>
          </ac:graphicFrameMkLst>
        </pc:graphicFrameChg>
        <pc:picChg chg="add del">
          <ac:chgData name="Nadimpally, Ravi K." userId="S::nadimpally.ravi_mayo.edu#ext#@twinsbaseball.com::ba71d222-638c-4d8a-a183-b9d11156e6eb" providerId="AD" clId="Web-{D587011C-6304-2E5A-7738-77777D399311}" dt="2020-09-15T21:37:56.917" v="193"/>
          <ac:picMkLst>
            <pc:docMk/>
            <pc:sldMk cId="2307563507" sldId="354"/>
            <ac:picMk id="291" creationId="{2EE1BDFD-564B-44A4-841A-50D6A8E75CB4}"/>
          </ac:picMkLst>
        </pc:picChg>
        <pc:picChg chg="add del">
          <ac:chgData name="Nadimpally, Ravi K." userId="S::nadimpally.ravi_mayo.edu#ext#@twinsbaseball.com::ba71d222-638c-4d8a-a183-b9d11156e6eb" providerId="AD" clId="Web-{D587011C-6304-2E5A-7738-77777D399311}" dt="2020-09-15T21:37:48.402" v="191"/>
          <ac:picMkLst>
            <pc:docMk/>
            <pc:sldMk cId="2307563507" sldId="354"/>
            <ac:picMk id="296" creationId="{2EE1BDFD-564B-44A4-841A-50D6A8E75CB4}"/>
          </ac:picMkLst>
        </pc:picChg>
        <pc:picChg chg="add del">
          <ac:chgData name="Nadimpally, Ravi K." userId="S::nadimpally.ravi_mayo.edu#ext#@twinsbaseball.com::ba71d222-638c-4d8a-a183-b9d11156e6eb" providerId="AD" clId="Web-{D587011C-6304-2E5A-7738-77777D399311}" dt="2020-09-15T21:37:56.917" v="193"/>
          <ac:picMkLst>
            <pc:docMk/>
            <pc:sldMk cId="2307563507" sldId="354"/>
            <ac:picMk id="300" creationId="{2EE1BDFD-564B-44A4-841A-50D6A8E75CB4}"/>
          </ac:picMkLst>
        </pc:picChg>
      </pc:sldChg>
      <pc:sldChg chg="addSp delSp modSp mod setBg">
        <pc:chgData name="Nadimpally, Ravi K." userId="S::nadimpally.ravi_mayo.edu#ext#@twinsbaseball.com::ba71d222-638c-4d8a-a183-b9d11156e6eb" providerId="AD" clId="Web-{D587011C-6304-2E5A-7738-77777D399311}" dt="2020-09-15T21:46:50.694" v="255"/>
        <pc:sldMkLst>
          <pc:docMk/>
          <pc:sldMk cId="243871437" sldId="356"/>
        </pc:sldMkLst>
        <pc:spChg chg="add">
          <ac:chgData name="Nadimpally, Ravi K." userId="S::nadimpally.ravi_mayo.edu#ext#@twinsbaseball.com::ba71d222-638c-4d8a-a183-b9d11156e6eb" providerId="AD" clId="Web-{D587011C-6304-2E5A-7738-77777D399311}" dt="2020-09-15T21:46:41.819" v="254"/>
          <ac:spMkLst>
            <pc:docMk/>
            <pc:sldMk cId="243871437" sldId="356"/>
            <ac:spMk id="192" creationId="{7D8E67F2-F753-4E06-8229-4970A6725835}"/>
          </ac:spMkLst>
        </pc:spChg>
        <pc:spChg chg="add">
          <ac:chgData name="Nadimpally, Ravi K." userId="S::nadimpally.ravi_mayo.edu#ext#@twinsbaseball.com::ba71d222-638c-4d8a-a183-b9d11156e6eb" providerId="AD" clId="Web-{D587011C-6304-2E5A-7738-77777D399311}" dt="2020-09-15T21:46:41.819" v="254"/>
          <ac:spMkLst>
            <pc:docMk/>
            <pc:sldMk cId="243871437" sldId="356"/>
            <ac:spMk id="194" creationId="{007B8288-68CC-4847-8419-CF535B6B7EEA}"/>
          </ac:spMkLst>
        </pc:spChg>
        <pc:spChg chg="add">
          <ac:chgData name="Nadimpally, Ravi K." userId="S::nadimpally.ravi_mayo.edu#ext#@twinsbaseball.com::ba71d222-638c-4d8a-a183-b9d11156e6eb" providerId="AD" clId="Web-{D587011C-6304-2E5A-7738-77777D399311}" dt="2020-09-15T21:46:41.819" v="254"/>
          <ac:spMkLst>
            <pc:docMk/>
            <pc:sldMk cId="243871437" sldId="356"/>
            <ac:spMk id="195" creationId="{32BA8EA8-C1B6-4309-B674-F9F399B96288}"/>
          </ac:spMkLst>
        </pc:spChg>
        <pc:spChg chg="del">
          <ac:chgData name="Nadimpally, Ravi K." userId="S::nadimpally.ravi_mayo.edu#ext#@twinsbaseball.com::ba71d222-638c-4d8a-a183-b9d11156e6eb" providerId="AD" clId="Web-{D587011C-6304-2E5A-7738-77777D399311}" dt="2020-09-15T21:44:01.113" v="245"/>
          <ac:spMkLst>
            <pc:docMk/>
            <pc:sldMk cId="243871437" sldId="356"/>
            <ac:spMk id="233" creationId="{7D8E67F2-F753-4E06-8229-4970A6725835}"/>
          </ac:spMkLst>
        </pc:spChg>
        <pc:spChg chg="del">
          <ac:chgData name="Nadimpally, Ravi K." userId="S::nadimpally.ravi_mayo.edu#ext#@twinsbaseball.com::ba71d222-638c-4d8a-a183-b9d11156e6eb" providerId="AD" clId="Web-{D587011C-6304-2E5A-7738-77777D399311}" dt="2020-09-15T21:44:01.113" v="245"/>
          <ac:spMkLst>
            <pc:docMk/>
            <pc:sldMk cId="243871437" sldId="356"/>
            <ac:spMk id="237" creationId="{007B8288-68CC-4847-8419-CF535B6B7EEA}"/>
          </ac:spMkLst>
        </pc:spChg>
        <pc:spChg chg="del">
          <ac:chgData name="Nadimpally, Ravi K." userId="S::nadimpally.ravi_mayo.edu#ext#@twinsbaseball.com::ba71d222-638c-4d8a-a183-b9d11156e6eb" providerId="AD" clId="Web-{D587011C-6304-2E5A-7738-77777D399311}" dt="2020-09-15T21:44:01.113" v="245"/>
          <ac:spMkLst>
            <pc:docMk/>
            <pc:sldMk cId="243871437" sldId="356"/>
            <ac:spMk id="239" creationId="{32BA8EA8-C1B6-4309-B674-F9F399B96288}"/>
          </ac:spMkLst>
        </pc:spChg>
        <pc:spChg chg="add del">
          <ac:chgData name="Nadimpally, Ravi K." userId="S::nadimpally.ravi_mayo.edu#ext#@twinsbaseball.com::ba71d222-638c-4d8a-a183-b9d11156e6eb" providerId="AD" clId="Web-{D587011C-6304-2E5A-7738-77777D399311}" dt="2020-09-15T21:45:45.912" v="251"/>
          <ac:spMkLst>
            <pc:docMk/>
            <pc:sldMk cId="243871437" sldId="356"/>
            <ac:spMk id="244" creationId="{7D8E67F2-F753-4E06-8229-4970A6725835}"/>
          </ac:spMkLst>
        </pc:spChg>
        <pc:spChg chg="add del">
          <ac:chgData name="Nadimpally, Ravi K." userId="S::nadimpally.ravi_mayo.edu#ext#@twinsbaseball.com::ba71d222-638c-4d8a-a183-b9d11156e6eb" providerId="AD" clId="Web-{D587011C-6304-2E5A-7738-77777D399311}" dt="2020-09-15T21:45:45.912" v="251"/>
          <ac:spMkLst>
            <pc:docMk/>
            <pc:sldMk cId="243871437" sldId="356"/>
            <ac:spMk id="248" creationId="{007B8288-68CC-4847-8419-CF535B6B7EEA}"/>
          </ac:spMkLst>
        </pc:spChg>
        <pc:spChg chg="add del">
          <ac:chgData name="Nadimpally, Ravi K." userId="S::nadimpally.ravi_mayo.edu#ext#@twinsbaseball.com::ba71d222-638c-4d8a-a183-b9d11156e6eb" providerId="AD" clId="Web-{D587011C-6304-2E5A-7738-77777D399311}" dt="2020-09-15T21:45:45.912" v="251"/>
          <ac:spMkLst>
            <pc:docMk/>
            <pc:sldMk cId="243871437" sldId="356"/>
            <ac:spMk id="250" creationId="{32BA8EA8-C1B6-4309-B674-F9F399B96288}"/>
          </ac:spMkLst>
        </pc:spChg>
        <pc:spChg chg="add del">
          <ac:chgData name="Nadimpally, Ravi K." userId="S::nadimpally.ravi_mayo.edu#ext#@twinsbaseball.com::ba71d222-638c-4d8a-a183-b9d11156e6eb" providerId="AD" clId="Web-{D587011C-6304-2E5A-7738-77777D399311}" dt="2020-09-15T21:46:01.490" v="252"/>
          <ac:spMkLst>
            <pc:docMk/>
            <pc:sldMk cId="243871437" sldId="356"/>
            <ac:spMk id="255" creationId="{7D8E67F2-F753-4E06-8229-4970A6725835}"/>
          </ac:spMkLst>
        </pc:spChg>
        <pc:spChg chg="add del">
          <ac:chgData name="Nadimpally, Ravi K." userId="S::nadimpally.ravi_mayo.edu#ext#@twinsbaseball.com::ba71d222-638c-4d8a-a183-b9d11156e6eb" providerId="AD" clId="Web-{D587011C-6304-2E5A-7738-77777D399311}" dt="2020-09-15T21:46:01.490" v="252"/>
          <ac:spMkLst>
            <pc:docMk/>
            <pc:sldMk cId="243871437" sldId="356"/>
            <ac:spMk id="259" creationId="{007B8288-68CC-4847-8419-CF535B6B7EEA}"/>
          </ac:spMkLst>
        </pc:spChg>
        <pc:spChg chg="add del">
          <ac:chgData name="Nadimpally, Ravi K." userId="S::nadimpally.ravi_mayo.edu#ext#@twinsbaseball.com::ba71d222-638c-4d8a-a183-b9d11156e6eb" providerId="AD" clId="Web-{D587011C-6304-2E5A-7738-77777D399311}" dt="2020-09-15T21:46:01.490" v="252"/>
          <ac:spMkLst>
            <pc:docMk/>
            <pc:sldMk cId="243871437" sldId="356"/>
            <ac:spMk id="261" creationId="{32BA8EA8-C1B6-4309-B674-F9F399B96288}"/>
          </ac:spMkLst>
        </pc:spChg>
        <pc:spChg chg="add del">
          <ac:chgData name="Nadimpally, Ravi K." userId="S::nadimpally.ravi_mayo.edu#ext#@twinsbaseball.com::ba71d222-638c-4d8a-a183-b9d11156e6eb" providerId="AD" clId="Web-{D587011C-6304-2E5A-7738-77777D399311}" dt="2020-09-15T21:46:41.819" v="254"/>
          <ac:spMkLst>
            <pc:docMk/>
            <pc:sldMk cId="243871437" sldId="356"/>
            <ac:spMk id="266" creationId="{7D8E67F2-F753-4E06-8229-4970A6725835}"/>
          </ac:spMkLst>
        </pc:spChg>
        <pc:spChg chg="add del">
          <ac:chgData name="Nadimpally, Ravi K." userId="S::nadimpally.ravi_mayo.edu#ext#@twinsbaseball.com::ba71d222-638c-4d8a-a183-b9d11156e6eb" providerId="AD" clId="Web-{D587011C-6304-2E5A-7738-77777D399311}" dt="2020-09-15T21:46:41.819" v="254"/>
          <ac:spMkLst>
            <pc:docMk/>
            <pc:sldMk cId="243871437" sldId="356"/>
            <ac:spMk id="270" creationId="{007B8288-68CC-4847-8419-CF535B6B7EEA}"/>
          </ac:spMkLst>
        </pc:spChg>
        <pc:spChg chg="add del">
          <ac:chgData name="Nadimpally, Ravi K." userId="S::nadimpally.ravi_mayo.edu#ext#@twinsbaseball.com::ba71d222-638c-4d8a-a183-b9d11156e6eb" providerId="AD" clId="Web-{D587011C-6304-2E5A-7738-77777D399311}" dt="2020-09-15T21:46:41.819" v="254"/>
          <ac:spMkLst>
            <pc:docMk/>
            <pc:sldMk cId="243871437" sldId="356"/>
            <ac:spMk id="272" creationId="{32BA8EA8-C1B6-4309-B674-F9F399B96288}"/>
          </ac:spMkLst>
        </pc:spChg>
        <pc:graphicFrameChg chg="mod modGraphic">
          <ac:chgData name="Nadimpally, Ravi K." userId="S::nadimpally.ravi_mayo.edu#ext#@twinsbaseball.com::ba71d222-638c-4d8a-a183-b9d11156e6eb" providerId="AD" clId="Web-{D587011C-6304-2E5A-7738-77777D399311}" dt="2020-09-15T21:46:50.694" v="255"/>
          <ac:graphicFrameMkLst>
            <pc:docMk/>
            <pc:sldMk cId="243871437" sldId="356"/>
            <ac:graphicFrameMk id="190" creationId="{D5879E2B-8F07-4CA7-A257-0047352C9B1A}"/>
          </ac:graphicFrameMkLst>
        </pc:graphicFrameChg>
        <pc:picChg chg="add">
          <ac:chgData name="Nadimpally, Ravi K." userId="S::nadimpally.ravi_mayo.edu#ext#@twinsbaseball.com::ba71d222-638c-4d8a-a183-b9d11156e6eb" providerId="AD" clId="Web-{D587011C-6304-2E5A-7738-77777D399311}" dt="2020-09-15T21:46:41.819" v="254"/>
          <ac:picMkLst>
            <pc:docMk/>
            <pc:sldMk cId="243871437" sldId="356"/>
            <ac:picMk id="193" creationId="{2EE1BDFD-564B-44A4-841A-50D6A8E75CB4}"/>
          </ac:picMkLst>
        </pc:picChg>
        <pc:picChg chg="del">
          <ac:chgData name="Nadimpally, Ravi K." userId="S::nadimpally.ravi_mayo.edu#ext#@twinsbaseball.com::ba71d222-638c-4d8a-a183-b9d11156e6eb" providerId="AD" clId="Web-{D587011C-6304-2E5A-7738-77777D399311}" dt="2020-09-15T21:44:01.113" v="245"/>
          <ac:picMkLst>
            <pc:docMk/>
            <pc:sldMk cId="243871437" sldId="356"/>
            <ac:picMk id="235" creationId="{2EE1BDFD-564B-44A4-841A-50D6A8E75CB4}"/>
          </ac:picMkLst>
        </pc:picChg>
        <pc:picChg chg="add del">
          <ac:chgData name="Nadimpally, Ravi K." userId="S::nadimpally.ravi_mayo.edu#ext#@twinsbaseball.com::ba71d222-638c-4d8a-a183-b9d11156e6eb" providerId="AD" clId="Web-{D587011C-6304-2E5A-7738-77777D399311}" dt="2020-09-15T21:45:45.912" v="251"/>
          <ac:picMkLst>
            <pc:docMk/>
            <pc:sldMk cId="243871437" sldId="356"/>
            <ac:picMk id="246" creationId="{2EE1BDFD-564B-44A4-841A-50D6A8E75CB4}"/>
          </ac:picMkLst>
        </pc:picChg>
        <pc:picChg chg="add del">
          <ac:chgData name="Nadimpally, Ravi K." userId="S::nadimpally.ravi_mayo.edu#ext#@twinsbaseball.com::ba71d222-638c-4d8a-a183-b9d11156e6eb" providerId="AD" clId="Web-{D587011C-6304-2E5A-7738-77777D399311}" dt="2020-09-15T21:46:01.490" v="252"/>
          <ac:picMkLst>
            <pc:docMk/>
            <pc:sldMk cId="243871437" sldId="356"/>
            <ac:picMk id="257" creationId="{2EE1BDFD-564B-44A4-841A-50D6A8E75CB4}"/>
          </ac:picMkLst>
        </pc:picChg>
        <pc:picChg chg="add del">
          <ac:chgData name="Nadimpally, Ravi K." userId="S::nadimpally.ravi_mayo.edu#ext#@twinsbaseball.com::ba71d222-638c-4d8a-a183-b9d11156e6eb" providerId="AD" clId="Web-{D587011C-6304-2E5A-7738-77777D399311}" dt="2020-09-15T21:46:41.819" v="254"/>
          <ac:picMkLst>
            <pc:docMk/>
            <pc:sldMk cId="243871437" sldId="356"/>
            <ac:picMk id="268" creationId="{2EE1BDFD-564B-44A4-841A-50D6A8E75CB4}"/>
          </ac:picMkLst>
        </pc:picChg>
      </pc:sldChg>
      <pc:sldChg chg="addSp delSp modSp del mod setBg">
        <pc:chgData name="Nadimpally, Ravi K." userId="S::nadimpally.ravi_mayo.edu#ext#@twinsbaseball.com::ba71d222-638c-4d8a-a183-b9d11156e6eb" providerId="AD" clId="Web-{D587011C-6304-2E5A-7738-77777D399311}" dt="2020-09-15T21:51:09.606" v="279"/>
        <pc:sldMkLst>
          <pc:docMk/>
          <pc:sldMk cId="2043078454" sldId="358"/>
        </pc:sldMkLst>
        <pc:spChg chg="del">
          <ac:chgData name="Nadimpally, Ravi K." userId="S::nadimpally.ravi_mayo.edu#ext#@twinsbaseball.com::ba71d222-638c-4d8a-a183-b9d11156e6eb" providerId="AD" clId="Web-{D587011C-6304-2E5A-7738-77777D399311}" dt="2020-09-15T21:48:20.884" v="264"/>
          <ac:spMkLst>
            <pc:docMk/>
            <pc:sldMk cId="2043078454" sldId="358"/>
            <ac:spMk id="241" creationId="{7D8E67F2-F753-4E06-8229-4970A6725835}"/>
          </ac:spMkLst>
        </pc:spChg>
        <pc:spChg chg="del">
          <ac:chgData name="Nadimpally, Ravi K." userId="S::nadimpally.ravi_mayo.edu#ext#@twinsbaseball.com::ba71d222-638c-4d8a-a183-b9d11156e6eb" providerId="AD" clId="Web-{D587011C-6304-2E5A-7738-77777D399311}" dt="2020-09-15T21:48:20.884" v="264"/>
          <ac:spMkLst>
            <pc:docMk/>
            <pc:sldMk cId="2043078454" sldId="358"/>
            <ac:spMk id="243" creationId="{007B8288-68CC-4847-8419-CF535B6B7EEA}"/>
          </ac:spMkLst>
        </pc:spChg>
        <pc:spChg chg="del">
          <ac:chgData name="Nadimpally, Ravi K." userId="S::nadimpally.ravi_mayo.edu#ext#@twinsbaseball.com::ba71d222-638c-4d8a-a183-b9d11156e6eb" providerId="AD" clId="Web-{D587011C-6304-2E5A-7738-77777D399311}" dt="2020-09-15T21:48:20.884" v="264"/>
          <ac:spMkLst>
            <pc:docMk/>
            <pc:sldMk cId="2043078454" sldId="358"/>
            <ac:spMk id="250" creationId="{32BA8EA8-C1B6-4309-B674-F9F399B96288}"/>
          </ac:spMkLst>
        </pc:spChg>
        <pc:spChg chg="add">
          <ac:chgData name="Nadimpally, Ravi K." userId="S::nadimpally.ravi_mayo.edu#ext#@twinsbaseball.com::ba71d222-638c-4d8a-a183-b9d11156e6eb" providerId="AD" clId="Web-{D587011C-6304-2E5A-7738-77777D399311}" dt="2020-09-15T21:48:20.884" v="264"/>
          <ac:spMkLst>
            <pc:docMk/>
            <pc:sldMk cId="2043078454" sldId="358"/>
            <ac:spMk id="255" creationId="{7D8E67F2-F753-4E06-8229-4970A6725835}"/>
          </ac:spMkLst>
        </pc:spChg>
        <pc:spChg chg="add">
          <ac:chgData name="Nadimpally, Ravi K." userId="S::nadimpally.ravi_mayo.edu#ext#@twinsbaseball.com::ba71d222-638c-4d8a-a183-b9d11156e6eb" providerId="AD" clId="Web-{D587011C-6304-2E5A-7738-77777D399311}" dt="2020-09-15T21:48:20.884" v="264"/>
          <ac:spMkLst>
            <pc:docMk/>
            <pc:sldMk cId="2043078454" sldId="358"/>
            <ac:spMk id="259" creationId="{007B8288-68CC-4847-8419-CF535B6B7EEA}"/>
          </ac:spMkLst>
        </pc:spChg>
        <pc:spChg chg="add">
          <ac:chgData name="Nadimpally, Ravi K." userId="S::nadimpally.ravi_mayo.edu#ext#@twinsbaseball.com::ba71d222-638c-4d8a-a183-b9d11156e6eb" providerId="AD" clId="Web-{D587011C-6304-2E5A-7738-77777D399311}" dt="2020-09-15T21:48:20.884" v="264"/>
          <ac:spMkLst>
            <pc:docMk/>
            <pc:sldMk cId="2043078454" sldId="358"/>
            <ac:spMk id="261" creationId="{32BA8EA8-C1B6-4309-B674-F9F399B96288}"/>
          </ac:spMkLst>
        </pc:spChg>
        <pc:graphicFrameChg chg="mod modGraphic">
          <ac:chgData name="Nadimpally, Ravi K." userId="S::nadimpally.ravi_mayo.edu#ext#@twinsbaseball.com::ba71d222-638c-4d8a-a183-b9d11156e6eb" providerId="AD" clId="Web-{D587011C-6304-2E5A-7738-77777D399311}" dt="2020-09-15T21:50:07.058" v="269"/>
          <ac:graphicFrameMkLst>
            <pc:docMk/>
            <pc:sldMk cId="2043078454" sldId="358"/>
            <ac:graphicFrameMk id="190" creationId="{D5879E2B-8F07-4CA7-A257-0047352C9B1A}"/>
          </ac:graphicFrameMkLst>
        </pc:graphicFrameChg>
        <pc:picChg chg="del">
          <ac:chgData name="Nadimpally, Ravi K." userId="S::nadimpally.ravi_mayo.edu#ext#@twinsbaseball.com::ba71d222-638c-4d8a-a183-b9d11156e6eb" providerId="AD" clId="Web-{D587011C-6304-2E5A-7738-77777D399311}" dt="2020-09-15T21:48:20.884" v="264"/>
          <ac:picMkLst>
            <pc:docMk/>
            <pc:sldMk cId="2043078454" sldId="358"/>
            <ac:picMk id="242" creationId="{2EE1BDFD-564B-44A4-841A-50D6A8E75CB4}"/>
          </ac:picMkLst>
        </pc:picChg>
        <pc:picChg chg="add">
          <ac:chgData name="Nadimpally, Ravi K." userId="S::nadimpally.ravi_mayo.edu#ext#@twinsbaseball.com::ba71d222-638c-4d8a-a183-b9d11156e6eb" providerId="AD" clId="Web-{D587011C-6304-2E5A-7738-77777D399311}" dt="2020-09-15T21:48:20.884" v="264"/>
          <ac:picMkLst>
            <pc:docMk/>
            <pc:sldMk cId="2043078454" sldId="358"/>
            <ac:picMk id="257" creationId="{2EE1BDFD-564B-44A4-841A-50D6A8E75CB4}"/>
          </ac:picMkLst>
        </pc:picChg>
      </pc:sldChg>
      <pc:sldChg chg="modSp">
        <pc:chgData name="Nadimpally, Ravi K." userId="S::nadimpally.ravi_mayo.edu#ext#@twinsbaseball.com::ba71d222-638c-4d8a-a183-b9d11156e6eb" providerId="AD" clId="Web-{D587011C-6304-2E5A-7738-77777D399311}" dt="2020-09-15T21:51:39.216" v="282" actId="14100"/>
        <pc:sldMkLst>
          <pc:docMk/>
          <pc:sldMk cId="3029371028" sldId="359"/>
        </pc:sldMkLst>
        <pc:graphicFrameChg chg="mod">
          <ac:chgData name="Nadimpally, Ravi K." userId="S::nadimpally.ravi_mayo.edu#ext#@twinsbaseball.com::ba71d222-638c-4d8a-a183-b9d11156e6eb" providerId="AD" clId="Web-{D587011C-6304-2E5A-7738-77777D399311}" dt="2020-09-15T21:51:39.216" v="282" actId="14100"/>
          <ac:graphicFrameMkLst>
            <pc:docMk/>
            <pc:sldMk cId="3029371028" sldId="359"/>
            <ac:graphicFrameMk id="190" creationId="{D5879E2B-8F07-4CA7-A257-0047352C9B1A}"/>
          </ac:graphicFrameMkLst>
        </pc:graphicFrameChg>
      </pc:sldChg>
      <pc:sldChg chg="delSp modSp modNotes">
        <pc:chgData name="Nadimpally, Ravi K." userId="S::nadimpally.ravi_mayo.edu#ext#@twinsbaseball.com::ba71d222-638c-4d8a-a183-b9d11156e6eb" providerId="AD" clId="Web-{D587011C-6304-2E5A-7738-77777D399311}" dt="2020-09-15T21:54:10.469" v="305"/>
        <pc:sldMkLst>
          <pc:docMk/>
          <pc:sldMk cId="2497959991" sldId="360"/>
        </pc:sldMkLst>
        <pc:spChg chg="del mod">
          <ac:chgData name="Nadimpally, Ravi K." userId="S::nadimpally.ravi_mayo.edu#ext#@twinsbaseball.com::ba71d222-638c-4d8a-a183-b9d11156e6eb" providerId="AD" clId="Web-{D587011C-6304-2E5A-7738-77777D399311}" dt="2020-09-15T21:54:10.469" v="305"/>
          <ac:spMkLst>
            <pc:docMk/>
            <pc:sldMk cId="2497959991" sldId="360"/>
            <ac:spMk id="29" creationId="{224F70FC-6A23-4EE1-AA99-D838239DF575}"/>
          </ac:spMkLst>
        </pc:spChg>
        <pc:graphicFrameChg chg="mod modGraphic">
          <ac:chgData name="Nadimpally, Ravi K." userId="S::nadimpally.ravi_mayo.edu#ext#@twinsbaseball.com::ba71d222-638c-4d8a-a183-b9d11156e6eb" providerId="AD" clId="Web-{D587011C-6304-2E5A-7738-77777D399311}" dt="2020-09-15T21:54:05.438" v="304" actId="14100"/>
          <ac:graphicFrameMkLst>
            <pc:docMk/>
            <pc:sldMk cId="2497959991" sldId="360"/>
            <ac:graphicFrameMk id="190" creationId="{D5879E2B-8F07-4CA7-A257-0047352C9B1A}"/>
          </ac:graphicFrameMkLst>
        </pc:graphicFrameChg>
      </pc:sldChg>
      <pc:sldChg chg="addSp delSp modSp mod setBg">
        <pc:chgData name="Nadimpally, Ravi K." userId="S::nadimpally.ravi_mayo.edu#ext#@twinsbaseball.com::ba71d222-638c-4d8a-a183-b9d11156e6eb" providerId="AD" clId="Web-{D587011C-6304-2E5A-7738-77777D399311}" dt="2020-09-15T22:16:17.145" v="349" actId="14100"/>
        <pc:sldMkLst>
          <pc:docMk/>
          <pc:sldMk cId="3476594046" sldId="361"/>
        </pc:sldMkLst>
        <pc:spChg chg="mod">
          <ac:chgData name="Nadimpally, Ravi K." userId="S::nadimpally.ravi_mayo.edu#ext#@twinsbaseball.com::ba71d222-638c-4d8a-a183-b9d11156e6eb" providerId="AD" clId="Web-{D587011C-6304-2E5A-7738-77777D399311}" dt="2020-09-15T22:01:10.994" v="319"/>
          <ac:spMkLst>
            <pc:docMk/>
            <pc:sldMk cId="3476594046" sldId="361"/>
            <ac:spMk id="2" creationId="{F80C7716-25CC-48DD-9D3F-14F2979FDEFA}"/>
          </ac:spMkLst>
        </pc:spChg>
        <pc:spChg chg="del">
          <ac:chgData name="Nadimpally, Ravi K." userId="S::nadimpally.ravi_mayo.edu#ext#@twinsbaseball.com::ba71d222-638c-4d8a-a183-b9d11156e6eb" providerId="AD" clId="Web-{D587011C-6304-2E5A-7738-77777D399311}" dt="2020-09-15T21:54:42.126" v="306"/>
          <ac:spMkLst>
            <pc:docMk/>
            <pc:sldMk cId="3476594046" sldId="361"/>
            <ac:spMk id="200" creationId="{7D8E67F2-F753-4E06-8229-4970A6725835}"/>
          </ac:spMkLst>
        </pc:spChg>
        <pc:spChg chg="del">
          <ac:chgData name="Nadimpally, Ravi K." userId="S::nadimpally.ravi_mayo.edu#ext#@twinsbaseball.com::ba71d222-638c-4d8a-a183-b9d11156e6eb" providerId="AD" clId="Web-{D587011C-6304-2E5A-7738-77777D399311}" dt="2020-09-15T21:54:42.126" v="306"/>
          <ac:spMkLst>
            <pc:docMk/>
            <pc:sldMk cId="3476594046" sldId="361"/>
            <ac:spMk id="204" creationId="{007B8288-68CC-4847-8419-CF535B6B7EEA}"/>
          </ac:spMkLst>
        </pc:spChg>
        <pc:spChg chg="del">
          <ac:chgData name="Nadimpally, Ravi K." userId="S::nadimpally.ravi_mayo.edu#ext#@twinsbaseball.com::ba71d222-638c-4d8a-a183-b9d11156e6eb" providerId="AD" clId="Web-{D587011C-6304-2E5A-7738-77777D399311}" dt="2020-09-15T21:54:42.126" v="306"/>
          <ac:spMkLst>
            <pc:docMk/>
            <pc:sldMk cId="3476594046" sldId="361"/>
            <ac:spMk id="206" creationId="{32BA8EA8-C1B6-4309-B674-F9F399B96288}"/>
          </ac:spMkLst>
        </pc:spChg>
        <pc:spChg chg="add del">
          <ac:chgData name="Nadimpally, Ravi K." userId="S::nadimpally.ravi_mayo.edu#ext#@twinsbaseball.com::ba71d222-638c-4d8a-a183-b9d11156e6eb" providerId="AD" clId="Web-{D587011C-6304-2E5A-7738-77777D399311}" dt="2020-09-15T21:55:26.674" v="308"/>
          <ac:spMkLst>
            <pc:docMk/>
            <pc:sldMk cId="3476594046" sldId="361"/>
            <ac:spMk id="211" creationId="{7D8E67F2-F753-4E06-8229-4970A6725835}"/>
          </ac:spMkLst>
        </pc:spChg>
        <pc:spChg chg="add del">
          <ac:chgData name="Nadimpally, Ravi K." userId="S::nadimpally.ravi_mayo.edu#ext#@twinsbaseball.com::ba71d222-638c-4d8a-a183-b9d11156e6eb" providerId="AD" clId="Web-{D587011C-6304-2E5A-7738-77777D399311}" dt="2020-09-15T21:55:26.674" v="308"/>
          <ac:spMkLst>
            <pc:docMk/>
            <pc:sldMk cId="3476594046" sldId="361"/>
            <ac:spMk id="215" creationId="{007B8288-68CC-4847-8419-CF535B6B7EEA}"/>
          </ac:spMkLst>
        </pc:spChg>
        <pc:spChg chg="add del">
          <ac:chgData name="Nadimpally, Ravi K." userId="S::nadimpally.ravi_mayo.edu#ext#@twinsbaseball.com::ba71d222-638c-4d8a-a183-b9d11156e6eb" providerId="AD" clId="Web-{D587011C-6304-2E5A-7738-77777D399311}" dt="2020-09-15T21:55:26.674" v="308"/>
          <ac:spMkLst>
            <pc:docMk/>
            <pc:sldMk cId="3476594046" sldId="361"/>
            <ac:spMk id="217" creationId="{32BA8EA8-C1B6-4309-B674-F9F399B96288}"/>
          </ac:spMkLst>
        </pc:spChg>
        <pc:spChg chg="add del">
          <ac:chgData name="Nadimpally, Ravi K." userId="S::nadimpally.ravi_mayo.edu#ext#@twinsbaseball.com::ba71d222-638c-4d8a-a183-b9d11156e6eb" providerId="AD" clId="Web-{D587011C-6304-2E5A-7738-77777D399311}" dt="2020-09-15T21:57:45.943" v="311"/>
          <ac:spMkLst>
            <pc:docMk/>
            <pc:sldMk cId="3476594046" sldId="361"/>
            <ac:spMk id="222" creationId="{7D8E67F2-F753-4E06-8229-4970A6725835}"/>
          </ac:spMkLst>
        </pc:spChg>
        <pc:spChg chg="add del">
          <ac:chgData name="Nadimpally, Ravi K." userId="S::nadimpally.ravi_mayo.edu#ext#@twinsbaseball.com::ba71d222-638c-4d8a-a183-b9d11156e6eb" providerId="AD" clId="Web-{D587011C-6304-2E5A-7738-77777D399311}" dt="2020-09-15T21:57:45.943" v="311"/>
          <ac:spMkLst>
            <pc:docMk/>
            <pc:sldMk cId="3476594046" sldId="361"/>
            <ac:spMk id="226" creationId="{007B8288-68CC-4847-8419-CF535B6B7EEA}"/>
          </ac:spMkLst>
        </pc:spChg>
        <pc:spChg chg="add del">
          <ac:chgData name="Nadimpally, Ravi K." userId="S::nadimpally.ravi_mayo.edu#ext#@twinsbaseball.com::ba71d222-638c-4d8a-a183-b9d11156e6eb" providerId="AD" clId="Web-{D587011C-6304-2E5A-7738-77777D399311}" dt="2020-09-15T21:57:45.943" v="311"/>
          <ac:spMkLst>
            <pc:docMk/>
            <pc:sldMk cId="3476594046" sldId="361"/>
            <ac:spMk id="228" creationId="{32BA8EA8-C1B6-4309-B674-F9F399B96288}"/>
          </ac:spMkLst>
        </pc:spChg>
        <pc:spChg chg="add del">
          <ac:chgData name="Nadimpally, Ravi K." userId="S::nadimpally.ravi_mayo.edu#ext#@twinsbaseball.com::ba71d222-638c-4d8a-a183-b9d11156e6eb" providerId="AD" clId="Web-{D587011C-6304-2E5A-7738-77777D399311}" dt="2020-09-15T22:02:30.605" v="323"/>
          <ac:spMkLst>
            <pc:docMk/>
            <pc:sldMk cId="3476594046" sldId="361"/>
            <ac:spMk id="230" creationId="{7D8E67F2-F753-4E06-8229-4970A6725835}"/>
          </ac:spMkLst>
        </pc:spChg>
        <pc:spChg chg="add del">
          <ac:chgData name="Nadimpally, Ravi K." userId="S::nadimpally.ravi_mayo.edu#ext#@twinsbaseball.com::ba71d222-638c-4d8a-a183-b9d11156e6eb" providerId="AD" clId="Web-{D587011C-6304-2E5A-7738-77777D399311}" dt="2020-09-15T21:57:45.864" v="310"/>
          <ac:spMkLst>
            <pc:docMk/>
            <pc:sldMk cId="3476594046" sldId="361"/>
            <ac:spMk id="233" creationId="{C95B82D5-A8BB-45BF-BED8-C7B206892100}"/>
          </ac:spMkLst>
        </pc:spChg>
        <pc:spChg chg="add del">
          <ac:chgData name="Nadimpally, Ravi K." userId="S::nadimpally.ravi_mayo.edu#ext#@twinsbaseball.com::ba71d222-638c-4d8a-a183-b9d11156e6eb" providerId="AD" clId="Web-{D587011C-6304-2E5A-7738-77777D399311}" dt="2020-09-15T21:57:45.864" v="310"/>
          <ac:spMkLst>
            <pc:docMk/>
            <pc:sldMk cId="3476594046" sldId="361"/>
            <ac:spMk id="235" creationId="{296C61EC-FBF4-4216-BE67-6C864D30A01C}"/>
          </ac:spMkLst>
        </pc:spChg>
        <pc:spChg chg="add del">
          <ac:chgData name="Nadimpally, Ravi K." userId="S::nadimpally.ravi_mayo.edu#ext#@twinsbaseball.com::ba71d222-638c-4d8a-a183-b9d11156e6eb" providerId="AD" clId="Web-{D587011C-6304-2E5A-7738-77777D399311}" dt="2020-09-15T22:02:30.605" v="323"/>
          <ac:spMkLst>
            <pc:docMk/>
            <pc:sldMk cId="3476594046" sldId="361"/>
            <ac:spMk id="237" creationId="{007B8288-68CC-4847-8419-CF535B6B7EEA}"/>
          </ac:spMkLst>
        </pc:spChg>
        <pc:spChg chg="add del">
          <ac:chgData name="Nadimpally, Ravi K." userId="S::nadimpally.ravi_mayo.edu#ext#@twinsbaseball.com::ba71d222-638c-4d8a-a183-b9d11156e6eb" providerId="AD" clId="Web-{D587011C-6304-2E5A-7738-77777D399311}" dt="2020-09-15T22:02:30.605" v="323"/>
          <ac:spMkLst>
            <pc:docMk/>
            <pc:sldMk cId="3476594046" sldId="361"/>
            <ac:spMk id="239" creationId="{32BA8EA8-C1B6-4309-B674-F9F399B96288}"/>
          </ac:spMkLst>
        </pc:spChg>
        <pc:spChg chg="add del">
          <ac:chgData name="Nadimpally, Ravi K." userId="S::nadimpally.ravi_mayo.edu#ext#@twinsbaseball.com::ba71d222-638c-4d8a-a183-b9d11156e6eb" providerId="AD" clId="Web-{D587011C-6304-2E5A-7738-77777D399311}" dt="2020-09-15T22:14:02.048" v="339"/>
          <ac:spMkLst>
            <pc:docMk/>
            <pc:sldMk cId="3476594046" sldId="361"/>
            <ac:spMk id="241" creationId="{7D8E67F2-F753-4E06-8229-4970A6725835}"/>
          </ac:spMkLst>
        </pc:spChg>
        <pc:spChg chg="add del">
          <ac:chgData name="Nadimpally, Ravi K." userId="S::nadimpally.ravi_mayo.edu#ext#@twinsbaseball.com::ba71d222-638c-4d8a-a183-b9d11156e6eb" providerId="AD" clId="Web-{D587011C-6304-2E5A-7738-77777D399311}" dt="2020-09-15T22:01:10.994" v="319"/>
          <ac:spMkLst>
            <pc:docMk/>
            <pc:sldMk cId="3476594046" sldId="361"/>
            <ac:spMk id="244" creationId="{C95B82D5-A8BB-45BF-BED8-C7B206892100}"/>
          </ac:spMkLst>
        </pc:spChg>
        <pc:spChg chg="add del">
          <ac:chgData name="Nadimpally, Ravi K." userId="S::nadimpally.ravi_mayo.edu#ext#@twinsbaseball.com::ba71d222-638c-4d8a-a183-b9d11156e6eb" providerId="AD" clId="Web-{D587011C-6304-2E5A-7738-77777D399311}" dt="2020-09-15T22:01:10.994" v="319"/>
          <ac:spMkLst>
            <pc:docMk/>
            <pc:sldMk cId="3476594046" sldId="361"/>
            <ac:spMk id="246" creationId="{296C61EC-FBF4-4216-BE67-6C864D30A01C}"/>
          </ac:spMkLst>
        </pc:spChg>
        <pc:spChg chg="add del">
          <ac:chgData name="Nadimpally, Ravi K." userId="S::nadimpally.ravi_mayo.edu#ext#@twinsbaseball.com::ba71d222-638c-4d8a-a183-b9d11156e6eb" providerId="AD" clId="Web-{D587011C-6304-2E5A-7738-77777D399311}" dt="2020-09-15T22:14:02.048" v="339"/>
          <ac:spMkLst>
            <pc:docMk/>
            <pc:sldMk cId="3476594046" sldId="361"/>
            <ac:spMk id="248" creationId="{007B8288-68CC-4847-8419-CF535B6B7EEA}"/>
          </ac:spMkLst>
        </pc:spChg>
        <pc:spChg chg="add del">
          <ac:chgData name="Nadimpally, Ravi K." userId="S::nadimpally.ravi_mayo.edu#ext#@twinsbaseball.com::ba71d222-638c-4d8a-a183-b9d11156e6eb" providerId="AD" clId="Web-{D587011C-6304-2E5A-7738-77777D399311}" dt="2020-09-15T22:14:02.048" v="339"/>
          <ac:spMkLst>
            <pc:docMk/>
            <pc:sldMk cId="3476594046" sldId="361"/>
            <ac:spMk id="250" creationId="{32BA8EA8-C1B6-4309-B674-F9F399B96288}"/>
          </ac:spMkLst>
        </pc:spChg>
        <pc:spChg chg="add del">
          <ac:chgData name="Nadimpally, Ravi K." userId="S::nadimpally.ravi_mayo.edu#ext#@twinsbaseball.com::ba71d222-638c-4d8a-a183-b9d11156e6eb" providerId="AD" clId="Web-{D587011C-6304-2E5A-7738-77777D399311}" dt="2020-09-15T22:14:01.986" v="338"/>
          <ac:spMkLst>
            <pc:docMk/>
            <pc:sldMk cId="3476594046" sldId="361"/>
            <ac:spMk id="252" creationId="{7D8E67F2-F753-4E06-8229-4970A6725835}"/>
          </ac:spMkLst>
        </pc:spChg>
        <pc:spChg chg="add del">
          <ac:chgData name="Nadimpally, Ravi K." userId="S::nadimpally.ravi_mayo.edu#ext#@twinsbaseball.com::ba71d222-638c-4d8a-a183-b9d11156e6eb" providerId="AD" clId="Web-{D587011C-6304-2E5A-7738-77777D399311}" dt="2020-09-15T22:14:01.986" v="338"/>
          <ac:spMkLst>
            <pc:docMk/>
            <pc:sldMk cId="3476594046" sldId="361"/>
            <ac:spMk id="254" creationId="{007B8288-68CC-4847-8419-CF535B6B7EEA}"/>
          </ac:spMkLst>
        </pc:spChg>
        <pc:spChg chg="add del">
          <ac:chgData name="Nadimpally, Ravi K." userId="S::nadimpally.ravi_mayo.edu#ext#@twinsbaseball.com::ba71d222-638c-4d8a-a183-b9d11156e6eb" providerId="AD" clId="Web-{D587011C-6304-2E5A-7738-77777D399311}" dt="2020-09-15T22:03:07.684" v="326"/>
          <ac:spMkLst>
            <pc:docMk/>
            <pc:sldMk cId="3476594046" sldId="361"/>
            <ac:spMk id="255" creationId="{7D8E67F2-F753-4E06-8229-4970A6725835}"/>
          </ac:spMkLst>
        </pc:spChg>
        <pc:spChg chg="add del">
          <ac:chgData name="Nadimpally, Ravi K." userId="S::nadimpally.ravi_mayo.edu#ext#@twinsbaseball.com::ba71d222-638c-4d8a-a183-b9d11156e6eb" providerId="AD" clId="Web-{D587011C-6304-2E5A-7738-77777D399311}" dt="2020-09-15T22:14:01.986" v="338"/>
          <ac:spMkLst>
            <pc:docMk/>
            <pc:sldMk cId="3476594046" sldId="361"/>
            <ac:spMk id="256" creationId="{32BA8EA8-C1B6-4309-B674-F9F399B96288}"/>
          </ac:spMkLst>
        </pc:spChg>
        <pc:spChg chg="add del">
          <ac:chgData name="Nadimpally, Ravi K." userId="S::nadimpally.ravi_mayo.edu#ext#@twinsbaseball.com::ba71d222-638c-4d8a-a183-b9d11156e6eb" providerId="AD" clId="Web-{D587011C-6304-2E5A-7738-77777D399311}" dt="2020-09-15T22:16:10.426" v="348"/>
          <ac:spMkLst>
            <pc:docMk/>
            <pc:sldMk cId="3476594046" sldId="361"/>
            <ac:spMk id="258" creationId="{7D8E67F2-F753-4E06-8229-4970A6725835}"/>
          </ac:spMkLst>
        </pc:spChg>
        <pc:spChg chg="add del">
          <ac:chgData name="Nadimpally, Ravi K." userId="S::nadimpally.ravi_mayo.edu#ext#@twinsbaseball.com::ba71d222-638c-4d8a-a183-b9d11156e6eb" providerId="AD" clId="Web-{D587011C-6304-2E5A-7738-77777D399311}" dt="2020-09-15T22:03:07.684" v="326"/>
          <ac:spMkLst>
            <pc:docMk/>
            <pc:sldMk cId="3476594046" sldId="361"/>
            <ac:spMk id="259" creationId="{007B8288-68CC-4847-8419-CF535B6B7EEA}"/>
          </ac:spMkLst>
        </pc:spChg>
        <pc:spChg chg="add del">
          <ac:chgData name="Nadimpally, Ravi K." userId="S::nadimpally.ravi_mayo.edu#ext#@twinsbaseball.com::ba71d222-638c-4d8a-a183-b9d11156e6eb" providerId="AD" clId="Web-{D587011C-6304-2E5A-7738-77777D399311}" dt="2020-09-15T22:03:07.684" v="326"/>
          <ac:spMkLst>
            <pc:docMk/>
            <pc:sldMk cId="3476594046" sldId="361"/>
            <ac:spMk id="261" creationId="{32BA8EA8-C1B6-4309-B674-F9F399B96288}"/>
          </ac:spMkLst>
        </pc:spChg>
        <pc:spChg chg="add del">
          <ac:chgData name="Nadimpally, Ravi K." userId="S::nadimpally.ravi_mayo.edu#ext#@twinsbaseball.com::ba71d222-638c-4d8a-a183-b9d11156e6eb" providerId="AD" clId="Web-{D587011C-6304-2E5A-7738-77777D399311}" dt="2020-09-15T22:16:10.426" v="348"/>
          <ac:spMkLst>
            <pc:docMk/>
            <pc:sldMk cId="3476594046" sldId="361"/>
            <ac:spMk id="262" creationId="{007B8288-68CC-4847-8419-CF535B6B7EEA}"/>
          </ac:spMkLst>
        </pc:spChg>
        <pc:spChg chg="add del">
          <ac:chgData name="Nadimpally, Ravi K." userId="S::nadimpally.ravi_mayo.edu#ext#@twinsbaseball.com::ba71d222-638c-4d8a-a183-b9d11156e6eb" providerId="AD" clId="Web-{D587011C-6304-2E5A-7738-77777D399311}" dt="2020-09-15T22:16:10.426" v="348"/>
          <ac:spMkLst>
            <pc:docMk/>
            <pc:sldMk cId="3476594046" sldId="361"/>
            <ac:spMk id="263" creationId="{32BA8EA8-C1B6-4309-B674-F9F399B96288}"/>
          </ac:spMkLst>
        </pc:spChg>
        <pc:spChg chg="add del">
          <ac:chgData name="Nadimpally, Ravi K." userId="S::nadimpally.ravi_mayo.edu#ext#@twinsbaseball.com::ba71d222-638c-4d8a-a183-b9d11156e6eb" providerId="AD" clId="Web-{D587011C-6304-2E5A-7738-77777D399311}" dt="2020-09-15T22:16:10.379" v="347"/>
          <ac:spMkLst>
            <pc:docMk/>
            <pc:sldMk cId="3476594046" sldId="361"/>
            <ac:spMk id="265" creationId="{7D8E67F2-F753-4E06-8229-4970A6725835}"/>
          </ac:spMkLst>
        </pc:spChg>
        <pc:spChg chg="add del">
          <ac:chgData name="Nadimpally, Ravi K." userId="S::nadimpally.ravi_mayo.edu#ext#@twinsbaseball.com::ba71d222-638c-4d8a-a183-b9d11156e6eb" providerId="AD" clId="Web-{D587011C-6304-2E5A-7738-77777D399311}" dt="2020-09-15T22:16:10.379" v="347"/>
          <ac:spMkLst>
            <pc:docMk/>
            <pc:sldMk cId="3476594046" sldId="361"/>
            <ac:spMk id="267" creationId="{007B8288-68CC-4847-8419-CF535B6B7EEA}"/>
          </ac:spMkLst>
        </pc:spChg>
        <pc:spChg chg="add del">
          <ac:chgData name="Nadimpally, Ravi K." userId="S::nadimpally.ravi_mayo.edu#ext#@twinsbaseball.com::ba71d222-638c-4d8a-a183-b9d11156e6eb" providerId="AD" clId="Web-{D587011C-6304-2E5A-7738-77777D399311}" dt="2020-09-15T22:16:10.379" v="347"/>
          <ac:spMkLst>
            <pc:docMk/>
            <pc:sldMk cId="3476594046" sldId="361"/>
            <ac:spMk id="268" creationId="{32BA8EA8-C1B6-4309-B674-F9F399B96288}"/>
          </ac:spMkLst>
        </pc:spChg>
        <pc:spChg chg="add">
          <ac:chgData name="Nadimpally, Ravi K." userId="S::nadimpally.ravi_mayo.edu#ext#@twinsbaseball.com::ba71d222-638c-4d8a-a183-b9d11156e6eb" providerId="AD" clId="Web-{D587011C-6304-2E5A-7738-77777D399311}" dt="2020-09-15T22:16:10.426" v="348"/>
          <ac:spMkLst>
            <pc:docMk/>
            <pc:sldMk cId="3476594046" sldId="361"/>
            <ac:spMk id="269" creationId="{7D8E67F2-F753-4E06-8229-4970A6725835}"/>
          </ac:spMkLst>
        </pc:spChg>
        <pc:spChg chg="add">
          <ac:chgData name="Nadimpally, Ravi K." userId="S::nadimpally.ravi_mayo.edu#ext#@twinsbaseball.com::ba71d222-638c-4d8a-a183-b9d11156e6eb" providerId="AD" clId="Web-{D587011C-6304-2E5A-7738-77777D399311}" dt="2020-09-15T22:16:10.426" v="348"/>
          <ac:spMkLst>
            <pc:docMk/>
            <pc:sldMk cId="3476594046" sldId="361"/>
            <ac:spMk id="271" creationId="{007B8288-68CC-4847-8419-CF535B6B7EEA}"/>
          </ac:spMkLst>
        </pc:spChg>
        <pc:spChg chg="add">
          <ac:chgData name="Nadimpally, Ravi K." userId="S::nadimpally.ravi_mayo.edu#ext#@twinsbaseball.com::ba71d222-638c-4d8a-a183-b9d11156e6eb" providerId="AD" clId="Web-{D587011C-6304-2E5A-7738-77777D399311}" dt="2020-09-15T22:16:10.426" v="348"/>
          <ac:spMkLst>
            <pc:docMk/>
            <pc:sldMk cId="3476594046" sldId="361"/>
            <ac:spMk id="272" creationId="{32BA8EA8-C1B6-4309-B674-F9F399B96288}"/>
          </ac:spMkLst>
        </pc:spChg>
        <pc:graphicFrameChg chg="mod modGraphic">
          <ac:chgData name="Nadimpally, Ravi K." userId="S::nadimpally.ravi_mayo.edu#ext#@twinsbaseball.com::ba71d222-638c-4d8a-a183-b9d11156e6eb" providerId="AD" clId="Web-{D587011C-6304-2E5A-7738-77777D399311}" dt="2020-09-15T22:16:17.145" v="349" actId="14100"/>
          <ac:graphicFrameMkLst>
            <pc:docMk/>
            <pc:sldMk cId="3476594046" sldId="361"/>
            <ac:graphicFrameMk id="190" creationId="{D5879E2B-8F07-4CA7-A257-0047352C9B1A}"/>
          </ac:graphicFrameMkLst>
        </pc:graphicFrameChg>
        <pc:picChg chg="mod">
          <ac:chgData name="Nadimpally, Ravi K." userId="S::nadimpally.ravi_mayo.edu#ext#@twinsbaseball.com::ba71d222-638c-4d8a-a183-b9d11156e6eb" providerId="AD" clId="Web-{D587011C-6304-2E5A-7738-77777D399311}" dt="2020-09-15T22:01:10.994" v="319"/>
          <ac:picMkLst>
            <pc:docMk/>
            <pc:sldMk cId="3476594046" sldId="361"/>
            <ac:picMk id="141" creationId="{38265AA7-332A-486C-8A04-8F03FF7A6A2B}"/>
          </ac:picMkLst>
        </pc:picChg>
        <pc:picChg chg="mod ord">
          <ac:chgData name="Nadimpally, Ravi K." userId="S::nadimpally.ravi_mayo.edu#ext#@twinsbaseball.com::ba71d222-638c-4d8a-a183-b9d11156e6eb" providerId="AD" clId="Web-{D587011C-6304-2E5A-7738-77777D399311}" dt="2020-09-15T22:01:10.994" v="319"/>
          <ac:picMkLst>
            <pc:docMk/>
            <pc:sldMk cId="3476594046" sldId="361"/>
            <ac:picMk id="143" creationId="{E072019F-C3D6-47E8-BB60-88EBF2564727}"/>
          </ac:picMkLst>
        </pc:picChg>
        <pc:picChg chg="del">
          <ac:chgData name="Nadimpally, Ravi K." userId="S::nadimpally.ravi_mayo.edu#ext#@twinsbaseball.com::ba71d222-638c-4d8a-a183-b9d11156e6eb" providerId="AD" clId="Web-{D587011C-6304-2E5A-7738-77777D399311}" dt="2020-09-15T21:54:42.126" v="306"/>
          <ac:picMkLst>
            <pc:docMk/>
            <pc:sldMk cId="3476594046" sldId="361"/>
            <ac:picMk id="202" creationId="{2EE1BDFD-564B-44A4-841A-50D6A8E75CB4}"/>
          </ac:picMkLst>
        </pc:picChg>
        <pc:picChg chg="add del">
          <ac:chgData name="Nadimpally, Ravi K." userId="S::nadimpally.ravi_mayo.edu#ext#@twinsbaseball.com::ba71d222-638c-4d8a-a183-b9d11156e6eb" providerId="AD" clId="Web-{D587011C-6304-2E5A-7738-77777D399311}" dt="2020-09-15T21:55:26.674" v="308"/>
          <ac:picMkLst>
            <pc:docMk/>
            <pc:sldMk cId="3476594046" sldId="361"/>
            <ac:picMk id="213" creationId="{2EE1BDFD-564B-44A4-841A-50D6A8E75CB4}"/>
          </ac:picMkLst>
        </pc:picChg>
        <pc:picChg chg="add del">
          <ac:chgData name="Nadimpally, Ravi K." userId="S::nadimpally.ravi_mayo.edu#ext#@twinsbaseball.com::ba71d222-638c-4d8a-a183-b9d11156e6eb" providerId="AD" clId="Web-{D587011C-6304-2E5A-7738-77777D399311}" dt="2020-09-15T21:57:45.943" v="311"/>
          <ac:picMkLst>
            <pc:docMk/>
            <pc:sldMk cId="3476594046" sldId="361"/>
            <ac:picMk id="224" creationId="{2EE1BDFD-564B-44A4-841A-50D6A8E75CB4}"/>
          </ac:picMkLst>
        </pc:picChg>
        <pc:picChg chg="add del">
          <ac:chgData name="Nadimpally, Ravi K." userId="S::nadimpally.ravi_mayo.edu#ext#@twinsbaseball.com::ba71d222-638c-4d8a-a183-b9d11156e6eb" providerId="AD" clId="Web-{D587011C-6304-2E5A-7738-77777D399311}" dt="2020-09-15T22:02:30.605" v="323"/>
          <ac:picMkLst>
            <pc:docMk/>
            <pc:sldMk cId="3476594046" sldId="361"/>
            <ac:picMk id="231" creationId="{2EE1BDFD-564B-44A4-841A-50D6A8E75CB4}"/>
          </ac:picMkLst>
        </pc:picChg>
        <pc:picChg chg="add del">
          <ac:chgData name="Nadimpally, Ravi K." userId="S::nadimpally.ravi_mayo.edu#ext#@twinsbaseball.com::ba71d222-638c-4d8a-a183-b9d11156e6eb" providerId="AD" clId="Web-{D587011C-6304-2E5A-7738-77777D399311}" dt="2020-09-15T22:14:02.048" v="339"/>
          <ac:picMkLst>
            <pc:docMk/>
            <pc:sldMk cId="3476594046" sldId="361"/>
            <ac:picMk id="242" creationId="{2EE1BDFD-564B-44A4-841A-50D6A8E75CB4}"/>
          </ac:picMkLst>
        </pc:picChg>
        <pc:picChg chg="add del">
          <ac:chgData name="Nadimpally, Ravi K." userId="S::nadimpally.ravi_mayo.edu#ext#@twinsbaseball.com::ba71d222-638c-4d8a-a183-b9d11156e6eb" providerId="AD" clId="Web-{D587011C-6304-2E5A-7738-77777D399311}" dt="2020-09-15T22:14:01.986" v="338"/>
          <ac:picMkLst>
            <pc:docMk/>
            <pc:sldMk cId="3476594046" sldId="361"/>
            <ac:picMk id="253" creationId="{2EE1BDFD-564B-44A4-841A-50D6A8E75CB4}"/>
          </ac:picMkLst>
        </pc:picChg>
        <pc:picChg chg="add del">
          <ac:chgData name="Nadimpally, Ravi K." userId="S::nadimpally.ravi_mayo.edu#ext#@twinsbaseball.com::ba71d222-638c-4d8a-a183-b9d11156e6eb" providerId="AD" clId="Web-{D587011C-6304-2E5A-7738-77777D399311}" dt="2020-09-15T22:03:07.684" v="326"/>
          <ac:picMkLst>
            <pc:docMk/>
            <pc:sldMk cId="3476594046" sldId="361"/>
            <ac:picMk id="257" creationId="{2EE1BDFD-564B-44A4-841A-50D6A8E75CB4}"/>
          </ac:picMkLst>
        </pc:picChg>
        <pc:picChg chg="add del">
          <ac:chgData name="Nadimpally, Ravi K." userId="S::nadimpally.ravi_mayo.edu#ext#@twinsbaseball.com::ba71d222-638c-4d8a-a183-b9d11156e6eb" providerId="AD" clId="Web-{D587011C-6304-2E5A-7738-77777D399311}" dt="2020-09-15T22:16:10.426" v="348"/>
          <ac:picMkLst>
            <pc:docMk/>
            <pc:sldMk cId="3476594046" sldId="361"/>
            <ac:picMk id="260" creationId="{2EE1BDFD-564B-44A4-841A-50D6A8E75CB4}"/>
          </ac:picMkLst>
        </pc:picChg>
        <pc:picChg chg="add del">
          <ac:chgData name="Nadimpally, Ravi K." userId="S::nadimpally.ravi_mayo.edu#ext#@twinsbaseball.com::ba71d222-638c-4d8a-a183-b9d11156e6eb" providerId="AD" clId="Web-{D587011C-6304-2E5A-7738-77777D399311}" dt="2020-09-15T22:16:10.379" v="347"/>
          <ac:picMkLst>
            <pc:docMk/>
            <pc:sldMk cId="3476594046" sldId="361"/>
            <ac:picMk id="266" creationId="{2EE1BDFD-564B-44A4-841A-50D6A8E75CB4}"/>
          </ac:picMkLst>
        </pc:picChg>
        <pc:picChg chg="add">
          <ac:chgData name="Nadimpally, Ravi K." userId="S::nadimpally.ravi_mayo.edu#ext#@twinsbaseball.com::ba71d222-638c-4d8a-a183-b9d11156e6eb" providerId="AD" clId="Web-{D587011C-6304-2E5A-7738-77777D399311}" dt="2020-09-15T22:16:10.426" v="348"/>
          <ac:picMkLst>
            <pc:docMk/>
            <pc:sldMk cId="3476594046" sldId="361"/>
            <ac:picMk id="270" creationId="{2EE1BDFD-564B-44A4-841A-50D6A8E75CB4}"/>
          </ac:picMkLst>
        </pc:picChg>
      </pc:sldChg>
      <pc:sldChg chg="addSp delSp modSp mod setBg">
        <pc:chgData name="Nadimpally, Ravi K." userId="S::nadimpally.ravi_mayo.edu#ext#@twinsbaseball.com::ba71d222-638c-4d8a-a183-b9d11156e6eb" providerId="AD" clId="Web-{D587011C-6304-2E5A-7738-77777D399311}" dt="2020-09-15T21:34:58.320" v="176"/>
        <pc:sldMkLst>
          <pc:docMk/>
          <pc:sldMk cId="1728617430" sldId="362"/>
        </pc:sldMkLst>
        <pc:spChg chg="mod">
          <ac:chgData name="Nadimpally, Ravi K." userId="S::nadimpally.ravi_mayo.edu#ext#@twinsbaseball.com::ba71d222-638c-4d8a-a183-b9d11156e6eb" providerId="AD" clId="Web-{D587011C-6304-2E5A-7738-77777D399311}" dt="2020-09-15T21:33:43.818" v="169"/>
          <ac:spMkLst>
            <pc:docMk/>
            <pc:sldMk cId="1728617430" sldId="362"/>
            <ac:spMk id="2" creationId="{F80C7716-25CC-48DD-9D3F-14F2979FDEFA}"/>
          </ac:spMkLst>
        </pc:spChg>
        <pc:spChg chg="add del">
          <ac:chgData name="Nadimpally, Ravi K." userId="S::nadimpally.ravi_mayo.edu#ext#@twinsbaseball.com::ba71d222-638c-4d8a-a183-b9d11156e6eb" providerId="AD" clId="Web-{D587011C-6304-2E5A-7738-77777D399311}" dt="2020-09-15T21:16:32.292" v="1"/>
          <ac:spMkLst>
            <pc:docMk/>
            <pc:sldMk cId="1728617430" sldId="362"/>
            <ac:spMk id="122" creationId="{C95B82D5-A8BB-45BF-BED8-C7B206892100}"/>
          </ac:spMkLst>
        </pc:spChg>
        <pc:spChg chg="add del">
          <ac:chgData name="Nadimpally, Ravi K." userId="S::nadimpally.ravi_mayo.edu#ext#@twinsbaseball.com::ba71d222-638c-4d8a-a183-b9d11156e6eb" providerId="AD" clId="Web-{D587011C-6304-2E5A-7738-77777D399311}" dt="2020-09-15T21:16:32.292" v="1"/>
          <ac:spMkLst>
            <pc:docMk/>
            <pc:sldMk cId="1728617430" sldId="362"/>
            <ac:spMk id="124" creationId="{296C61EC-FBF4-4216-BE67-6C864D30A01C}"/>
          </ac:spMkLst>
        </pc:spChg>
        <pc:spChg chg="add del">
          <ac:chgData name="Nadimpally, Ravi K." userId="S::nadimpally.ravi_mayo.edu#ext#@twinsbaseball.com::ba71d222-638c-4d8a-a183-b9d11156e6eb" providerId="AD" clId="Web-{D587011C-6304-2E5A-7738-77777D399311}" dt="2020-09-15T21:30:00.282" v="151"/>
          <ac:spMkLst>
            <pc:docMk/>
            <pc:sldMk cId="1728617430" sldId="362"/>
            <ac:spMk id="126" creationId="{007B8288-68CC-4847-8419-CF535B6B7EEA}"/>
          </ac:spMkLst>
        </pc:spChg>
        <pc:spChg chg="add del">
          <ac:chgData name="Nadimpally, Ravi K." userId="S::nadimpally.ravi_mayo.edu#ext#@twinsbaseball.com::ba71d222-638c-4d8a-a183-b9d11156e6eb" providerId="AD" clId="Web-{D587011C-6304-2E5A-7738-77777D399311}" dt="2020-09-15T21:30:00.329" v="152"/>
          <ac:spMkLst>
            <pc:docMk/>
            <pc:sldMk cId="1728617430" sldId="362"/>
            <ac:spMk id="180" creationId="{C95B82D5-A8BB-45BF-BED8-C7B206892100}"/>
          </ac:spMkLst>
        </pc:spChg>
        <pc:spChg chg="add del">
          <ac:chgData name="Nadimpally, Ravi K." userId="S::nadimpally.ravi_mayo.edu#ext#@twinsbaseball.com::ba71d222-638c-4d8a-a183-b9d11156e6eb" providerId="AD" clId="Web-{D587011C-6304-2E5A-7738-77777D399311}" dt="2020-09-15T21:30:00.329" v="152"/>
          <ac:spMkLst>
            <pc:docMk/>
            <pc:sldMk cId="1728617430" sldId="362"/>
            <ac:spMk id="181" creationId="{296C61EC-FBF4-4216-BE67-6C864D30A01C}"/>
          </ac:spMkLst>
        </pc:spChg>
        <pc:spChg chg="add del">
          <ac:chgData name="Nadimpally, Ravi K." userId="S::nadimpally.ravi_mayo.edu#ext#@twinsbaseball.com::ba71d222-638c-4d8a-a183-b9d11156e6eb" providerId="AD" clId="Web-{D587011C-6304-2E5A-7738-77777D399311}" dt="2020-09-15T21:30:00.282" v="151"/>
          <ac:spMkLst>
            <pc:docMk/>
            <pc:sldMk cId="1728617430" sldId="362"/>
            <ac:spMk id="183" creationId="{7D8E67F2-F753-4E06-8229-4970A6725835}"/>
          </ac:spMkLst>
        </pc:spChg>
        <pc:spChg chg="add del">
          <ac:chgData name="Nadimpally, Ravi K." userId="S::nadimpally.ravi_mayo.edu#ext#@twinsbaseball.com::ba71d222-638c-4d8a-a183-b9d11156e6eb" providerId="AD" clId="Web-{D587011C-6304-2E5A-7738-77777D399311}" dt="2020-09-15T21:30:30.095" v="154"/>
          <ac:spMkLst>
            <pc:docMk/>
            <pc:sldMk cId="1728617430" sldId="362"/>
            <ac:spMk id="185" creationId="{7D8E67F2-F753-4E06-8229-4970A6725835}"/>
          </ac:spMkLst>
        </pc:spChg>
        <pc:spChg chg="add del">
          <ac:chgData name="Nadimpally, Ravi K." userId="S::nadimpally.ravi_mayo.edu#ext#@twinsbaseball.com::ba71d222-638c-4d8a-a183-b9d11156e6eb" providerId="AD" clId="Web-{D587011C-6304-2E5A-7738-77777D399311}" dt="2020-09-15T21:30:30.095" v="154"/>
          <ac:spMkLst>
            <pc:docMk/>
            <pc:sldMk cId="1728617430" sldId="362"/>
            <ac:spMk id="187" creationId="{007B8288-68CC-4847-8419-CF535B6B7EEA}"/>
          </ac:spMkLst>
        </pc:spChg>
        <pc:spChg chg="add del">
          <ac:chgData name="Nadimpally, Ravi K." userId="S::nadimpally.ravi_mayo.edu#ext#@twinsbaseball.com::ba71d222-638c-4d8a-a183-b9d11156e6eb" providerId="AD" clId="Web-{D587011C-6304-2E5A-7738-77777D399311}" dt="2020-09-15T21:30:30.095" v="154"/>
          <ac:spMkLst>
            <pc:docMk/>
            <pc:sldMk cId="1728617430" sldId="362"/>
            <ac:spMk id="188" creationId="{32BA8EA8-C1B6-4309-B674-F9F399B96288}"/>
          </ac:spMkLst>
        </pc:spChg>
        <pc:spChg chg="add del">
          <ac:chgData name="Nadimpally, Ravi K." userId="S::nadimpally.ravi_mayo.edu#ext#@twinsbaseball.com::ba71d222-638c-4d8a-a183-b9d11156e6eb" providerId="AD" clId="Web-{D587011C-6304-2E5A-7738-77777D399311}" dt="2020-09-15T21:30:00.282" v="151"/>
          <ac:spMkLst>
            <pc:docMk/>
            <pc:sldMk cId="1728617430" sldId="362"/>
            <ac:spMk id="189" creationId="{32BA8EA8-C1B6-4309-B674-F9F399B96288}"/>
          </ac:spMkLst>
        </pc:spChg>
        <pc:spChg chg="add del">
          <ac:chgData name="Nadimpally, Ravi K." userId="S::nadimpally.ravi_mayo.edu#ext#@twinsbaseball.com::ba71d222-638c-4d8a-a183-b9d11156e6eb" providerId="AD" clId="Web-{D587011C-6304-2E5A-7738-77777D399311}" dt="2020-09-15T21:30:46.893" v="155"/>
          <ac:spMkLst>
            <pc:docMk/>
            <pc:sldMk cId="1728617430" sldId="362"/>
            <ac:spMk id="193" creationId="{7D8E67F2-F753-4E06-8229-4970A6725835}"/>
          </ac:spMkLst>
        </pc:spChg>
        <pc:spChg chg="add del">
          <ac:chgData name="Nadimpally, Ravi K." userId="S::nadimpally.ravi_mayo.edu#ext#@twinsbaseball.com::ba71d222-638c-4d8a-a183-b9d11156e6eb" providerId="AD" clId="Web-{D587011C-6304-2E5A-7738-77777D399311}" dt="2020-09-15T21:30:46.893" v="155"/>
          <ac:spMkLst>
            <pc:docMk/>
            <pc:sldMk cId="1728617430" sldId="362"/>
            <ac:spMk id="197" creationId="{007B8288-68CC-4847-8419-CF535B6B7EEA}"/>
          </ac:spMkLst>
        </pc:spChg>
        <pc:spChg chg="add del">
          <ac:chgData name="Nadimpally, Ravi K." userId="S::nadimpally.ravi_mayo.edu#ext#@twinsbaseball.com::ba71d222-638c-4d8a-a183-b9d11156e6eb" providerId="AD" clId="Web-{D587011C-6304-2E5A-7738-77777D399311}" dt="2020-09-15T21:30:46.893" v="155"/>
          <ac:spMkLst>
            <pc:docMk/>
            <pc:sldMk cId="1728617430" sldId="362"/>
            <ac:spMk id="199" creationId="{32BA8EA8-C1B6-4309-B674-F9F399B96288}"/>
          </ac:spMkLst>
        </pc:spChg>
        <pc:spChg chg="add del">
          <ac:chgData name="Nadimpally, Ravi K." userId="S::nadimpally.ravi_mayo.edu#ext#@twinsbaseball.com::ba71d222-638c-4d8a-a183-b9d11156e6eb" providerId="AD" clId="Web-{D587011C-6304-2E5A-7738-77777D399311}" dt="2020-09-15T21:31:58.754" v="159"/>
          <ac:spMkLst>
            <pc:docMk/>
            <pc:sldMk cId="1728617430" sldId="362"/>
            <ac:spMk id="204" creationId="{7D8E67F2-F753-4E06-8229-4970A6725835}"/>
          </ac:spMkLst>
        </pc:spChg>
        <pc:spChg chg="add del">
          <ac:chgData name="Nadimpally, Ravi K." userId="S::nadimpally.ravi_mayo.edu#ext#@twinsbaseball.com::ba71d222-638c-4d8a-a183-b9d11156e6eb" providerId="AD" clId="Web-{D587011C-6304-2E5A-7738-77777D399311}" dt="2020-09-15T21:31:58.754" v="159"/>
          <ac:spMkLst>
            <pc:docMk/>
            <pc:sldMk cId="1728617430" sldId="362"/>
            <ac:spMk id="208" creationId="{007B8288-68CC-4847-8419-CF535B6B7EEA}"/>
          </ac:spMkLst>
        </pc:spChg>
        <pc:spChg chg="add del">
          <ac:chgData name="Nadimpally, Ravi K." userId="S::nadimpally.ravi_mayo.edu#ext#@twinsbaseball.com::ba71d222-638c-4d8a-a183-b9d11156e6eb" providerId="AD" clId="Web-{D587011C-6304-2E5A-7738-77777D399311}" dt="2020-09-15T21:31:58.754" v="159"/>
          <ac:spMkLst>
            <pc:docMk/>
            <pc:sldMk cId="1728617430" sldId="362"/>
            <ac:spMk id="210" creationId="{32BA8EA8-C1B6-4309-B674-F9F399B96288}"/>
          </ac:spMkLst>
        </pc:spChg>
        <pc:spChg chg="add del">
          <ac:chgData name="Nadimpally, Ravi K." userId="S::nadimpally.ravi_mayo.edu#ext#@twinsbaseball.com::ba71d222-638c-4d8a-a183-b9d11156e6eb" providerId="AD" clId="Web-{D587011C-6304-2E5A-7738-77777D399311}" dt="2020-09-15T21:32:19.832" v="161"/>
          <ac:spMkLst>
            <pc:docMk/>
            <pc:sldMk cId="1728617430" sldId="362"/>
            <ac:spMk id="215" creationId="{7D8E67F2-F753-4E06-8229-4970A6725835}"/>
          </ac:spMkLst>
        </pc:spChg>
        <pc:spChg chg="add del">
          <ac:chgData name="Nadimpally, Ravi K." userId="S::nadimpally.ravi_mayo.edu#ext#@twinsbaseball.com::ba71d222-638c-4d8a-a183-b9d11156e6eb" providerId="AD" clId="Web-{D587011C-6304-2E5A-7738-77777D399311}" dt="2020-09-15T21:32:19.832" v="161"/>
          <ac:spMkLst>
            <pc:docMk/>
            <pc:sldMk cId="1728617430" sldId="362"/>
            <ac:spMk id="219" creationId="{007B8288-68CC-4847-8419-CF535B6B7EEA}"/>
          </ac:spMkLst>
        </pc:spChg>
        <pc:spChg chg="add del">
          <ac:chgData name="Nadimpally, Ravi K." userId="S::nadimpally.ravi_mayo.edu#ext#@twinsbaseball.com::ba71d222-638c-4d8a-a183-b9d11156e6eb" providerId="AD" clId="Web-{D587011C-6304-2E5A-7738-77777D399311}" dt="2020-09-15T21:32:19.832" v="161"/>
          <ac:spMkLst>
            <pc:docMk/>
            <pc:sldMk cId="1728617430" sldId="362"/>
            <ac:spMk id="221" creationId="{32BA8EA8-C1B6-4309-B674-F9F399B96288}"/>
          </ac:spMkLst>
        </pc:spChg>
        <pc:spChg chg="add del">
          <ac:chgData name="Nadimpally, Ravi K." userId="S::nadimpally.ravi_mayo.edu#ext#@twinsbaseball.com::ba71d222-638c-4d8a-a183-b9d11156e6eb" providerId="AD" clId="Web-{D587011C-6304-2E5A-7738-77777D399311}" dt="2020-09-15T21:34:18.975" v="172"/>
          <ac:spMkLst>
            <pc:docMk/>
            <pc:sldMk cId="1728617430" sldId="362"/>
            <ac:spMk id="226" creationId="{7D8E67F2-F753-4E06-8229-4970A6725835}"/>
          </ac:spMkLst>
        </pc:spChg>
        <pc:spChg chg="add del">
          <ac:chgData name="Nadimpally, Ravi K." userId="S::nadimpally.ravi_mayo.edu#ext#@twinsbaseball.com::ba71d222-638c-4d8a-a183-b9d11156e6eb" providerId="AD" clId="Web-{D587011C-6304-2E5A-7738-77777D399311}" dt="2020-09-15T21:34:18.975" v="172"/>
          <ac:spMkLst>
            <pc:docMk/>
            <pc:sldMk cId="1728617430" sldId="362"/>
            <ac:spMk id="230" creationId="{007B8288-68CC-4847-8419-CF535B6B7EEA}"/>
          </ac:spMkLst>
        </pc:spChg>
        <pc:spChg chg="add del">
          <ac:chgData name="Nadimpally, Ravi K." userId="S::nadimpally.ravi_mayo.edu#ext#@twinsbaseball.com::ba71d222-638c-4d8a-a183-b9d11156e6eb" providerId="AD" clId="Web-{D587011C-6304-2E5A-7738-77777D399311}" dt="2020-09-15T21:34:18.975" v="172"/>
          <ac:spMkLst>
            <pc:docMk/>
            <pc:sldMk cId="1728617430" sldId="362"/>
            <ac:spMk id="232" creationId="{32BA8EA8-C1B6-4309-B674-F9F399B96288}"/>
          </ac:spMkLst>
        </pc:spChg>
        <pc:spChg chg="add del">
          <ac:chgData name="Nadimpally, Ravi K." userId="S::nadimpally.ravi_mayo.edu#ext#@twinsbaseball.com::ba71d222-638c-4d8a-a183-b9d11156e6eb" providerId="AD" clId="Web-{D587011C-6304-2E5A-7738-77777D399311}" dt="2020-09-15T21:34:58.320" v="176"/>
          <ac:spMkLst>
            <pc:docMk/>
            <pc:sldMk cId="1728617430" sldId="362"/>
            <ac:spMk id="234" creationId="{7D8E67F2-F753-4E06-8229-4970A6725835}"/>
          </ac:spMkLst>
        </pc:spChg>
        <pc:spChg chg="add del">
          <ac:chgData name="Nadimpally, Ravi K." userId="S::nadimpally.ravi_mayo.edu#ext#@twinsbaseball.com::ba71d222-638c-4d8a-a183-b9d11156e6eb" providerId="AD" clId="Web-{D587011C-6304-2E5A-7738-77777D399311}" dt="2020-09-15T21:34:58.320" v="176"/>
          <ac:spMkLst>
            <pc:docMk/>
            <pc:sldMk cId="1728617430" sldId="362"/>
            <ac:spMk id="236" creationId="{007B8288-68CC-4847-8419-CF535B6B7EEA}"/>
          </ac:spMkLst>
        </pc:spChg>
        <pc:spChg chg="add del">
          <ac:chgData name="Nadimpally, Ravi K." userId="S::nadimpally.ravi_mayo.edu#ext#@twinsbaseball.com::ba71d222-638c-4d8a-a183-b9d11156e6eb" providerId="AD" clId="Web-{D587011C-6304-2E5A-7738-77777D399311}" dt="2020-09-15T21:33:43.818" v="169"/>
          <ac:spMkLst>
            <pc:docMk/>
            <pc:sldMk cId="1728617430" sldId="362"/>
            <ac:spMk id="237" creationId="{C95B82D5-A8BB-45BF-BED8-C7B206892100}"/>
          </ac:spMkLst>
        </pc:spChg>
        <pc:spChg chg="add del">
          <ac:chgData name="Nadimpally, Ravi K." userId="S::nadimpally.ravi_mayo.edu#ext#@twinsbaseball.com::ba71d222-638c-4d8a-a183-b9d11156e6eb" providerId="AD" clId="Web-{D587011C-6304-2E5A-7738-77777D399311}" dt="2020-09-15T21:33:43.818" v="169"/>
          <ac:spMkLst>
            <pc:docMk/>
            <pc:sldMk cId="1728617430" sldId="362"/>
            <ac:spMk id="239" creationId="{296C61EC-FBF4-4216-BE67-6C864D30A01C}"/>
          </ac:spMkLst>
        </pc:spChg>
        <pc:spChg chg="add del">
          <ac:chgData name="Nadimpally, Ravi K." userId="S::nadimpally.ravi_mayo.edu#ext#@twinsbaseball.com::ba71d222-638c-4d8a-a183-b9d11156e6eb" providerId="AD" clId="Web-{D587011C-6304-2E5A-7738-77777D399311}" dt="2020-09-15T21:33:43.818" v="169"/>
          <ac:spMkLst>
            <pc:docMk/>
            <pc:sldMk cId="1728617430" sldId="362"/>
            <ac:spMk id="241" creationId="{39D6C490-0229-4573-9696-B73E5B3A9C33}"/>
          </ac:spMkLst>
        </pc:spChg>
        <pc:spChg chg="add del">
          <ac:chgData name="Nadimpally, Ravi K." userId="S::nadimpally.ravi_mayo.edu#ext#@twinsbaseball.com::ba71d222-638c-4d8a-a183-b9d11156e6eb" providerId="AD" clId="Web-{D587011C-6304-2E5A-7738-77777D399311}" dt="2020-09-15T21:34:58.320" v="176"/>
          <ac:spMkLst>
            <pc:docMk/>
            <pc:sldMk cId="1728617430" sldId="362"/>
            <ac:spMk id="243" creationId="{32BA8EA8-C1B6-4309-B674-F9F399B96288}"/>
          </ac:spMkLst>
        </pc:spChg>
        <pc:spChg chg="add">
          <ac:chgData name="Nadimpally, Ravi K." userId="S::nadimpally.ravi_mayo.edu#ext#@twinsbaseball.com::ba71d222-638c-4d8a-a183-b9d11156e6eb" providerId="AD" clId="Web-{D587011C-6304-2E5A-7738-77777D399311}" dt="2020-09-15T21:34:58.320" v="176"/>
          <ac:spMkLst>
            <pc:docMk/>
            <pc:sldMk cId="1728617430" sldId="362"/>
            <ac:spMk id="248" creationId="{7D8E67F2-F753-4E06-8229-4970A6725835}"/>
          </ac:spMkLst>
        </pc:spChg>
        <pc:spChg chg="add">
          <ac:chgData name="Nadimpally, Ravi K." userId="S::nadimpally.ravi_mayo.edu#ext#@twinsbaseball.com::ba71d222-638c-4d8a-a183-b9d11156e6eb" providerId="AD" clId="Web-{D587011C-6304-2E5A-7738-77777D399311}" dt="2020-09-15T21:34:58.320" v="176"/>
          <ac:spMkLst>
            <pc:docMk/>
            <pc:sldMk cId="1728617430" sldId="362"/>
            <ac:spMk id="252" creationId="{007B8288-68CC-4847-8419-CF535B6B7EEA}"/>
          </ac:spMkLst>
        </pc:spChg>
        <pc:spChg chg="add">
          <ac:chgData name="Nadimpally, Ravi K." userId="S::nadimpally.ravi_mayo.edu#ext#@twinsbaseball.com::ba71d222-638c-4d8a-a183-b9d11156e6eb" providerId="AD" clId="Web-{D587011C-6304-2E5A-7738-77777D399311}" dt="2020-09-15T21:34:58.320" v="176"/>
          <ac:spMkLst>
            <pc:docMk/>
            <pc:sldMk cId="1728617430" sldId="362"/>
            <ac:spMk id="254" creationId="{32BA8EA8-C1B6-4309-B674-F9F399B96288}"/>
          </ac:spMkLst>
        </pc:spChg>
        <pc:graphicFrameChg chg="mod modGraphic">
          <ac:chgData name="Nadimpally, Ravi K." userId="S::nadimpally.ravi_mayo.edu#ext#@twinsbaseball.com::ba71d222-638c-4d8a-a183-b9d11156e6eb" providerId="AD" clId="Web-{D587011C-6304-2E5A-7738-77777D399311}" dt="2020-09-15T21:34:58.320" v="176"/>
          <ac:graphicFrameMkLst>
            <pc:docMk/>
            <pc:sldMk cId="1728617430" sldId="362"/>
            <ac:graphicFrameMk id="7" creationId="{AF537387-6CE3-4B88-BE4B-F7CCFCB281E9}"/>
          </ac:graphicFrameMkLst>
        </pc:graphicFrameChg>
        <pc:picChg chg="mod ord">
          <ac:chgData name="Nadimpally, Ravi K." userId="S::nadimpally.ravi_mayo.edu#ext#@twinsbaseball.com::ba71d222-638c-4d8a-a183-b9d11156e6eb" providerId="AD" clId="Web-{D587011C-6304-2E5A-7738-77777D399311}" dt="2020-09-15T21:33:43.818" v="169"/>
          <ac:picMkLst>
            <pc:docMk/>
            <pc:sldMk cId="1728617430" sldId="362"/>
            <ac:picMk id="141" creationId="{38265AA7-332A-486C-8A04-8F03FF7A6A2B}"/>
          </ac:picMkLst>
        </pc:picChg>
        <pc:picChg chg="mod ord">
          <ac:chgData name="Nadimpally, Ravi K." userId="S::nadimpally.ravi_mayo.edu#ext#@twinsbaseball.com::ba71d222-638c-4d8a-a183-b9d11156e6eb" providerId="AD" clId="Web-{D587011C-6304-2E5A-7738-77777D399311}" dt="2020-09-15T21:33:43.818" v="169"/>
          <ac:picMkLst>
            <pc:docMk/>
            <pc:sldMk cId="1728617430" sldId="362"/>
            <ac:picMk id="143" creationId="{E072019F-C3D6-47E8-BB60-88EBF2564727}"/>
          </ac:picMkLst>
        </pc:picChg>
        <pc:picChg chg="add del">
          <ac:chgData name="Nadimpally, Ravi K." userId="S::nadimpally.ravi_mayo.edu#ext#@twinsbaseball.com::ba71d222-638c-4d8a-a183-b9d11156e6eb" providerId="AD" clId="Web-{D587011C-6304-2E5A-7738-77777D399311}" dt="2020-09-15T21:30:00.282" v="151"/>
          <ac:picMkLst>
            <pc:docMk/>
            <pc:sldMk cId="1728617430" sldId="362"/>
            <ac:picMk id="184" creationId="{2EE1BDFD-564B-44A4-841A-50D6A8E75CB4}"/>
          </ac:picMkLst>
        </pc:picChg>
        <pc:picChg chg="add del">
          <ac:chgData name="Nadimpally, Ravi K." userId="S::nadimpally.ravi_mayo.edu#ext#@twinsbaseball.com::ba71d222-638c-4d8a-a183-b9d11156e6eb" providerId="AD" clId="Web-{D587011C-6304-2E5A-7738-77777D399311}" dt="2020-09-15T21:30:30.095" v="154"/>
          <ac:picMkLst>
            <pc:docMk/>
            <pc:sldMk cId="1728617430" sldId="362"/>
            <ac:picMk id="186" creationId="{2EE1BDFD-564B-44A4-841A-50D6A8E75CB4}"/>
          </ac:picMkLst>
        </pc:picChg>
        <pc:picChg chg="add del">
          <ac:chgData name="Nadimpally, Ravi K." userId="S::nadimpally.ravi_mayo.edu#ext#@twinsbaseball.com::ba71d222-638c-4d8a-a183-b9d11156e6eb" providerId="AD" clId="Web-{D587011C-6304-2E5A-7738-77777D399311}" dt="2020-09-15T21:30:46.893" v="155"/>
          <ac:picMkLst>
            <pc:docMk/>
            <pc:sldMk cId="1728617430" sldId="362"/>
            <ac:picMk id="195" creationId="{2EE1BDFD-564B-44A4-841A-50D6A8E75CB4}"/>
          </ac:picMkLst>
        </pc:picChg>
        <pc:picChg chg="add del">
          <ac:chgData name="Nadimpally, Ravi K." userId="S::nadimpally.ravi_mayo.edu#ext#@twinsbaseball.com::ba71d222-638c-4d8a-a183-b9d11156e6eb" providerId="AD" clId="Web-{D587011C-6304-2E5A-7738-77777D399311}" dt="2020-09-15T21:31:58.754" v="159"/>
          <ac:picMkLst>
            <pc:docMk/>
            <pc:sldMk cId="1728617430" sldId="362"/>
            <ac:picMk id="206" creationId="{2EE1BDFD-564B-44A4-841A-50D6A8E75CB4}"/>
          </ac:picMkLst>
        </pc:picChg>
        <pc:picChg chg="add del">
          <ac:chgData name="Nadimpally, Ravi K." userId="S::nadimpally.ravi_mayo.edu#ext#@twinsbaseball.com::ba71d222-638c-4d8a-a183-b9d11156e6eb" providerId="AD" clId="Web-{D587011C-6304-2E5A-7738-77777D399311}" dt="2020-09-15T21:32:19.832" v="161"/>
          <ac:picMkLst>
            <pc:docMk/>
            <pc:sldMk cId="1728617430" sldId="362"/>
            <ac:picMk id="217" creationId="{2EE1BDFD-564B-44A4-841A-50D6A8E75CB4}"/>
          </ac:picMkLst>
        </pc:picChg>
        <pc:picChg chg="add del">
          <ac:chgData name="Nadimpally, Ravi K." userId="S::nadimpally.ravi_mayo.edu#ext#@twinsbaseball.com::ba71d222-638c-4d8a-a183-b9d11156e6eb" providerId="AD" clId="Web-{D587011C-6304-2E5A-7738-77777D399311}" dt="2020-09-15T21:34:18.975" v="172"/>
          <ac:picMkLst>
            <pc:docMk/>
            <pc:sldMk cId="1728617430" sldId="362"/>
            <ac:picMk id="228" creationId="{2EE1BDFD-564B-44A4-841A-50D6A8E75CB4}"/>
          </ac:picMkLst>
        </pc:picChg>
        <pc:picChg chg="add del">
          <ac:chgData name="Nadimpally, Ravi K." userId="S::nadimpally.ravi_mayo.edu#ext#@twinsbaseball.com::ba71d222-638c-4d8a-a183-b9d11156e6eb" providerId="AD" clId="Web-{D587011C-6304-2E5A-7738-77777D399311}" dt="2020-09-15T21:34:58.320" v="176"/>
          <ac:picMkLst>
            <pc:docMk/>
            <pc:sldMk cId="1728617430" sldId="362"/>
            <ac:picMk id="235" creationId="{2EE1BDFD-564B-44A4-841A-50D6A8E75CB4}"/>
          </ac:picMkLst>
        </pc:picChg>
        <pc:picChg chg="add">
          <ac:chgData name="Nadimpally, Ravi K." userId="S::nadimpally.ravi_mayo.edu#ext#@twinsbaseball.com::ba71d222-638c-4d8a-a183-b9d11156e6eb" providerId="AD" clId="Web-{D587011C-6304-2E5A-7738-77777D399311}" dt="2020-09-15T21:34:58.320" v="176"/>
          <ac:picMkLst>
            <pc:docMk/>
            <pc:sldMk cId="1728617430" sldId="362"/>
            <ac:picMk id="250" creationId="{2EE1BDFD-564B-44A4-841A-50D6A8E75CB4}"/>
          </ac:picMkLst>
        </pc:picChg>
      </pc:sldChg>
      <pc:sldChg chg="addSp delSp modSp">
        <pc:chgData name="Nadimpally, Ravi K." userId="S::nadimpally.ravi_mayo.edu#ext#@twinsbaseball.com::ba71d222-638c-4d8a-a183-b9d11156e6eb" providerId="AD" clId="Web-{D587011C-6304-2E5A-7738-77777D399311}" dt="2020-09-15T21:43:40.862" v="244" actId="14100"/>
        <pc:sldMkLst>
          <pc:docMk/>
          <pc:sldMk cId="1157348791" sldId="363"/>
        </pc:sldMkLst>
        <pc:spChg chg="mod">
          <ac:chgData name="Nadimpally, Ravi K." userId="S::nadimpally.ravi_mayo.edu#ext#@twinsbaseball.com::ba71d222-638c-4d8a-a183-b9d11156e6eb" providerId="AD" clId="Web-{D587011C-6304-2E5A-7738-77777D399311}" dt="2020-09-15T21:42:21.329" v="236"/>
          <ac:spMkLst>
            <pc:docMk/>
            <pc:sldMk cId="1157348791" sldId="363"/>
            <ac:spMk id="2" creationId="{F80C7716-25CC-48DD-9D3F-14F2979FDEFA}"/>
          </ac:spMkLst>
        </pc:spChg>
        <pc:spChg chg="add del">
          <ac:chgData name="Nadimpally, Ravi K." userId="S::nadimpally.ravi_mayo.edu#ext#@twinsbaseball.com::ba71d222-638c-4d8a-a183-b9d11156e6eb" providerId="AD" clId="Web-{D587011C-6304-2E5A-7738-77777D399311}" dt="2020-09-15T21:40:45.515" v="210"/>
          <ac:spMkLst>
            <pc:docMk/>
            <pc:sldMk cId="1157348791" sldId="363"/>
            <ac:spMk id="187" creationId="{C95B82D5-A8BB-45BF-BED8-C7B206892100}"/>
          </ac:spMkLst>
        </pc:spChg>
        <pc:spChg chg="add del">
          <ac:chgData name="Nadimpally, Ravi K." userId="S::nadimpally.ravi_mayo.edu#ext#@twinsbaseball.com::ba71d222-638c-4d8a-a183-b9d11156e6eb" providerId="AD" clId="Web-{D587011C-6304-2E5A-7738-77777D399311}" dt="2020-09-15T21:40:45.515" v="210"/>
          <ac:spMkLst>
            <pc:docMk/>
            <pc:sldMk cId="1157348791" sldId="363"/>
            <ac:spMk id="188" creationId="{296C61EC-FBF4-4216-BE67-6C864D30A01C}"/>
          </ac:spMkLst>
        </pc:spChg>
        <pc:spChg chg="add del">
          <ac:chgData name="Nadimpally, Ravi K." userId="S::nadimpally.ravi_mayo.edu#ext#@twinsbaseball.com::ba71d222-638c-4d8a-a183-b9d11156e6eb" providerId="AD" clId="Web-{D587011C-6304-2E5A-7738-77777D399311}" dt="2020-09-15T21:40:45.452" v="209"/>
          <ac:spMkLst>
            <pc:docMk/>
            <pc:sldMk cId="1157348791" sldId="363"/>
            <ac:spMk id="190" creationId="{7D8E67F2-F753-4E06-8229-4970A6725835}"/>
          </ac:spMkLst>
        </pc:spChg>
        <pc:spChg chg="add del">
          <ac:chgData name="Nadimpally, Ravi K." userId="S::nadimpally.ravi_mayo.edu#ext#@twinsbaseball.com::ba71d222-638c-4d8a-a183-b9d11156e6eb" providerId="AD" clId="Web-{D587011C-6304-2E5A-7738-77777D399311}" dt="2020-09-15T21:40:45.452" v="209"/>
          <ac:spMkLst>
            <pc:docMk/>
            <pc:sldMk cId="1157348791" sldId="363"/>
            <ac:spMk id="192" creationId="{007B8288-68CC-4847-8419-CF535B6B7EEA}"/>
          </ac:spMkLst>
        </pc:spChg>
        <pc:spChg chg="add del">
          <ac:chgData name="Nadimpally, Ravi K." userId="S::nadimpally.ravi_mayo.edu#ext#@twinsbaseball.com::ba71d222-638c-4d8a-a183-b9d11156e6eb" providerId="AD" clId="Web-{D587011C-6304-2E5A-7738-77777D399311}" dt="2020-09-15T21:40:33.983" v="207"/>
          <ac:spMkLst>
            <pc:docMk/>
            <pc:sldMk cId="1157348791" sldId="363"/>
            <ac:spMk id="193" creationId="{7D8E67F2-F753-4E06-8229-4970A6725835}"/>
          </ac:spMkLst>
        </pc:spChg>
        <pc:spChg chg="add del">
          <ac:chgData name="Nadimpally, Ravi K." userId="S::nadimpally.ravi_mayo.edu#ext#@twinsbaseball.com::ba71d222-638c-4d8a-a183-b9d11156e6eb" providerId="AD" clId="Web-{D587011C-6304-2E5A-7738-77777D399311}" dt="2020-09-15T21:40:45.452" v="209"/>
          <ac:spMkLst>
            <pc:docMk/>
            <pc:sldMk cId="1157348791" sldId="363"/>
            <ac:spMk id="194" creationId="{32BA8EA8-C1B6-4309-B674-F9F399B96288}"/>
          </ac:spMkLst>
        </pc:spChg>
        <pc:spChg chg="add del">
          <ac:chgData name="Nadimpally, Ravi K." userId="S::nadimpally.ravi_mayo.edu#ext#@twinsbaseball.com::ba71d222-638c-4d8a-a183-b9d11156e6eb" providerId="AD" clId="Web-{D587011C-6304-2E5A-7738-77777D399311}" dt="2020-09-15T21:41:47.485" v="232"/>
          <ac:spMkLst>
            <pc:docMk/>
            <pc:sldMk cId="1157348791" sldId="363"/>
            <ac:spMk id="196" creationId="{7D8E67F2-F753-4E06-8229-4970A6725835}"/>
          </ac:spMkLst>
        </pc:spChg>
        <pc:spChg chg="add del">
          <ac:chgData name="Nadimpally, Ravi K." userId="S::nadimpally.ravi_mayo.edu#ext#@twinsbaseball.com::ba71d222-638c-4d8a-a183-b9d11156e6eb" providerId="AD" clId="Web-{D587011C-6304-2E5A-7738-77777D399311}" dt="2020-09-15T21:40:33.983" v="207"/>
          <ac:spMkLst>
            <pc:docMk/>
            <pc:sldMk cId="1157348791" sldId="363"/>
            <ac:spMk id="197" creationId="{007B8288-68CC-4847-8419-CF535B6B7EEA}"/>
          </ac:spMkLst>
        </pc:spChg>
        <pc:spChg chg="add del">
          <ac:chgData name="Nadimpally, Ravi K." userId="S::nadimpally.ravi_mayo.edu#ext#@twinsbaseball.com::ba71d222-638c-4d8a-a183-b9d11156e6eb" providerId="AD" clId="Web-{D587011C-6304-2E5A-7738-77777D399311}" dt="2020-09-15T21:40:33.983" v="207"/>
          <ac:spMkLst>
            <pc:docMk/>
            <pc:sldMk cId="1157348791" sldId="363"/>
            <ac:spMk id="199" creationId="{32BA8EA8-C1B6-4309-B674-F9F399B96288}"/>
          </ac:spMkLst>
        </pc:spChg>
        <pc:spChg chg="add del">
          <ac:chgData name="Nadimpally, Ravi K." userId="S::nadimpally.ravi_mayo.edu#ext#@twinsbaseball.com::ba71d222-638c-4d8a-a183-b9d11156e6eb" providerId="AD" clId="Web-{D587011C-6304-2E5A-7738-77777D399311}" dt="2020-09-15T21:41:47.485" v="232"/>
          <ac:spMkLst>
            <pc:docMk/>
            <pc:sldMk cId="1157348791" sldId="363"/>
            <ac:spMk id="200" creationId="{007B8288-68CC-4847-8419-CF535B6B7EEA}"/>
          </ac:spMkLst>
        </pc:spChg>
        <pc:spChg chg="add del">
          <ac:chgData name="Nadimpally, Ravi K." userId="S::nadimpally.ravi_mayo.edu#ext#@twinsbaseball.com::ba71d222-638c-4d8a-a183-b9d11156e6eb" providerId="AD" clId="Web-{D587011C-6304-2E5A-7738-77777D399311}" dt="2020-09-15T21:41:47.485" v="232"/>
          <ac:spMkLst>
            <pc:docMk/>
            <pc:sldMk cId="1157348791" sldId="363"/>
            <ac:spMk id="201" creationId="{32BA8EA8-C1B6-4309-B674-F9F399B96288}"/>
          </ac:spMkLst>
        </pc:spChg>
        <pc:spChg chg="add del">
          <ac:chgData name="Nadimpally, Ravi K." userId="S::nadimpally.ravi_mayo.edu#ext#@twinsbaseball.com::ba71d222-638c-4d8a-a183-b9d11156e6eb" providerId="AD" clId="Web-{D587011C-6304-2E5A-7738-77777D399311}" dt="2020-09-15T21:43:29.581" v="242"/>
          <ac:spMkLst>
            <pc:docMk/>
            <pc:sldMk cId="1157348791" sldId="363"/>
            <ac:spMk id="206" creationId="{7D8E67F2-F753-4E06-8229-4970A6725835}"/>
          </ac:spMkLst>
        </pc:spChg>
        <pc:spChg chg="add del">
          <ac:chgData name="Nadimpally, Ravi K." userId="S::nadimpally.ravi_mayo.edu#ext#@twinsbaseball.com::ba71d222-638c-4d8a-a183-b9d11156e6eb" providerId="AD" clId="Web-{D587011C-6304-2E5A-7738-77777D399311}" dt="2020-09-15T21:43:29.581" v="242"/>
          <ac:spMkLst>
            <pc:docMk/>
            <pc:sldMk cId="1157348791" sldId="363"/>
            <ac:spMk id="210" creationId="{007B8288-68CC-4847-8419-CF535B6B7EEA}"/>
          </ac:spMkLst>
        </pc:spChg>
        <pc:spChg chg="add del">
          <ac:chgData name="Nadimpally, Ravi K." userId="S::nadimpally.ravi_mayo.edu#ext#@twinsbaseball.com::ba71d222-638c-4d8a-a183-b9d11156e6eb" providerId="AD" clId="Web-{D587011C-6304-2E5A-7738-77777D399311}" dt="2020-09-15T21:43:29.581" v="242"/>
          <ac:spMkLst>
            <pc:docMk/>
            <pc:sldMk cId="1157348791" sldId="363"/>
            <ac:spMk id="212" creationId="{32BA8EA8-C1B6-4309-B674-F9F399B96288}"/>
          </ac:spMkLst>
        </pc:spChg>
        <pc:spChg chg="add del">
          <ac:chgData name="Nadimpally, Ravi K." userId="S::nadimpally.ravi_mayo.edu#ext#@twinsbaseball.com::ba71d222-638c-4d8a-a183-b9d11156e6eb" providerId="AD" clId="Web-{D587011C-6304-2E5A-7738-77777D399311}" dt="2020-09-15T21:43:29.503" v="241"/>
          <ac:spMkLst>
            <pc:docMk/>
            <pc:sldMk cId="1157348791" sldId="363"/>
            <ac:spMk id="214" creationId="{7D8E67F2-F753-4E06-8229-4970A6725835}"/>
          </ac:spMkLst>
        </pc:spChg>
        <pc:spChg chg="add del">
          <ac:chgData name="Nadimpally, Ravi K." userId="S::nadimpally.ravi_mayo.edu#ext#@twinsbaseball.com::ba71d222-638c-4d8a-a183-b9d11156e6eb" providerId="AD" clId="Web-{D587011C-6304-2E5A-7738-77777D399311}" dt="2020-09-15T21:43:29.503" v="241"/>
          <ac:spMkLst>
            <pc:docMk/>
            <pc:sldMk cId="1157348791" sldId="363"/>
            <ac:spMk id="216" creationId="{007B8288-68CC-4847-8419-CF535B6B7EEA}"/>
          </ac:spMkLst>
        </pc:spChg>
        <pc:spChg chg="add del">
          <ac:chgData name="Nadimpally, Ravi K." userId="S::nadimpally.ravi_mayo.edu#ext#@twinsbaseball.com::ba71d222-638c-4d8a-a183-b9d11156e6eb" providerId="AD" clId="Web-{D587011C-6304-2E5A-7738-77777D399311}" dt="2020-09-15T21:42:21.329" v="236"/>
          <ac:spMkLst>
            <pc:docMk/>
            <pc:sldMk cId="1157348791" sldId="363"/>
            <ac:spMk id="217" creationId="{C95B82D5-A8BB-45BF-BED8-C7B206892100}"/>
          </ac:spMkLst>
        </pc:spChg>
        <pc:spChg chg="add">
          <ac:chgData name="Nadimpally, Ravi K." userId="S::nadimpally.ravi_mayo.edu#ext#@twinsbaseball.com::ba71d222-638c-4d8a-a183-b9d11156e6eb" providerId="AD" clId="Web-{D587011C-6304-2E5A-7738-77777D399311}" dt="2020-09-15T21:43:29.581" v="242"/>
          <ac:spMkLst>
            <pc:docMk/>
            <pc:sldMk cId="1157348791" sldId="363"/>
            <ac:spMk id="218" creationId="{7D8E67F2-F753-4E06-8229-4970A6725835}"/>
          </ac:spMkLst>
        </pc:spChg>
        <pc:spChg chg="add del">
          <ac:chgData name="Nadimpally, Ravi K." userId="S::nadimpally.ravi_mayo.edu#ext#@twinsbaseball.com::ba71d222-638c-4d8a-a183-b9d11156e6eb" providerId="AD" clId="Web-{D587011C-6304-2E5A-7738-77777D399311}" dt="2020-09-15T21:42:21.329" v="236"/>
          <ac:spMkLst>
            <pc:docMk/>
            <pc:sldMk cId="1157348791" sldId="363"/>
            <ac:spMk id="219" creationId="{296C61EC-FBF4-4216-BE67-6C864D30A01C}"/>
          </ac:spMkLst>
        </pc:spChg>
        <pc:spChg chg="add del">
          <ac:chgData name="Nadimpally, Ravi K." userId="S::nadimpally.ravi_mayo.edu#ext#@twinsbaseball.com::ba71d222-638c-4d8a-a183-b9d11156e6eb" providerId="AD" clId="Web-{D587011C-6304-2E5A-7738-77777D399311}" dt="2020-09-15T21:42:21.329" v="236"/>
          <ac:spMkLst>
            <pc:docMk/>
            <pc:sldMk cId="1157348791" sldId="363"/>
            <ac:spMk id="221" creationId="{39D6C490-0229-4573-9696-B73E5B3A9C33}"/>
          </ac:spMkLst>
        </pc:spChg>
        <pc:spChg chg="add">
          <ac:chgData name="Nadimpally, Ravi K." userId="S::nadimpally.ravi_mayo.edu#ext#@twinsbaseball.com::ba71d222-638c-4d8a-a183-b9d11156e6eb" providerId="AD" clId="Web-{D587011C-6304-2E5A-7738-77777D399311}" dt="2020-09-15T21:43:29.581" v="242"/>
          <ac:spMkLst>
            <pc:docMk/>
            <pc:sldMk cId="1157348791" sldId="363"/>
            <ac:spMk id="222" creationId="{007B8288-68CC-4847-8419-CF535B6B7EEA}"/>
          </ac:spMkLst>
        </pc:spChg>
        <pc:spChg chg="add del">
          <ac:chgData name="Nadimpally, Ravi K." userId="S::nadimpally.ravi_mayo.edu#ext#@twinsbaseball.com::ba71d222-638c-4d8a-a183-b9d11156e6eb" providerId="AD" clId="Web-{D587011C-6304-2E5A-7738-77777D399311}" dt="2020-09-15T21:43:29.503" v="241"/>
          <ac:spMkLst>
            <pc:docMk/>
            <pc:sldMk cId="1157348791" sldId="363"/>
            <ac:spMk id="223" creationId="{32BA8EA8-C1B6-4309-B674-F9F399B96288}"/>
          </ac:spMkLst>
        </pc:spChg>
        <pc:spChg chg="add">
          <ac:chgData name="Nadimpally, Ravi K." userId="S::nadimpally.ravi_mayo.edu#ext#@twinsbaseball.com::ba71d222-638c-4d8a-a183-b9d11156e6eb" providerId="AD" clId="Web-{D587011C-6304-2E5A-7738-77777D399311}" dt="2020-09-15T21:43:29.581" v="242"/>
          <ac:spMkLst>
            <pc:docMk/>
            <pc:sldMk cId="1157348791" sldId="363"/>
            <ac:spMk id="224" creationId="{32BA8EA8-C1B6-4309-B674-F9F399B96288}"/>
          </ac:spMkLst>
        </pc:spChg>
        <pc:graphicFrameChg chg="mod modGraphic">
          <ac:chgData name="Nadimpally, Ravi K." userId="S::nadimpally.ravi_mayo.edu#ext#@twinsbaseball.com::ba71d222-638c-4d8a-a183-b9d11156e6eb" providerId="AD" clId="Web-{D587011C-6304-2E5A-7738-77777D399311}" dt="2020-09-15T21:43:40.862" v="244" actId="14100"/>
          <ac:graphicFrameMkLst>
            <pc:docMk/>
            <pc:sldMk cId="1157348791" sldId="363"/>
            <ac:graphicFrameMk id="7" creationId="{AF537387-6CE3-4B88-BE4B-F7CCFCB281E9}"/>
          </ac:graphicFrameMkLst>
        </pc:graphicFrameChg>
        <pc:picChg chg="mod ord">
          <ac:chgData name="Nadimpally, Ravi K." userId="S::nadimpally.ravi_mayo.edu#ext#@twinsbaseball.com::ba71d222-638c-4d8a-a183-b9d11156e6eb" providerId="AD" clId="Web-{D587011C-6304-2E5A-7738-77777D399311}" dt="2020-09-15T21:42:21.329" v="236"/>
          <ac:picMkLst>
            <pc:docMk/>
            <pc:sldMk cId="1157348791" sldId="363"/>
            <ac:picMk id="141" creationId="{38265AA7-332A-486C-8A04-8F03FF7A6A2B}"/>
          </ac:picMkLst>
        </pc:picChg>
        <pc:picChg chg="mod ord">
          <ac:chgData name="Nadimpally, Ravi K." userId="S::nadimpally.ravi_mayo.edu#ext#@twinsbaseball.com::ba71d222-638c-4d8a-a183-b9d11156e6eb" providerId="AD" clId="Web-{D587011C-6304-2E5A-7738-77777D399311}" dt="2020-09-15T21:42:21.329" v="236"/>
          <ac:picMkLst>
            <pc:docMk/>
            <pc:sldMk cId="1157348791" sldId="363"/>
            <ac:picMk id="143" creationId="{E072019F-C3D6-47E8-BB60-88EBF2564727}"/>
          </ac:picMkLst>
        </pc:picChg>
        <pc:picChg chg="add del">
          <ac:chgData name="Nadimpally, Ravi K." userId="S::nadimpally.ravi_mayo.edu#ext#@twinsbaseball.com::ba71d222-638c-4d8a-a183-b9d11156e6eb" providerId="AD" clId="Web-{D587011C-6304-2E5A-7738-77777D399311}" dt="2020-09-15T21:40:45.452" v="209"/>
          <ac:picMkLst>
            <pc:docMk/>
            <pc:sldMk cId="1157348791" sldId="363"/>
            <ac:picMk id="191" creationId="{2EE1BDFD-564B-44A4-841A-50D6A8E75CB4}"/>
          </ac:picMkLst>
        </pc:picChg>
        <pc:picChg chg="add del">
          <ac:chgData name="Nadimpally, Ravi K." userId="S::nadimpally.ravi_mayo.edu#ext#@twinsbaseball.com::ba71d222-638c-4d8a-a183-b9d11156e6eb" providerId="AD" clId="Web-{D587011C-6304-2E5A-7738-77777D399311}" dt="2020-09-15T21:40:33.983" v="207"/>
          <ac:picMkLst>
            <pc:docMk/>
            <pc:sldMk cId="1157348791" sldId="363"/>
            <ac:picMk id="195" creationId="{2EE1BDFD-564B-44A4-841A-50D6A8E75CB4}"/>
          </ac:picMkLst>
        </pc:picChg>
        <pc:picChg chg="add del">
          <ac:chgData name="Nadimpally, Ravi K." userId="S::nadimpally.ravi_mayo.edu#ext#@twinsbaseball.com::ba71d222-638c-4d8a-a183-b9d11156e6eb" providerId="AD" clId="Web-{D587011C-6304-2E5A-7738-77777D399311}" dt="2020-09-15T21:41:47.485" v="232"/>
          <ac:picMkLst>
            <pc:docMk/>
            <pc:sldMk cId="1157348791" sldId="363"/>
            <ac:picMk id="198" creationId="{2EE1BDFD-564B-44A4-841A-50D6A8E75CB4}"/>
          </ac:picMkLst>
        </pc:picChg>
        <pc:picChg chg="add del">
          <ac:chgData name="Nadimpally, Ravi K." userId="S::nadimpally.ravi_mayo.edu#ext#@twinsbaseball.com::ba71d222-638c-4d8a-a183-b9d11156e6eb" providerId="AD" clId="Web-{D587011C-6304-2E5A-7738-77777D399311}" dt="2020-09-15T21:43:29.581" v="242"/>
          <ac:picMkLst>
            <pc:docMk/>
            <pc:sldMk cId="1157348791" sldId="363"/>
            <ac:picMk id="208" creationId="{2EE1BDFD-564B-44A4-841A-50D6A8E75CB4}"/>
          </ac:picMkLst>
        </pc:picChg>
        <pc:picChg chg="add del">
          <ac:chgData name="Nadimpally, Ravi K." userId="S::nadimpally.ravi_mayo.edu#ext#@twinsbaseball.com::ba71d222-638c-4d8a-a183-b9d11156e6eb" providerId="AD" clId="Web-{D587011C-6304-2E5A-7738-77777D399311}" dt="2020-09-15T21:43:29.503" v="241"/>
          <ac:picMkLst>
            <pc:docMk/>
            <pc:sldMk cId="1157348791" sldId="363"/>
            <ac:picMk id="215" creationId="{2EE1BDFD-564B-44A4-841A-50D6A8E75CB4}"/>
          </ac:picMkLst>
        </pc:picChg>
        <pc:picChg chg="add">
          <ac:chgData name="Nadimpally, Ravi K." userId="S::nadimpally.ravi_mayo.edu#ext#@twinsbaseball.com::ba71d222-638c-4d8a-a183-b9d11156e6eb" providerId="AD" clId="Web-{D587011C-6304-2E5A-7738-77777D399311}" dt="2020-09-15T21:43:29.581" v="242"/>
          <ac:picMkLst>
            <pc:docMk/>
            <pc:sldMk cId="1157348791" sldId="363"/>
            <ac:picMk id="220" creationId="{2EE1BDFD-564B-44A4-841A-50D6A8E75CB4}"/>
          </ac:picMkLst>
        </pc:picChg>
      </pc:sldChg>
      <pc:sldChg chg="addSp delSp modSp del">
        <pc:chgData name="Nadimpally, Ravi K." userId="S::nadimpally.ravi_mayo.edu#ext#@twinsbaseball.com::ba71d222-638c-4d8a-a183-b9d11156e6eb" providerId="AD" clId="Web-{D587011C-6304-2E5A-7738-77777D399311}" dt="2020-09-15T21:21:27.595" v="101"/>
        <pc:sldMkLst>
          <pc:docMk/>
          <pc:sldMk cId="1407518849" sldId="364"/>
        </pc:sldMkLst>
        <pc:spChg chg="mod">
          <ac:chgData name="Nadimpally, Ravi K." userId="S::nadimpally.ravi_mayo.edu#ext#@twinsbaseball.com::ba71d222-638c-4d8a-a183-b9d11156e6eb" providerId="AD" clId="Web-{D587011C-6304-2E5A-7738-77777D399311}" dt="2020-09-15T21:17:13.090" v="3"/>
          <ac:spMkLst>
            <pc:docMk/>
            <pc:sldMk cId="1407518849" sldId="364"/>
            <ac:spMk id="2" creationId="{F80C7716-25CC-48DD-9D3F-14F2979FDEFA}"/>
          </ac:spMkLst>
        </pc:spChg>
        <pc:spChg chg="add">
          <ac:chgData name="Nadimpally, Ravi K." userId="S::nadimpally.ravi_mayo.edu#ext#@twinsbaseball.com::ba71d222-638c-4d8a-a183-b9d11156e6eb" providerId="AD" clId="Web-{D587011C-6304-2E5A-7738-77777D399311}" dt="2020-09-15T21:17:13.090" v="3"/>
          <ac:spMkLst>
            <pc:docMk/>
            <pc:sldMk cId="1407518849" sldId="364"/>
            <ac:spMk id="127" creationId="{C95B82D5-A8BB-45BF-BED8-C7B206892100}"/>
          </ac:spMkLst>
        </pc:spChg>
        <pc:spChg chg="del">
          <ac:chgData name="Nadimpally, Ravi K." userId="S::nadimpally.ravi_mayo.edu#ext#@twinsbaseball.com::ba71d222-638c-4d8a-a183-b9d11156e6eb" providerId="AD" clId="Web-{D587011C-6304-2E5A-7738-77777D399311}" dt="2020-09-15T21:17:13.090" v="3"/>
          <ac:spMkLst>
            <pc:docMk/>
            <pc:sldMk cId="1407518849" sldId="364"/>
            <ac:spMk id="185" creationId="{C95B82D5-A8BB-45BF-BED8-C7B206892100}"/>
          </ac:spMkLst>
        </pc:spChg>
        <pc:spChg chg="del">
          <ac:chgData name="Nadimpally, Ravi K." userId="S::nadimpally.ravi_mayo.edu#ext#@twinsbaseball.com::ba71d222-638c-4d8a-a183-b9d11156e6eb" providerId="AD" clId="Web-{D587011C-6304-2E5A-7738-77777D399311}" dt="2020-09-15T21:17:13.090" v="3"/>
          <ac:spMkLst>
            <pc:docMk/>
            <pc:sldMk cId="1407518849" sldId="364"/>
            <ac:spMk id="186" creationId="{296C61EC-FBF4-4216-BE67-6C864D30A01C}"/>
          </ac:spMkLst>
        </pc:spChg>
        <pc:spChg chg="add">
          <ac:chgData name="Nadimpally, Ravi K." userId="S::nadimpally.ravi_mayo.edu#ext#@twinsbaseball.com::ba71d222-638c-4d8a-a183-b9d11156e6eb" providerId="AD" clId="Web-{D587011C-6304-2E5A-7738-77777D399311}" dt="2020-09-15T21:17:13.090" v="3"/>
          <ac:spMkLst>
            <pc:docMk/>
            <pc:sldMk cId="1407518849" sldId="364"/>
            <ac:spMk id="192" creationId="{296C61EC-FBF4-4216-BE67-6C864D30A01C}"/>
          </ac:spMkLst>
        </pc:spChg>
        <pc:spChg chg="add">
          <ac:chgData name="Nadimpally, Ravi K." userId="S::nadimpally.ravi_mayo.edu#ext#@twinsbaseball.com::ba71d222-638c-4d8a-a183-b9d11156e6eb" providerId="AD" clId="Web-{D587011C-6304-2E5A-7738-77777D399311}" dt="2020-09-15T21:17:13.090" v="3"/>
          <ac:spMkLst>
            <pc:docMk/>
            <pc:sldMk cId="1407518849" sldId="364"/>
            <ac:spMk id="194" creationId="{39D6C490-0229-4573-9696-B73E5B3A9C33}"/>
          </ac:spMkLst>
        </pc:spChg>
        <pc:graphicFrameChg chg="mod modGraphic">
          <ac:chgData name="Nadimpally, Ravi K." userId="S::nadimpally.ravi_mayo.edu#ext#@twinsbaseball.com::ba71d222-638c-4d8a-a183-b9d11156e6eb" providerId="AD" clId="Web-{D587011C-6304-2E5A-7738-77777D399311}" dt="2020-09-15T21:17:13.090" v="3"/>
          <ac:graphicFrameMkLst>
            <pc:docMk/>
            <pc:sldMk cId="1407518849" sldId="364"/>
            <ac:graphicFrameMk id="7" creationId="{AF537387-6CE3-4B88-BE4B-F7CCFCB281E9}"/>
          </ac:graphicFrameMkLst>
        </pc:graphicFrameChg>
        <pc:picChg chg="mod">
          <ac:chgData name="Nadimpally, Ravi K." userId="S::nadimpally.ravi_mayo.edu#ext#@twinsbaseball.com::ba71d222-638c-4d8a-a183-b9d11156e6eb" providerId="AD" clId="Web-{D587011C-6304-2E5A-7738-77777D399311}" dt="2020-09-15T21:17:13.090" v="3"/>
          <ac:picMkLst>
            <pc:docMk/>
            <pc:sldMk cId="1407518849" sldId="364"/>
            <ac:picMk id="141" creationId="{38265AA7-332A-486C-8A04-8F03FF7A6A2B}"/>
          </ac:picMkLst>
        </pc:picChg>
        <pc:picChg chg="mod">
          <ac:chgData name="Nadimpally, Ravi K." userId="S::nadimpally.ravi_mayo.edu#ext#@twinsbaseball.com::ba71d222-638c-4d8a-a183-b9d11156e6eb" providerId="AD" clId="Web-{D587011C-6304-2E5A-7738-77777D399311}" dt="2020-09-15T21:17:13.090" v="3"/>
          <ac:picMkLst>
            <pc:docMk/>
            <pc:sldMk cId="1407518849" sldId="364"/>
            <ac:picMk id="143" creationId="{E072019F-C3D6-47E8-BB60-88EBF2564727}"/>
          </ac:picMkLst>
        </pc:picChg>
      </pc:sldChg>
      <pc:sldChg chg="addSp delSp modSp del">
        <pc:chgData name="Nadimpally, Ravi K." userId="S::nadimpally.ravi_mayo.edu#ext#@twinsbaseball.com::ba71d222-638c-4d8a-a183-b9d11156e6eb" providerId="AD" clId="Web-{D587011C-6304-2E5A-7738-77777D399311}" dt="2020-09-15T21:38:55.153" v="200"/>
        <pc:sldMkLst>
          <pc:docMk/>
          <pc:sldMk cId="3594647550" sldId="365"/>
        </pc:sldMkLst>
        <pc:spChg chg="add del">
          <ac:chgData name="Nadimpally, Ravi K." userId="S::nadimpally.ravi_mayo.edu#ext#@twinsbaseball.com::ba71d222-638c-4d8a-a183-b9d11156e6eb" providerId="AD" clId="Web-{D587011C-6304-2E5A-7738-77777D399311}" dt="2020-09-15T21:22:46.488" v="108"/>
          <ac:spMkLst>
            <pc:docMk/>
            <pc:sldMk cId="3594647550" sldId="365"/>
            <ac:spMk id="208" creationId="{C95B82D5-A8BB-45BF-BED8-C7B206892100}"/>
          </ac:spMkLst>
        </pc:spChg>
        <pc:spChg chg="add del">
          <ac:chgData name="Nadimpally, Ravi K." userId="S::nadimpally.ravi_mayo.edu#ext#@twinsbaseball.com::ba71d222-638c-4d8a-a183-b9d11156e6eb" providerId="AD" clId="Web-{D587011C-6304-2E5A-7738-77777D399311}" dt="2020-09-15T21:22:46.488" v="108"/>
          <ac:spMkLst>
            <pc:docMk/>
            <pc:sldMk cId="3594647550" sldId="365"/>
            <ac:spMk id="209" creationId="{296C61EC-FBF4-4216-BE67-6C864D30A01C}"/>
          </ac:spMkLst>
        </pc:spChg>
        <pc:spChg chg="add del">
          <ac:chgData name="Nadimpally, Ravi K." userId="S::nadimpally.ravi_mayo.edu#ext#@twinsbaseball.com::ba71d222-638c-4d8a-a183-b9d11156e6eb" providerId="AD" clId="Web-{D587011C-6304-2E5A-7738-77777D399311}" dt="2020-09-15T21:22:36.425" v="105"/>
          <ac:spMkLst>
            <pc:docMk/>
            <pc:sldMk cId="3594647550" sldId="365"/>
            <ac:spMk id="212" creationId="{C95B82D5-A8BB-45BF-BED8-C7B206892100}"/>
          </ac:spMkLst>
        </pc:spChg>
        <pc:spChg chg="add del">
          <ac:chgData name="Nadimpally, Ravi K." userId="S::nadimpally.ravi_mayo.edu#ext#@twinsbaseball.com::ba71d222-638c-4d8a-a183-b9d11156e6eb" providerId="AD" clId="Web-{D587011C-6304-2E5A-7738-77777D399311}" dt="2020-09-15T21:22:23.065" v="103"/>
          <ac:spMkLst>
            <pc:docMk/>
            <pc:sldMk cId="3594647550" sldId="365"/>
            <ac:spMk id="214" creationId="{C95B82D5-A8BB-45BF-BED8-C7B206892100}"/>
          </ac:spMkLst>
        </pc:spChg>
        <pc:spChg chg="add del">
          <ac:chgData name="Nadimpally, Ravi K." userId="S::nadimpally.ravi_mayo.edu#ext#@twinsbaseball.com::ba71d222-638c-4d8a-a183-b9d11156e6eb" providerId="AD" clId="Web-{D587011C-6304-2E5A-7738-77777D399311}" dt="2020-09-15T21:22:23.065" v="103"/>
          <ac:spMkLst>
            <pc:docMk/>
            <pc:sldMk cId="3594647550" sldId="365"/>
            <ac:spMk id="216" creationId="{296C61EC-FBF4-4216-BE67-6C864D30A01C}"/>
          </ac:spMkLst>
        </pc:spChg>
        <pc:spChg chg="add del">
          <ac:chgData name="Nadimpally, Ravi K." userId="S::nadimpally.ravi_mayo.edu#ext#@twinsbaseball.com::ba71d222-638c-4d8a-a183-b9d11156e6eb" providerId="AD" clId="Web-{D587011C-6304-2E5A-7738-77777D399311}" dt="2020-09-15T21:22:36.425" v="105"/>
          <ac:spMkLst>
            <pc:docMk/>
            <pc:sldMk cId="3594647550" sldId="365"/>
            <ac:spMk id="218" creationId="{296C61EC-FBF4-4216-BE67-6C864D30A01C}"/>
          </ac:spMkLst>
        </pc:spChg>
        <pc:spChg chg="add del">
          <ac:chgData name="Nadimpally, Ravi K." userId="S::nadimpally.ravi_mayo.edu#ext#@twinsbaseball.com::ba71d222-638c-4d8a-a183-b9d11156e6eb" providerId="AD" clId="Web-{D587011C-6304-2E5A-7738-77777D399311}" dt="2020-09-15T21:22:46.410" v="107"/>
          <ac:spMkLst>
            <pc:docMk/>
            <pc:sldMk cId="3594647550" sldId="365"/>
            <ac:spMk id="219" creationId="{C95B82D5-A8BB-45BF-BED8-C7B206892100}"/>
          </ac:spMkLst>
        </pc:spChg>
        <pc:spChg chg="add del">
          <ac:chgData name="Nadimpally, Ravi K." userId="S::nadimpally.ravi_mayo.edu#ext#@twinsbaseball.com::ba71d222-638c-4d8a-a183-b9d11156e6eb" providerId="AD" clId="Web-{D587011C-6304-2E5A-7738-77777D399311}" dt="2020-09-15T21:22:46.410" v="107"/>
          <ac:spMkLst>
            <pc:docMk/>
            <pc:sldMk cId="3594647550" sldId="365"/>
            <ac:spMk id="220" creationId="{296C61EC-FBF4-4216-BE67-6C864D30A01C}"/>
          </ac:spMkLst>
        </pc:spChg>
        <pc:spChg chg="add">
          <ac:chgData name="Nadimpally, Ravi K." userId="S::nadimpally.ravi_mayo.edu#ext#@twinsbaseball.com::ba71d222-638c-4d8a-a183-b9d11156e6eb" providerId="AD" clId="Web-{D587011C-6304-2E5A-7738-77777D399311}" dt="2020-09-15T21:22:46.488" v="108"/>
          <ac:spMkLst>
            <pc:docMk/>
            <pc:sldMk cId="3594647550" sldId="365"/>
            <ac:spMk id="221" creationId="{C95B82D5-A8BB-45BF-BED8-C7B206892100}"/>
          </ac:spMkLst>
        </pc:spChg>
        <pc:spChg chg="add">
          <ac:chgData name="Nadimpally, Ravi K." userId="S::nadimpally.ravi_mayo.edu#ext#@twinsbaseball.com::ba71d222-638c-4d8a-a183-b9d11156e6eb" providerId="AD" clId="Web-{D587011C-6304-2E5A-7738-77777D399311}" dt="2020-09-15T21:22:46.488" v="108"/>
          <ac:spMkLst>
            <pc:docMk/>
            <pc:sldMk cId="3594647550" sldId="365"/>
            <ac:spMk id="222" creationId="{296C61EC-FBF4-4216-BE67-6C864D30A01C}"/>
          </ac:spMkLst>
        </pc:spChg>
        <pc:graphicFrameChg chg="mod modGraphic">
          <ac:chgData name="Nadimpally, Ravi K." userId="S::nadimpally.ravi_mayo.edu#ext#@twinsbaseball.com::ba71d222-638c-4d8a-a183-b9d11156e6eb" providerId="AD" clId="Web-{D587011C-6304-2E5A-7738-77777D399311}" dt="2020-09-15T21:22:46.488" v="108"/>
          <ac:graphicFrameMkLst>
            <pc:docMk/>
            <pc:sldMk cId="3594647550" sldId="365"/>
            <ac:graphicFrameMk id="7" creationId="{AF537387-6CE3-4B88-BE4B-F7CCFCB281E9}"/>
          </ac:graphicFrameMkLst>
        </pc:graphicFrameChg>
      </pc:sldChg>
      <pc:sldChg chg="addSp delSp modSp">
        <pc:chgData name="Nadimpally, Ravi K." userId="S::nadimpally.ravi_mayo.edu#ext#@twinsbaseball.com::ba71d222-638c-4d8a-a183-b9d11156e6eb" providerId="AD" clId="Web-{D587011C-6304-2E5A-7738-77777D399311}" dt="2020-09-15T21:39:19.310" v="205"/>
        <pc:sldMkLst>
          <pc:docMk/>
          <pc:sldMk cId="1333553665" sldId="366"/>
        </pc:sldMkLst>
        <pc:spChg chg="mod">
          <ac:chgData name="Nadimpally, Ravi K." userId="S::nadimpally.ravi_mayo.edu#ext#@twinsbaseball.com::ba71d222-638c-4d8a-a183-b9d11156e6eb" providerId="AD" clId="Web-{D587011C-6304-2E5A-7738-77777D399311}" dt="2020-09-15T21:39:19.310" v="205"/>
          <ac:spMkLst>
            <pc:docMk/>
            <pc:sldMk cId="1333553665" sldId="366"/>
            <ac:spMk id="2" creationId="{F80C7716-25CC-48DD-9D3F-14F2979FDEFA}"/>
          </ac:spMkLst>
        </pc:spChg>
        <pc:spChg chg="add del">
          <ac:chgData name="Nadimpally, Ravi K." userId="S::nadimpally.ravi_mayo.edu#ext#@twinsbaseball.com::ba71d222-638c-4d8a-a183-b9d11156e6eb" providerId="AD" clId="Web-{D587011C-6304-2E5A-7738-77777D399311}" dt="2020-09-15T21:39:19.310" v="205"/>
          <ac:spMkLst>
            <pc:docMk/>
            <pc:sldMk cId="1333553665" sldId="366"/>
            <ac:spMk id="197" creationId="{C95B82D5-A8BB-45BF-BED8-C7B206892100}"/>
          </ac:spMkLst>
        </pc:spChg>
        <pc:spChg chg="add del">
          <ac:chgData name="Nadimpally, Ravi K." userId="S::nadimpally.ravi_mayo.edu#ext#@twinsbaseball.com::ba71d222-638c-4d8a-a183-b9d11156e6eb" providerId="AD" clId="Web-{D587011C-6304-2E5A-7738-77777D399311}" dt="2020-09-15T21:39:19.310" v="205"/>
          <ac:spMkLst>
            <pc:docMk/>
            <pc:sldMk cId="1333553665" sldId="366"/>
            <ac:spMk id="199" creationId="{296C61EC-FBF4-4216-BE67-6C864D30A01C}"/>
          </ac:spMkLst>
        </pc:spChg>
        <pc:spChg chg="add del">
          <ac:chgData name="Nadimpally, Ravi K." userId="S::nadimpally.ravi_mayo.edu#ext#@twinsbaseball.com::ba71d222-638c-4d8a-a183-b9d11156e6eb" providerId="AD" clId="Web-{D587011C-6304-2E5A-7738-77777D399311}" dt="2020-09-15T21:39:19.232" v="204"/>
          <ac:spMkLst>
            <pc:docMk/>
            <pc:sldMk cId="1333553665" sldId="366"/>
            <ac:spMk id="201" creationId="{7D8E67F2-F753-4E06-8229-4970A6725835}"/>
          </ac:spMkLst>
        </pc:spChg>
        <pc:spChg chg="add del">
          <ac:chgData name="Nadimpally, Ravi K." userId="S::nadimpally.ravi_mayo.edu#ext#@twinsbaseball.com::ba71d222-638c-4d8a-a183-b9d11156e6eb" providerId="AD" clId="Web-{D587011C-6304-2E5A-7738-77777D399311}" dt="2020-09-15T21:39:19.232" v="204"/>
          <ac:spMkLst>
            <pc:docMk/>
            <pc:sldMk cId="1333553665" sldId="366"/>
            <ac:spMk id="203" creationId="{007B8288-68CC-4847-8419-CF535B6B7EEA}"/>
          </ac:spMkLst>
        </pc:spChg>
        <pc:spChg chg="add del">
          <ac:chgData name="Nadimpally, Ravi K." userId="S::nadimpally.ravi_mayo.edu#ext#@twinsbaseball.com::ba71d222-638c-4d8a-a183-b9d11156e6eb" providerId="AD" clId="Web-{D587011C-6304-2E5A-7738-77777D399311}" dt="2020-09-15T21:39:13.747" v="202"/>
          <ac:spMkLst>
            <pc:docMk/>
            <pc:sldMk cId="1333553665" sldId="366"/>
            <ac:spMk id="204" creationId="{7D8E67F2-F753-4E06-8229-4970A6725835}"/>
          </ac:spMkLst>
        </pc:spChg>
        <pc:spChg chg="add del">
          <ac:chgData name="Nadimpally, Ravi K." userId="S::nadimpally.ravi_mayo.edu#ext#@twinsbaseball.com::ba71d222-638c-4d8a-a183-b9d11156e6eb" providerId="AD" clId="Web-{D587011C-6304-2E5A-7738-77777D399311}" dt="2020-09-15T21:39:19.232" v="204"/>
          <ac:spMkLst>
            <pc:docMk/>
            <pc:sldMk cId="1333553665" sldId="366"/>
            <ac:spMk id="205" creationId="{32BA8EA8-C1B6-4309-B674-F9F399B96288}"/>
          </ac:spMkLst>
        </pc:spChg>
        <pc:spChg chg="add">
          <ac:chgData name="Nadimpally, Ravi K." userId="S::nadimpally.ravi_mayo.edu#ext#@twinsbaseball.com::ba71d222-638c-4d8a-a183-b9d11156e6eb" providerId="AD" clId="Web-{D587011C-6304-2E5A-7738-77777D399311}" dt="2020-09-15T21:39:19.310" v="205"/>
          <ac:spMkLst>
            <pc:docMk/>
            <pc:sldMk cId="1333553665" sldId="366"/>
            <ac:spMk id="207" creationId="{7D8E67F2-F753-4E06-8229-4970A6725835}"/>
          </ac:spMkLst>
        </pc:spChg>
        <pc:spChg chg="add del">
          <ac:chgData name="Nadimpally, Ravi K." userId="S::nadimpally.ravi_mayo.edu#ext#@twinsbaseball.com::ba71d222-638c-4d8a-a183-b9d11156e6eb" providerId="AD" clId="Web-{D587011C-6304-2E5A-7738-77777D399311}" dt="2020-09-15T21:39:13.747" v="202"/>
          <ac:spMkLst>
            <pc:docMk/>
            <pc:sldMk cId="1333553665" sldId="366"/>
            <ac:spMk id="208" creationId="{007B8288-68CC-4847-8419-CF535B6B7EEA}"/>
          </ac:spMkLst>
        </pc:spChg>
        <pc:spChg chg="add del">
          <ac:chgData name="Nadimpally, Ravi K." userId="S::nadimpally.ravi_mayo.edu#ext#@twinsbaseball.com::ba71d222-638c-4d8a-a183-b9d11156e6eb" providerId="AD" clId="Web-{D587011C-6304-2E5A-7738-77777D399311}" dt="2020-09-15T21:39:13.747" v="202"/>
          <ac:spMkLst>
            <pc:docMk/>
            <pc:sldMk cId="1333553665" sldId="366"/>
            <ac:spMk id="210" creationId="{32BA8EA8-C1B6-4309-B674-F9F399B96288}"/>
          </ac:spMkLst>
        </pc:spChg>
        <pc:spChg chg="add">
          <ac:chgData name="Nadimpally, Ravi K." userId="S::nadimpally.ravi_mayo.edu#ext#@twinsbaseball.com::ba71d222-638c-4d8a-a183-b9d11156e6eb" providerId="AD" clId="Web-{D587011C-6304-2E5A-7738-77777D399311}" dt="2020-09-15T21:39:19.310" v="205"/>
          <ac:spMkLst>
            <pc:docMk/>
            <pc:sldMk cId="1333553665" sldId="366"/>
            <ac:spMk id="211" creationId="{007B8288-68CC-4847-8419-CF535B6B7EEA}"/>
          </ac:spMkLst>
        </pc:spChg>
        <pc:spChg chg="add">
          <ac:chgData name="Nadimpally, Ravi K." userId="S::nadimpally.ravi_mayo.edu#ext#@twinsbaseball.com::ba71d222-638c-4d8a-a183-b9d11156e6eb" providerId="AD" clId="Web-{D587011C-6304-2E5A-7738-77777D399311}" dt="2020-09-15T21:39:19.310" v="205"/>
          <ac:spMkLst>
            <pc:docMk/>
            <pc:sldMk cId="1333553665" sldId="366"/>
            <ac:spMk id="212" creationId="{32BA8EA8-C1B6-4309-B674-F9F399B96288}"/>
          </ac:spMkLst>
        </pc:spChg>
        <pc:graphicFrameChg chg="mod modGraphic">
          <ac:chgData name="Nadimpally, Ravi K." userId="S::nadimpally.ravi_mayo.edu#ext#@twinsbaseball.com::ba71d222-638c-4d8a-a183-b9d11156e6eb" providerId="AD" clId="Web-{D587011C-6304-2E5A-7738-77777D399311}" dt="2020-09-15T21:39:19.310" v="205"/>
          <ac:graphicFrameMkLst>
            <pc:docMk/>
            <pc:sldMk cId="1333553665" sldId="366"/>
            <ac:graphicFrameMk id="7" creationId="{AF537387-6CE3-4B88-BE4B-F7CCFCB281E9}"/>
          </ac:graphicFrameMkLst>
        </pc:graphicFrameChg>
        <pc:picChg chg="mod ord">
          <ac:chgData name="Nadimpally, Ravi K." userId="S::nadimpally.ravi_mayo.edu#ext#@twinsbaseball.com::ba71d222-638c-4d8a-a183-b9d11156e6eb" providerId="AD" clId="Web-{D587011C-6304-2E5A-7738-77777D399311}" dt="2020-09-15T21:39:19.310" v="205"/>
          <ac:picMkLst>
            <pc:docMk/>
            <pc:sldMk cId="1333553665" sldId="366"/>
            <ac:picMk id="141" creationId="{38265AA7-332A-486C-8A04-8F03FF7A6A2B}"/>
          </ac:picMkLst>
        </pc:picChg>
        <pc:picChg chg="mod">
          <ac:chgData name="Nadimpally, Ravi K." userId="S::nadimpally.ravi_mayo.edu#ext#@twinsbaseball.com::ba71d222-638c-4d8a-a183-b9d11156e6eb" providerId="AD" clId="Web-{D587011C-6304-2E5A-7738-77777D399311}" dt="2020-09-15T21:39:19.310" v="205"/>
          <ac:picMkLst>
            <pc:docMk/>
            <pc:sldMk cId="1333553665" sldId="366"/>
            <ac:picMk id="143" creationId="{E072019F-C3D6-47E8-BB60-88EBF2564727}"/>
          </ac:picMkLst>
        </pc:picChg>
        <pc:picChg chg="add del">
          <ac:chgData name="Nadimpally, Ravi K." userId="S::nadimpally.ravi_mayo.edu#ext#@twinsbaseball.com::ba71d222-638c-4d8a-a183-b9d11156e6eb" providerId="AD" clId="Web-{D587011C-6304-2E5A-7738-77777D399311}" dt="2020-09-15T21:39:19.232" v="204"/>
          <ac:picMkLst>
            <pc:docMk/>
            <pc:sldMk cId="1333553665" sldId="366"/>
            <ac:picMk id="202" creationId="{2EE1BDFD-564B-44A4-841A-50D6A8E75CB4}"/>
          </ac:picMkLst>
        </pc:picChg>
        <pc:picChg chg="add del">
          <ac:chgData name="Nadimpally, Ravi K." userId="S::nadimpally.ravi_mayo.edu#ext#@twinsbaseball.com::ba71d222-638c-4d8a-a183-b9d11156e6eb" providerId="AD" clId="Web-{D587011C-6304-2E5A-7738-77777D399311}" dt="2020-09-15T21:39:13.747" v="202"/>
          <ac:picMkLst>
            <pc:docMk/>
            <pc:sldMk cId="1333553665" sldId="366"/>
            <ac:picMk id="206" creationId="{2EE1BDFD-564B-44A4-841A-50D6A8E75CB4}"/>
          </ac:picMkLst>
        </pc:picChg>
        <pc:picChg chg="add">
          <ac:chgData name="Nadimpally, Ravi K." userId="S::nadimpally.ravi_mayo.edu#ext#@twinsbaseball.com::ba71d222-638c-4d8a-a183-b9d11156e6eb" providerId="AD" clId="Web-{D587011C-6304-2E5A-7738-77777D399311}" dt="2020-09-15T21:39:19.310" v="205"/>
          <ac:picMkLst>
            <pc:docMk/>
            <pc:sldMk cId="1333553665" sldId="366"/>
            <ac:picMk id="209" creationId="{2EE1BDFD-564B-44A4-841A-50D6A8E75CB4}"/>
          </ac:picMkLst>
        </pc:picChg>
      </pc:sldChg>
      <pc:sldChg chg="addSp delSp modSp add mod replId setBg modNotes">
        <pc:chgData name="Nadimpally, Ravi K." userId="S::nadimpally.ravi_mayo.edu#ext#@twinsbaseball.com::ba71d222-638c-4d8a-a183-b9d11156e6eb" providerId="AD" clId="Web-{D587011C-6304-2E5A-7738-77777D399311}" dt="2020-09-15T21:38:04.886" v="195"/>
        <pc:sldMkLst>
          <pc:docMk/>
          <pc:sldMk cId="1568203671" sldId="367"/>
        </pc:sldMkLst>
        <pc:spChg chg="mod">
          <ac:chgData name="Nadimpally, Ravi K." userId="S::nadimpally.ravi_mayo.edu#ext#@twinsbaseball.com::ba71d222-638c-4d8a-a183-b9d11156e6eb" providerId="AD" clId="Web-{D587011C-6304-2E5A-7738-77777D399311}" dt="2020-09-15T21:36:30.134" v="186"/>
          <ac:spMkLst>
            <pc:docMk/>
            <pc:sldMk cId="1568203671" sldId="367"/>
            <ac:spMk id="2" creationId="{F80C7716-25CC-48DD-9D3F-14F2979FDEFA}"/>
          </ac:spMkLst>
        </pc:spChg>
        <pc:spChg chg="add del">
          <ac:chgData name="Nadimpally, Ravi K." userId="S::nadimpally.ravi_mayo.edu#ext#@twinsbaseball.com::ba71d222-638c-4d8a-a183-b9d11156e6eb" providerId="AD" clId="Web-{D587011C-6304-2E5A-7738-77777D399311}" dt="2020-09-15T21:35:31.649" v="178"/>
          <ac:spMkLst>
            <pc:docMk/>
            <pc:sldMk cId="1568203671" sldId="367"/>
            <ac:spMk id="91" creationId="{7D8E67F2-F753-4E06-8229-4970A6725835}"/>
          </ac:spMkLst>
        </pc:spChg>
        <pc:spChg chg="add del">
          <ac:chgData name="Nadimpally, Ravi K." userId="S::nadimpally.ravi_mayo.edu#ext#@twinsbaseball.com::ba71d222-638c-4d8a-a183-b9d11156e6eb" providerId="AD" clId="Web-{D587011C-6304-2E5A-7738-77777D399311}" dt="2020-09-15T21:35:31.649" v="178"/>
          <ac:spMkLst>
            <pc:docMk/>
            <pc:sldMk cId="1568203671" sldId="367"/>
            <ac:spMk id="95" creationId="{007B8288-68CC-4847-8419-CF535B6B7EEA}"/>
          </ac:spMkLst>
        </pc:spChg>
        <pc:spChg chg="add del">
          <ac:chgData name="Nadimpally, Ravi K." userId="S::nadimpally.ravi_mayo.edu#ext#@twinsbaseball.com::ba71d222-638c-4d8a-a183-b9d11156e6eb" providerId="AD" clId="Web-{D587011C-6304-2E5A-7738-77777D399311}" dt="2020-09-15T21:36:05.946" v="182"/>
          <ac:spMkLst>
            <pc:docMk/>
            <pc:sldMk cId="1568203671" sldId="367"/>
            <ac:spMk id="96" creationId="{C95B82D5-A8BB-45BF-BED8-C7B206892100}"/>
          </ac:spMkLst>
        </pc:spChg>
        <pc:spChg chg="add del">
          <ac:chgData name="Nadimpally, Ravi K." userId="S::nadimpally.ravi_mayo.edu#ext#@twinsbaseball.com::ba71d222-638c-4d8a-a183-b9d11156e6eb" providerId="AD" clId="Web-{D587011C-6304-2E5A-7738-77777D399311}" dt="2020-09-15T21:35:31.649" v="178"/>
          <ac:spMkLst>
            <pc:docMk/>
            <pc:sldMk cId="1568203671" sldId="367"/>
            <ac:spMk id="97" creationId="{32BA8EA8-C1B6-4309-B674-F9F399B96288}"/>
          </ac:spMkLst>
        </pc:spChg>
        <pc:spChg chg="add del">
          <ac:chgData name="Nadimpally, Ravi K." userId="S::nadimpally.ravi_mayo.edu#ext#@twinsbaseball.com::ba71d222-638c-4d8a-a183-b9d11156e6eb" providerId="AD" clId="Web-{D587011C-6304-2E5A-7738-77777D399311}" dt="2020-09-15T21:36:05.946" v="182"/>
          <ac:spMkLst>
            <pc:docMk/>
            <pc:sldMk cId="1568203671" sldId="367"/>
            <ac:spMk id="98" creationId="{296C61EC-FBF4-4216-BE67-6C864D30A01C}"/>
          </ac:spMkLst>
        </pc:spChg>
        <pc:spChg chg="add del">
          <ac:chgData name="Nadimpally, Ravi K." userId="S::nadimpally.ravi_mayo.edu#ext#@twinsbaseball.com::ba71d222-638c-4d8a-a183-b9d11156e6eb" providerId="AD" clId="Web-{D587011C-6304-2E5A-7738-77777D399311}" dt="2020-09-15T21:36:23.962" v="184"/>
          <ac:spMkLst>
            <pc:docMk/>
            <pc:sldMk cId="1568203671" sldId="367"/>
            <ac:spMk id="100" creationId="{007B8288-68CC-4847-8419-CF535B6B7EEA}"/>
          </ac:spMkLst>
        </pc:spChg>
        <pc:spChg chg="add del">
          <ac:chgData name="Nadimpally, Ravi K." userId="S::nadimpally.ravi_mayo.edu#ext#@twinsbaseball.com::ba71d222-638c-4d8a-a183-b9d11156e6eb" providerId="AD" clId="Web-{D587011C-6304-2E5A-7738-77777D399311}" dt="2020-09-15T21:36:23.962" v="184"/>
          <ac:spMkLst>
            <pc:docMk/>
            <pc:sldMk cId="1568203671" sldId="367"/>
            <ac:spMk id="102" creationId="{32BA8EA8-C1B6-4309-B674-F9F399B96288}"/>
          </ac:spMkLst>
        </pc:spChg>
        <pc:spChg chg="add del">
          <ac:chgData name="Nadimpally, Ravi K." userId="S::nadimpally.ravi_mayo.edu#ext#@twinsbaseball.com::ba71d222-638c-4d8a-a183-b9d11156e6eb" providerId="AD" clId="Web-{D587011C-6304-2E5A-7738-77777D399311}" dt="2020-09-15T21:21:05.986" v="100"/>
          <ac:spMkLst>
            <pc:docMk/>
            <pc:sldMk cId="1568203671" sldId="367"/>
            <ac:spMk id="122" creationId="{C95B82D5-A8BB-45BF-BED8-C7B206892100}"/>
          </ac:spMkLst>
        </pc:spChg>
        <pc:spChg chg="add del">
          <ac:chgData name="Nadimpally, Ravi K." userId="S::nadimpally.ravi_mayo.edu#ext#@twinsbaseball.com::ba71d222-638c-4d8a-a183-b9d11156e6eb" providerId="AD" clId="Web-{D587011C-6304-2E5A-7738-77777D399311}" dt="2020-09-15T21:21:05.986" v="100"/>
          <ac:spMkLst>
            <pc:docMk/>
            <pc:sldMk cId="1568203671" sldId="367"/>
            <ac:spMk id="124" creationId="{296C61EC-FBF4-4216-BE67-6C864D30A01C}"/>
          </ac:spMkLst>
        </pc:spChg>
        <pc:spChg chg="add del">
          <ac:chgData name="Nadimpally, Ravi K." userId="S::nadimpally.ravi_mayo.edu#ext#@twinsbaseball.com::ba71d222-638c-4d8a-a183-b9d11156e6eb" providerId="AD" clId="Web-{D587011C-6304-2E5A-7738-77777D399311}" dt="2020-09-15T21:35:31.711" v="179"/>
          <ac:spMkLst>
            <pc:docMk/>
            <pc:sldMk cId="1568203671" sldId="367"/>
            <ac:spMk id="148" creationId="{C95B82D5-A8BB-45BF-BED8-C7B206892100}"/>
          </ac:spMkLst>
        </pc:spChg>
        <pc:spChg chg="add del">
          <ac:chgData name="Nadimpally, Ravi K." userId="S::nadimpally.ravi_mayo.edu#ext#@twinsbaseball.com::ba71d222-638c-4d8a-a183-b9d11156e6eb" providerId="AD" clId="Web-{D587011C-6304-2E5A-7738-77777D399311}" dt="2020-09-15T21:35:31.711" v="179"/>
          <ac:spMkLst>
            <pc:docMk/>
            <pc:sldMk cId="1568203671" sldId="367"/>
            <ac:spMk id="150" creationId="{296C61EC-FBF4-4216-BE67-6C864D30A01C}"/>
          </ac:spMkLst>
        </pc:spChg>
        <pc:spChg chg="add del">
          <ac:chgData name="Nadimpally, Ravi K." userId="S::nadimpally.ravi_mayo.edu#ext#@twinsbaseball.com::ba71d222-638c-4d8a-a183-b9d11156e6eb" providerId="AD" clId="Web-{D587011C-6304-2E5A-7738-77777D399311}" dt="2020-09-15T21:36:30.166" v="187"/>
          <ac:spMkLst>
            <pc:docMk/>
            <pc:sldMk cId="1568203671" sldId="367"/>
            <ac:spMk id="152" creationId="{7D8E67F2-F753-4E06-8229-4970A6725835}"/>
          </ac:spMkLst>
        </pc:spChg>
        <pc:spChg chg="add del">
          <ac:chgData name="Nadimpally, Ravi K." userId="S::nadimpally.ravi_mayo.edu#ext#@twinsbaseball.com::ba71d222-638c-4d8a-a183-b9d11156e6eb" providerId="AD" clId="Web-{D587011C-6304-2E5A-7738-77777D399311}" dt="2020-09-15T21:36:30.166" v="187"/>
          <ac:spMkLst>
            <pc:docMk/>
            <pc:sldMk cId="1568203671" sldId="367"/>
            <ac:spMk id="154" creationId="{007B8288-68CC-4847-8419-CF535B6B7EEA}"/>
          </ac:spMkLst>
        </pc:spChg>
        <pc:spChg chg="add del">
          <ac:chgData name="Nadimpally, Ravi K." userId="S::nadimpally.ravi_mayo.edu#ext#@twinsbaseball.com::ba71d222-638c-4d8a-a183-b9d11156e6eb" providerId="AD" clId="Web-{D587011C-6304-2E5A-7738-77777D399311}" dt="2020-09-15T21:36:30.166" v="187"/>
          <ac:spMkLst>
            <pc:docMk/>
            <pc:sldMk cId="1568203671" sldId="367"/>
            <ac:spMk id="155" creationId="{32BA8EA8-C1B6-4309-B674-F9F399B96288}"/>
          </ac:spMkLst>
        </pc:spChg>
        <pc:spChg chg="add del">
          <ac:chgData name="Nadimpally, Ravi K." userId="S::nadimpally.ravi_mayo.edu#ext#@twinsbaseball.com::ba71d222-638c-4d8a-a183-b9d11156e6eb" providerId="AD" clId="Web-{D587011C-6304-2E5A-7738-77777D399311}" dt="2020-09-15T21:36:23.962" v="184"/>
          <ac:spMkLst>
            <pc:docMk/>
            <pc:sldMk cId="1568203671" sldId="367"/>
            <ac:spMk id="157" creationId="{7D8E67F2-F753-4E06-8229-4970A6725835}"/>
          </ac:spMkLst>
        </pc:spChg>
        <pc:spChg chg="add del">
          <ac:chgData name="Nadimpally, Ravi K." userId="S::nadimpally.ravi_mayo.edu#ext#@twinsbaseball.com::ba71d222-638c-4d8a-a183-b9d11156e6eb" providerId="AD" clId="Web-{D587011C-6304-2E5A-7738-77777D399311}" dt="2020-09-15T21:36:30.134" v="186"/>
          <ac:spMkLst>
            <pc:docMk/>
            <pc:sldMk cId="1568203671" sldId="367"/>
            <ac:spMk id="159" creationId="{C95B82D5-A8BB-45BF-BED8-C7B206892100}"/>
          </ac:spMkLst>
        </pc:spChg>
        <pc:spChg chg="add del">
          <ac:chgData name="Nadimpally, Ravi K." userId="S::nadimpally.ravi_mayo.edu#ext#@twinsbaseball.com::ba71d222-638c-4d8a-a183-b9d11156e6eb" providerId="AD" clId="Web-{D587011C-6304-2E5A-7738-77777D399311}" dt="2020-09-15T21:36:30.134" v="186"/>
          <ac:spMkLst>
            <pc:docMk/>
            <pc:sldMk cId="1568203671" sldId="367"/>
            <ac:spMk id="160" creationId="{296C61EC-FBF4-4216-BE67-6C864D30A01C}"/>
          </ac:spMkLst>
        </pc:spChg>
        <pc:spChg chg="add">
          <ac:chgData name="Nadimpally, Ravi K." userId="S::nadimpally.ravi_mayo.edu#ext#@twinsbaseball.com::ba71d222-638c-4d8a-a183-b9d11156e6eb" providerId="AD" clId="Web-{D587011C-6304-2E5A-7738-77777D399311}" dt="2020-09-15T21:36:30.166" v="187"/>
          <ac:spMkLst>
            <pc:docMk/>
            <pc:sldMk cId="1568203671" sldId="367"/>
            <ac:spMk id="161" creationId="{7D8E67F2-F753-4E06-8229-4970A6725835}"/>
          </ac:spMkLst>
        </pc:spChg>
        <pc:spChg chg="add">
          <ac:chgData name="Nadimpally, Ravi K." userId="S::nadimpally.ravi_mayo.edu#ext#@twinsbaseball.com::ba71d222-638c-4d8a-a183-b9d11156e6eb" providerId="AD" clId="Web-{D587011C-6304-2E5A-7738-77777D399311}" dt="2020-09-15T21:36:30.166" v="187"/>
          <ac:spMkLst>
            <pc:docMk/>
            <pc:sldMk cId="1568203671" sldId="367"/>
            <ac:spMk id="163" creationId="{007B8288-68CC-4847-8419-CF535B6B7EEA}"/>
          </ac:spMkLst>
        </pc:spChg>
        <pc:spChg chg="add">
          <ac:chgData name="Nadimpally, Ravi K." userId="S::nadimpally.ravi_mayo.edu#ext#@twinsbaseball.com::ba71d222-638c-4d8a-a183-b9d11156e6eb" providerId="AD" clId="Web-{D587011C-6304-2E5A-7738-77777D399311}" dt="2020-09-15T21:36:30.166" v="187"/>
          <ac:spMkLst>
            <pc:docMk/>
            <pc:sldMk cId="1568203671" sldId="367"/>
            <ac:spMk id="164" creationId="{32BA8EA8-C1B6-4309-B674-F9F399B96288}"/>
          </ac:spMkLst>
        </pc:spChg>
        <pc:spChg chg="del">
          <ac:chgData name="Nadimpally, Ravi K." userId="S::nadimpally.ravi_mayo.edu#ext#@twinsbaseball.com::ba71d222-638c-4d8a-a183-b9d11156e6eb" providerId="AD" clId="Web-{D587011C-6304-2E5A-7738-77777D399311}" dt="2020-09-15T21:20:36.735" v="97"/>
          <ac:spMkLst>
            <pc:docMk/>
            <pc:sldMk cId="1568203671" sldId="367"/>
            <ac:spMk id="180" creationId="{C95B82D5-A8BB-45BF-BED8-C7B206892100}"/>
          </ac:spMkLst>
        </pc:spChg>
        <pc:spChg chg="del">
          <ac:chgData name="Nadimpally, Ravi K." userId="S::nadimpally.ravi_mayo.edu#ext#@twinsbaseball.com::ba71d222-638c-4d8a-a183-b9d11156e6eb" providerId="AD" clId="Web-{D587011C-6304-2E5A-7738-77777D399311}" dt="2020-09-15T21:20:36.735" v="97"/>
          <ac:spMkLst>
            <pc:docMk/>
            <pc:sldMk cId="1568203671" sldId="367"/>
            <ac:spMk id="181" creationId="{296C61EC-FBF4-4216-BE67-6C864D30A01C}"/>
          </ac:spMkLst>
        </pc:spChg>
        <pc:graphicFrameChg chg="mod modGraphic">
          <ac:chgData name="Nadimpally, Ravi K." userId="S::nadimpally.ravi_mayo.edu#ext#@twinsbaseball.com::ba71d222-638c-4d8a-a183-b9d11156e6eb" providerId="AD" clId="Web-{D587011C-6304-2E5A-7738-77777D399311}" dt="2020-09-15T21:38:04.886" v="195"/>
          <ac:graphicFrameMkLst>
            <pc:docMk/>
            <pc:sldMk cId="1568203671" sldId="367"/>
            <ac:graphicFrameMk id="7" creationId="{AF537387-6CE3-4B88-BE4B-F7CCFCB281E9}"/>
          </ac:graphicFrameMkLst>
        </pc:graphicFrameChg>
        <pc:picChg chg="add del">
          <ac:chgData name="Nadimpally, Ravi K." userId="S::nadimpally.ravi_mayo.edu#ext#@twinsbaseball.com::ba71d222-638c-4d8a-a183-b9d11156e6eb" providerId="AD" clId="Web-{D587011C-6304-2E5A-7738-77777D399311}" dt="2020-09-15T21:35:31.649" v="178"/>
          <ac:picMkLst>
            <pc:docMk/>
            <pc:sldMk cId="1568203671" sldId="367"/>
            <ac:picMk id="93" creationId="{2EE1BDFD-564B-44A4-841A-50D6A8E75CB4}"/>
          </ac:picMkLst>
        </pc:picChg>
        <pc:picChg chg="mod ord">
          <ac:chgData name="Nadimpally, Ravi K." userId="S::nadimpally.ravi_mayo.edu#ext#@twinsbaseball.com::ba71d222-638c-4d8a-a183-b9d11156e6eb" providerId="AD" clId="Web-{D587011C-6304-2E5A-7738-77777D399311}" dt="2020-09-15T21:36:30.134" v="186"/>
          <ac:picMkLst>
            <pc:docMk/>
            <pc:sldMk cId="1568203671" sldId="367"/>
            <ac:picMk id="141" creationId="{38265AA7-332A-486C-8A04-8F03FF7A6A2B}"/>
          </ac:picMkLst>
        </pc:picChg>
        <pc:picChg chg="mod ord">
          <ac:chgData name="Nadimpally, Ravi K." userId="S::nadimpally.ravi_mayo.edu#ext#@twinsbaseball.com::ba71d222-638c-4d8a-a183-b9d11156e6eb" providerId="AD" clId="Web-{D587011C-6304-2E5A-7738-77777D399311}" dt="2020-09-15T21:36:30.134" v="186"/>
          <ac:picMkLst>
            <pc:docMk/>
            <pc:sldMk cId="1568203671" sldId="367"/>
            <ac:picMk id="143" creationId="{E072019F-C3D6-47E8-BB60-88EBF2564727}"/>
          </ac:picMkLst>
        </pc:picChg>
        <pc:picChg chg="add del">
          <ac:chgData name="Nadimpally, Ravi K." userId="S::nadimpally.ravi_mayo.edu#ext#@twinsbaseball.com::ba71d222-638c-4d8a-a183-b9d11156e6eb" providerId="AD" clId="Web-{D587011C-6304-2E5A-7738-77777D399311}" dt="2020-09-15T21:36:30.166" v="187"/>
          <ac:picMkLst>
            <pc:docMk/>
            <pc:sldMk cId="1568203671" sldId="367"/>
            <ac:picMk id="153" creationId="{2EE1BDFD-564B-44A4-841A-50D6A8E75CB4}"/>
          </ac:picMkLst>
        </pc:picChg>
        <pc:picChg chg="add del">
          <ac:chgData name="Nadimpally, Ravi K." userId="S::nadimpally.ravi_mayo.edu#ext#@twinsbaseball.com::ba71d222-638c-4d8a-a183-b9d11156e6eb" providerId="AD" clId="Web-{D587011C-6304-2E5A-7738-77777D399311}" dt="2020-09-15T21:36:23.962" v="184"/>
          <ac:picMkLst>
            <pc:docMk/>
            <pc:sldMk cId="1568203671" sldId="367"/>
            <ac:picMk id="158" creationId="{2EE1BDFD-564B-44A4-841A-50D6A8E75CB4}"/>
          </ac:picMkLst>
        </pc:picChg>
        <pc:picChg chg="add">
          <ac:chgData name="Nadimpally, Ravi K." userId="S::nadimpally.ravi_mayo.edu#ext#@twinsbaseball.com::ba71d222-638c-4d8a-a183-b9d11156e6eb" providerId="AD" clId="Web-{D587011C-6304-2E5A-7738-77777D399311}" dt="2020-09-15T21:36:30.166" v="187"/>
          <ac:picMkLst>
            <pc:docMk/>
            <pc:sldMk cId="1568203671" sldId="367"/>
            <ac:picMk id="162" creationId="{2EE1BDFD-564B-44A4-841A-50D6A8E75CB4}"/>
          </ac:picMkLst>
        </pc:picChg>
      </pc:sldChg>
      <pc:sldChg chg="addSp delSp modSp add replId modNotes">
        <pc:chgData name="Nadimpally, Ravi K." userId="S::nadimpally.ravi_mayo.edu#ext#@twinsbaseball.com::ba71d222-638c-4d8a-a183-b9d11156e6eb" providerId="AD" clId="Web-{D587011C-6304-2E5A-7738-77777D399311}" dt="2020-09-15T21:51:28.325" v="281"/>
        <pc:sldMkLst>
          <pc:docMk/>
          <pc:sldMk cId="455384853" sldId="368"/>
        </pc:sldMkLst>
        <pc:spChg chg="del">
          <ac:chgData name="Nadimpally, Ravi K." userId="S::nadimpally.ravi_mayo.edu#ext#@twinsbaseball.com::ba71d222-638c-4d8a-a183-b9d11156e6eb" providerId="AD" clId="Web-{D587011C-6304-2E5A-7738-77777D399311}" dt="2020-09-15T21:50:49.715" v="277"/>
          <ac:spMkLst>
            <pc:docMk/>
            <pc:sldMk cId="455384853" sldId="368"/>
            <ac:spMk id="192" creationId="{7D8E67F2-F753-4E06-8229-4970A6725835}"/>
          </ac:spMkLst>
        </pc:spChg>
        <pc:spChg chg="del">
          <ac:chgData name="Nadimpally, Ravi K." userId="S::nadimpally.ravi_mayo.edu#ext#@twinsbaseball.com::ba71d222-638c-4d8a-a183-b9d11156e6eb" providerId="AD" clId="Web-{D587011C-6304-2E5A-7738-77777D399311}" dt="2020-09-15T21:50:49.715" v="277"/>
          <ac:spMkLst>
            <pc:docMk/>
            <pc:sldMk cId="455384853" sldId="368"/>
            <ac:spMk id="194" creationId="{007B8288-68CC-4847-8419-CF535B6B7EEA}"/>
          </ac:spMkLst>
        </pc:spChg>
        <pc:spChg chg="del">
          <ac:chgData name="Nadimpally, Ravi K." userId="S::nadimpally.ravi_mayo.edu#ext#@twinsbaseball.com::ba71d222-638c-4d8a-a183-b9d11156e6eb" providerId="AD" clId="Web-{D587011C-6304-2E5A-7738-77777D399311}" dt="2020-09-15T21:50:49.715" v="277"/>
          <ac:spMkLst>
            <pc:docMk/>
            <pc:sldMk cId="455384853" sldId="368"/>
            <ac:spMk id="195" creationId="{32BA8EA8-C1B6-4309-B674-F9F399B96288}"/>
          </ac:spMkLst>
        </pc:spChg>
        <pc:spChg chg="add">
          <ac:chgData name="Nadimpally, Ravi K." userId="S::nadimpally.ravi_mayo.edu#ext#@twinsbaseball.com::ba71d222-638c-4d8a-a183-b9d11156e6eb" providerId="AD" clId="Web-{D587011C-6304-2E5A-7738-77777D399311}" dt="2020-09-15T21:50:49.715" v="277"/>
          <ac:spMkLst>
            <pc:docMk/>
            <pc:sldMk cId="455384853" sldId="368"/>
            <ac:spMk id="200" creationId="{7D8E67F2-F753-4E06-8229-4970A6725835}"/>
          </ac:spMkLst>
        </pc:spChg>
        <pc:spChg chg="add">
          <ac:chgData name="Nadimpally, Ravi K." userId="S::nadimpally.ravi_mayo.edu#ext#@twinsbaseball.com::ba71d222-638c-4d8a-a183-b9d11156e6eb" providerId="AD" clId="Web-{D587011C-6304-2E5A-7738-77777D399311}" dt="2020-09-15T21:50:49.715" v="277"/>
          <ac:spMkLst>
            <pc:docMk/>
            <pc:sldMk cId="455384853" sldId="368"/>
            <ac:spMk id="204" creationId="{007B8288-68CC-4847-8419-CF535B6B7EEA}"/>
          </ac:spMkLst>
        </pc:spChg>
        <pc:spChg chg="add">
          <ac:chgData name="Nadimpally, Ravi K." userId="S::nadimpally.ravi_mayo.edu#ext#@twinsbaseball.com::ba71d222-638c-4d8a-a183-b9d11156e6eb" providerId="AD" clId="Web-{D587011C-6304-2E5A-7738-77777D399311}" dt="2020-09-15T21:50:49.715" v="277"/>
          <ac:spMkLst>
            <pc:docMk/>
            <pc:sldMk cId="455384853" sldId="368"/>
            <ac:spMk id="206" creationId="{32BA8EA8-C1B6-4309-B674-F9F399B96288}"/>
          </ac:spMkLst>
        </pc:spChg>
        <pc:graphicFrameChg chg="mod modGraphic">
          <ac:chgData name="Nadimpally, Ravi K." userId="S::nadimpally.ravi_mayo.edu#ext#@twinsbaseball.com::ba71d222-638c-4d8a-a183-b9d11156e6eb" providerId="AD" clId="Web-{D587011C-6304-2E5A-7738-77777D399311}" dt="2020-09-15T21:50:57.168" v="278"/>
          <ac:graphicFrameMkLst>
            <pc:docMk/>
            <pc:sldMk cId="455384853" sldId="368"/>
            <ac:graphicFrameMk id="190" creationId="{D5879E2B-8F07-4CA7-A257-0047352C9B1A}"/>
          </ac:graphicFrameMkLst>
        </pc:graphicFrameChg>
        <pc:picChg chg="del">
          <ac:chgData name="Nadimpally, Ravi K." userId="S::nadimpally.ravi_mayo.edu#ext#@twinsbaseball.com::ba71d222-638c-4d8a-a183-b9d11156e6eb" providerId="AD" clId="Web-{D587011C-6304-2E5A-7738-77777D399311}" dt="2020-09-15T21:50:49.715" v="277"/>
          <ac:picMkLst>
            <pc:docMk/>
            <pc:sldMk cId="455384853" sldId="368"/>
            <ac:picMk id="193" creationId="{2EE1BDFD-564B-44A4-841A-50D6A8E75CB4}"/>
          </ac:picMkLst>
        </pc:picChg>
        <pc:picChg chg="add">
          <ac:chgData name="Nadimpally, Ravi K." userId="S::nadimpally.ravi_mayo.edu#ext#@twinsbaseball.com::ba71d222-638c-4d8a-a183-b9d11156e6eb" providerId="AD" clId="Web-{D587011C-6304-2E5A-7738-77777D399311}" dt="2020-09-15T21:50:49.715" v="277"/>
          <ac:picMkLst>
            <pc:docMk/>
            <pc:sldMk cId="455384853" sldId="368"/>
            <ac:picMk id="202" creationId="{2EE1BDFD-564B-44A4-841A-50D6A8E75CB4}"/>
          </ac:picMkLst>
        </pc:picChg>
      </pc:sldChg>
    </pc:docChg>
  </pc:docChgLst>
  <pc:docChgLst>
    <pc:chgData name="Larry John" userId="S::larry.john_helpsystems.com#ext#@twinsbaseball.com::6daa0e4f-e786-4030-abc5-77d70925687b" providerId="AD" clId="Web-{338712E5-ED3E-239B-6722-F33E5B5A9AC4}"/>
    <pc:docChg chg="modSld">
      <pc:chgData name="Larry John" userId="S::larry.john_helpsystems.com#ext#@twinsbaseball.com::6daa0e4f-e786-4030-abc5-77d70925687b" providerId="AD" clId="Web-{338712E5-ED3E-239B-6722-F33E5B5A9AC4}" dt="2020-10-06T21:25:30.208" v="9"/>
      <pc:docMkLst>
        <pc:docMk/>
      </pc:docMkLst>
      <pc:sldChg chg="modNotes">
        <pc:chgData name="Larry John" userId="S::larry.john_helpsystems.com#ext#@twinsbaseball.com::6daa0e4f-e786-4030-abc5-77d70925687b" providerId="AD" clId="Web-{338712E5-ED3E-239B-6722-F33E5B5A9AC4}" dt="2020-10-06T21:24:18.006" v="2"/>
        <pc:sldMkLst>
          <pc:docMk/>
          <pc:sldMk cId="3029371028" sldId="359"/>
        </pc:sldMkLst>
      </pc:sldChg>
      <pc:sldChg chg="modNotes">
        <pc:chgData name="Larry John" userId="S::larry.john_helpsystems.com#ext#@twinsbaseball.com::6daa0e4f-e786-4030-abc5-77d70925687b" providerId="AD" clId="Web-{338712E5-ED3E-239B-6722-F33E5B5A9AC4}" dt="2020-10-06T21:24:54.411" v="6"/>
        <pc:sldMkLst>
          <pc:docMk/>
          <pc:sldMk cId="2497959991" sldId="360"/>
        </pc:sldMkLst>
      </pc:sldChg>
      <pc:sldChg chg="modNotes">
        <pc:chgData name="Larry John" userId="S::larry.john_helpsystems.com#ext#@twinsbaseball.com::6daa0e4f-e786-4030-abc5-77d70925687b" providerId="AD" clId="Web-{338712E5-ED3E-239B-6722-F33E5B5A9AC4}" dt="2020-10-06T21:25:30.208" v="9"/>
        <pc:sldMkLst>
          <pc:docMk/>
          <pc:sldMk cId="3476594046" sldId="361"/>
        </pc:sldMkLst>
      </pc:sldChg>
    </pc:docChg>
  </pc:docChgLst>
  <pc:docChgLst>
    <pc:chgData name="Nadimpally, Ravi K." userId="S::nadimpally.ravi_mayo.edu#ext#@twinsbaseball.com::ba71d222-638c-4d8a-a183-b9d11156e6eb" providerId="AD" clId="Web-{A7EC31BB-FE2A-402F-ADF1-4315900B308E}"/>
    <pc:docChg chg="addSld delSld modSld">
      <pc:chgData name="Nadimpally, Ravi K." userId="S::nadimpally.ravi_mayo.edu#ext#@twinsbaseball.com::ba71d222-638c-4d8a-a183-b9d11156e6eb" providerId="AD" clId="Web-{A7EC31BB-FE2A-402F-ADF1-4315900B308E}" dt="2020-10-05T21:30:13.470" v="42"/>
      <pc:docMkLst>
        <pc:docMk/>
      </pc:docMkLst>
      <pc:sldChg chg="del">
        <pc:chgData name="Nadimpally, Ravi K." userId="S::nadimpally.ravi_mayo.edu#ext#@twinsbaseball.com::ba71d222-638c-4d8a-a183-b9d11156e6eb" providerId="AD" clId="Web-{A7EC31BB-FE2A-402F-ADF1-4315900B308E}" dt="2020-10-05T21:26:02.393" v="1"/>
        <pc:sldMkLst>
          <pc:docMk/>
          <pc:sldMk cId="2279353712" sldId="369"/>
        </pc:sldMkLst>
      </pc:sldChg>
      <pc:sldChg chg="addSp delSp modSp add replId">
        <pc:chgData name="Nadimpally, Ravi K." userId="S::nadimpally.ravi_mayo.edu#ext#@twinsbaseball.com::ba71d222-638c-4d8a-a183-b9d11156e6eb" providerId="AD" clId="Web-{A7EC31BB-FE2A-402F-ADF1-4315900B308E}" dt="2020-10-05T21:30:13.470" v="42"/>
        <pc:sldMkLst>
          <pc:docMk/>
          <pc:sldMk cId="1091758100" sldId="370"/>
        </pc:sldMkLst>
        <pc:spChg chg="mod">
          <ac:chgData name="Nadimpally, Ravi K." userId="S::nadimpally.ravi_mayo.edu#ext#@twinsbaseball.com::ba71d222-638c-4d8a-a183-b9d11156e6eb" providerId="AD" clId="Web-{A7EC31BB-FE2A-402F-ADF1-4315900B308E}" dt="2020-10-05T21:29:53.658" v="36" actId="20577"/>
          <ac:spMkLst>
            <pc:docMk/>
            <pc:sldMk cId="1091758100" sldId="370"/>
            <ac:spMk id="2" creationId="{F80C7716-25CC-48DD-9D3F-14F2979FDEFA}"/>
          </ac:spMkLst>
        </pc:spChg>
        <pc:spChg chg="add del">
          <ac:chgData name="Nadimpally, Ravi K." userId="S::nadimpally.ravi_mayo.edu#ext#@twinsbaseball.com::ba71d222-638c-4d8a-a183-b9d11156e6eb" providerId="AD" clId="Web-{A7EC31BB-FE2A-402F-ADF1-4315900B308E}" dt="2020-10-05T21:30:13.470" v="42"/>
          <ac:spMkLst>
            <pc:docMk/>
            <pc:sldMk cId="1091758100" sldId="370"/>
            <ac:spMk id="18" creationId="{E41812DE-26A9-471C-B029-319D4F148188}"/>
          </ac:spMkLst>
        </pc:spChg>
        <pc:spChg chg="add del">
          <ac:chgData name="Nadimpally, Ravi K." userId="S::nadimpally.ravi_mayo.edu#ext#@twinsbaseball.com::ba71d222-638c-4d8a-a183-b9d11156e6eb" providerId="AD" clId="Web-{A7EC31BB-FE2A-402F-ADF1-4315900B308E}" dt="2020-10-05T21:30:08.002" v="41"/>
          <ac:spMkLst>
            <pc:docMk/>
            <pc:sldMk cId="1091758100" sldId="370"/>
            <ac:spMk id="19" creationId="{5182DD11-AAE2-459B-B11A-D3A492C9C597}"/>
          </ac:spMkLst>
        </pc:spChg>
        <pc:graphicFrameChg chg="del">
          <ac:chgData name="Nadimpally, Ravi K." userId="S::nadimpally.ravi_mayo.edu#ext#@twinsbaseball.com::ba71d222-638c-4d8a-a183-b9d11156e6eb" providerId="AD" clId="Web-{A7EC31BB-FE2A-402F-ADF1-4315900B308E}" dt="2020-10-05T21:26:12.768" v="2"/>
          <ac:graphicFrameMkLst>
            <pc:docMk/>
            <pc:sldMk cId="1091758100" sldId="370"/>
            <ac:graphicFrameMk id="7" creationId="{AF537387-6CE3-4B88-BE4B-F7CCFCB281E9}"/>
          </ac:graphicFrameMkLst>
        </pc:graphicFrameChg>
        <pc:picChg chg="add mod">
          <ac:chgData name="Nadimpally, Ravi K." userId="S::nadimpally.ravi_mayo.edu#ext#@twinsbaseball.com::ba71d222-638c-4d8a-a183-b9d11156e6eb" providerId="AD" clId="Web-{A7EC31BB-FE2A-402F-ADF1-4315900B308E}" dt="2020-10-05T21:30:04.330" v="40" actId="1076"/>
          <ac:picMkLst>
            <pc:docMk/>
            <pc:sldMk cId="1091758100" sldId="370"/>
            <ac:picMk id="17" creationId="{9AA1C2AE-8DA6-4518-8F6C-4AB424B87B81}"/>
          </ac:picMkLst>
        </pc:picChg>
      </pc:sldChg>
      <pc:sldChg chg="add del replId">
        <pc:chgData name="Nadimpally, Ravi K." userId="S::nadimpally.ravi_mayo.edu#ext#@twinsbaseball.com::ba71d222-638c-4d8a-a183-b9d11156e6eb" providerId="AD" clId="Web-{A7EC31BB-FE2A-402F-ADF1-4315900B308E}" dt="2020-10-05T21:26:48.987" v="4"/>
        <pc:sldMkLst>
          <pc:docMk/>
          <pc:sldMk cId="184682358" sldId="371"/>
        </pc:sldMkLst>
      </pc:sldChg>
    </pc:docChg>
  </pc:docChgLst>
  <pc:docChgLst>
    <pc:chgData name="Nadimpally, Ravi K." userId="S::nadimpally.ravi_mayo.edu#ext#@twinsbaseball.com::ba71d222-638c-4d8a-a183-b9d11156e6eb" providerId="AD" clId="Web-{01FCB441-0F70-A765-14AE-A8D649B1B1FD}"/>
    <pc:docChg chg="modSld">
      <pc:chgData name="Nadimpally, Ravi K." userId="S::nadimpally.ravi_mayo.edu#ext#@twinsbaseball.com::ba71d222-638c-4d8a-a183-b9d11156e6eb" providerId="AD" clId="Web-{01FCB441-0F70-A765-14AE-A8D649B1B1FD}" dt="2020-10-06T15:27:36.787" v="1160"/>
      <pc:docMkLst>
        <pc:docMk/>
      </pc:docMkLst>
      <pc:sldChg chg="modNotes">
        <pc:chgData name="Nadimpally, Ravi K." userId="S::nadimpally.ravi_mayo.edu#ext#@twinsbaseball.com::ba71d222-638c-4d8a-a183-b9d11156e6eb" providerId="AD" clId="Web-{01FCB441-0F70-A765-14AE-A8D649B1B1FD}" dt="2020-10-06T15:27:36.787" v="1160"/>
        <pc:sldMkLst>
          <pc:docMk/>
          <pc:sldMk cId="1333553665" sldId="366"/>
        </pc:sldMkLst>
      </pc:sldChg>
      <pc:sldChg chg="addSp delSp modSp modNotes">
        <pc:chgData name="Nadimpally, Ravi K." userId="S::nadimpally.ravi_mayo.edu#ext#@twinsbaseball.com::ba71d222-638c-4d8a-a183-b9d11156e6eb" providerId="AD" clId="Web-{01FCB441-0F70-A765-14AE-A8D649B1B1FD}" dt="2020-10-06T15:27:24.193" v="1155"/>
        <pc:sldMkLst>
          <pc:docMk/>
          <pc:sldMk cId="1091758100" sldId="370"/>
        </pc:sldMkLst>
        <pc:picChg chg="add del mod">
          <ac:chgData name="Nadimpally, Ravi K." userId="S::nadimpally.ravi_mayo.edu#ext#@twinsbaseball.com::ba71d222-638c-4d8a-a183-b9d11156e6eb" providerId="AD" clId="Web-{01FCB441-0F70-A765-14AE-A8D649B1B1FD}" dt="2020-10-06T15:20:37.664" v="442"/>
          <ac:picMkLst>
            <pc:docMk/>
            <pc:sldMk cId="1091758100" sldId="370"/>
            <ac:picMk id="3" creationId="{A25ED7F4-399C-43F4-9EA3-2ADB0987948F}"/>
          </ac:picMkLst>
        </pc:picChg>
      </pc:sldChg>
    </pc:docChg>
  </pc:docChgLst>
  <pc:docChgLst>
    <pc:chgData name="Amy Liu" userId="S::amy.h.liu_seagate.com#ext#@twinsbaseball.com::0901f4d8-3ddb-4094-9abf-b288d3dca904" providerId="AD" clId="Web-{D28CEFE8-00C1-0B1C-E578-940A063E3745}"/>
    <pc:docChg chg="modSld">
      <pc:chgData name="Amy Liu" userId="S::amy.h.liu_seagate.com#ext#@twinsbaseball.com::0901f4d8-3ddb-4094-9abf-b288d3dca904" providerId="AD" clId="Web-{D28CEFE8-00C1-0B1C-E578-940A063E3745}" dt="2020-09-15T20:52:08.514" v="112" actId="20577"/>
      <pc:docMkLst>
        <pc:docMk/>
      </pc:docMkLst>
      <pc:sldChg chg="modSp">
        <pc:chgData name="Amy Liu" userId="S::amy.h.liu_seagate.com#ext#@twinsbaseball.com::0901f4d8-3ddb-4094-9abf-b288d3dca904" providerId="AD" clId="Web-{D28CEFE8-00C1-0B1C-E578-940A063E3745}" dt="2020-09-15T20:52:08.514" v="112" actId="20577"/>
        <pc:sldMkLst>
          <pc:docMk/>
          <pc:sldMk cId="2307563507" sldId="354"/>
        </pc:sldMkLst>
        <pc:spChg chg="mod">
          <ac:chgData name="Amy Liu" userId="S::amy.h.liu_seagate.com#ext#@twinsbaseball.com::0901f4d8-3ddb-4094-9abf-b288d3dca904" providerId="AD" clId="Web-{D28CEFE8-00C1-0B1C-E578-940A063E3745}" dt="2020-09-15T20:47:39.499" v="58" actId="20577"/>
          <ac:spMkLst>
            <pc:docMk/>
            <pc:sldMk cId="2307563507" sldId="354"/>
            <ac:spMk id="2" creationId="{F80C7716-25CC-48DD-9D3F-14F2979FDEFA}"/>
          </ac:spMkLst>
        </pc:spChg>
        <pc:graphicFrameChg chg="modGraphic">
          <ac:chgData name="Amy Liu" userId="S::amy.h.liu_seagate.com#ext#@twinsbaseball.com::0901f4d8-3ddb-4094-9abf-b288d3dca904" providerId="AD" clId="Web-{D28CEFE8-00C1-0B1C-E578-940A063E3745}" dt="2020-09-15T20:52:08.514" v="112" actId="20577"/>
          <ac:graphicFrameMkLst>
            <pc:docMk/>
            <pc:sldMk cId="2307563507" sldId="354"/>
            <ac:graphicFrameMk id="7" creationId="{AF537387-6CE3-4B88-BE4B-F7CCFCB281E9}"/>
          </ac:graphicFrameMkLst>
        </pc:graphicFrameChg>
      </pc:sldChg>
    </pc:docChg>
  </pc:docChgLst>
  <pc:docChgLst>
    <pc:chgData name="Larry John" userId="S::larry.john_helpsystems.com#ext#@twinsbaseball.com::6daa0e4f-e786-4030-abc5-77d70925687b" providerId="AD" clId="Web-{9045B3C0-86F9-CF1E-C57E-2ECBC17D5226}"/>
    <pc:docChg chg="modSld">
      <pc:chgData name="Larry John" userId="S::larry.john_helpsystems.com#ext#@twinsbaseball.com::6daa0e4f-e786-4030-abc5-77d70925687b" providerId="AD" clId="Web-{9045B3C0-86F9-CF1E-C57E-2ECBC17D5226}" dt="2020-09-16T04:12:36.239" v="152" actId="20577"/>
      <pc:docMkLst>
        <pc:docMk/>
      </pc:docMkLst>
      <pc:sldChg chg="modNotes">
        <pc:chgData name="Larry John" userId="S::larry.john_helpsystems.com#ext#@twinsbaseball.com::6daa0e4f-e786-4030-abc5-77d70925687b" providerId="AD" clId="Web-{9045B3C0-86F9-CF1E-C57E-2ECBC17D5226}" dt="2020-09-16T04:05:32.800" v="13"/>
        <pc:sldMkLst>
          <pc:docMk/>
          <pc:sldMk cId="3029371028" sldId="359"/>
        </pc:sldMkLst>
      </pc:sldChg>
      <pc:sldChg chg="modSp">
        <pc:chgData name="Larry John" userId="S::larry.john_helpsystems.com#ext#@twinsbaseball.com::6daa0e4f-e786-4030-abc5-77d70925687b" providerId="AD" clId="Web-{9045B3C0-86F9-CF1E-C57E-2ECBC17D5226}" dt="2020-09-16T04:12:36.239" v="152" actId="20577"/>
        <pc:sldMkLst>
          <pc:docMk/>
          <pc:sldMk cId="2497959991" sldId="360"/>
        </pc:sldMkLst>
        <pc:graphicFrameChg chg="modGraphic">
          <ac:chgData name="Larry John" userId="S::larry.john_helpsystems.com#ext#@twinsbaseball.com::6daa0e4f-e786-4030-abc5-77d70925687b" providerId="AD" clId="Web-{9045B3C0-86F9-CF1E-C57E-2ECBC17D5226}" dt="2020-09-16T04:12:36.239" v="152" actId="20577"/>
          <ac:graphicFrameMkLst>
            <pc:docMk/>
            <pc:sldMk cId="2497959991" sldId="360"/>
            <ac:graphicFrameMk id="190" creationId="{D5879E2B-8F07-4CA7-A257-0047352C9B1A}"/>
          </ac:graphicFrameMkLst>
        </pc:graphicFrameChg>
      </pc:sldChg>
    </pc:docChg>
  </pc:docChgLst>
  <pc:docChgLst>
    <pc:chgData name="Nadimpally, Ravi K." userId="S::nadimpally.ravi_mayo.edu#ext#@twinsbaseball.com::ba71d222-638c-4d8a-a183-b9d11156e6eb" providerId="AD" clId="Web-{70099982-403A-8674-2462-478CCBCF4874}"/>
    <pc:docChg chg="addSld modSld sldOrd">
      <pc:chgData name="Nadimpally, Ravi K." userId="S::nadimpally.ravi_mayo.edu#ext#@twinsbaseball.com::ba71d222-638c-4d8a-a183-b9d11156e6eb" providerId="AD" clId="Web-{70099982-403A-8674-2462-478CCBCF4874}" dt="2020-10-05T21:50:37.416" v="182"/>
      <pc:docMkLst>
        <pc:docMk/>
      </pc:docMkLst>
      <pc:sldChg chg="addSp modSp">
        <pc:chgData name="Nadimpally, Ravi K." userId="S::nadimpally.ravi_mayo.edu#ext#@twinsbaseball.com::ba71d222-638c-4d8a-a183-b9d11156e6eb" providerId="AD" clId="Web-{70099982-403A-8674-2462-478CCBCF4874}" dt="2020-10-05T21:33:05.717" v="5" actId="1076"/>
        <pc:sldMkLst>
          <pc:docMk/>
          <pc:sldMk cId="1091758100" sldId="370"/>
        </pc:sldMkLst>
        <pc:spChg chg="mod">
          <ac:chgData name="Nadimpally, Ravi K." userId="S::nadimpally.ravi_mayo.edu#ext#@twinsbaseball.com::ba71d222-638c-4d8a-a183-b9d11156e6eb" providerId="AD" clId="Web-{70099982-403A-8674-2462-478CCBCF4874}" dt="2020-10-05T21:32:55.920" v="3" actId="14100"/>
          <ac:spMkLst>
            <pc:docMk/>
            <pc:sldMk cId="1091758100" sldId="370"/>
            <ac:spMk id="2" creationId="{F80C7716-25CC-48DD-9D3F-14F2979FDEFA}"/>
          </ac:spMkLst>
        </pc:spChg>
        <pc:picChg chg="add mod">
          <ac:chgData name="Nadimpally, Ravi K." userId="S::nadimpally.ravi_mayo.edu#ext#@twinsbaseball.com::ba71d222-638c-4d8a-a183-b9d11156e6eb" providerId="AD" clId="Web-{70099982-403A-8674-2462-478CCBCF4874}" dt="2020-10-05T21:33:05.717" v="5" actId="1076"/>
          <ac:picMkLst>
            <pc:docMk/>
            <pc:sldMk cId="1091758100" sldId="370"/>
            <ac:picMk id="3" creationId="{42664D3F-66FC-4A18-9528-D1D7A5380BC6}"/>
          </ac:picMkLst>
        </pc:picChg>
        <pc:picChg chg="mod">
          <ac:chgData name="Nadimpally, Ravi K." userId="S::nadimpally.ravi_mayo.edu#ext#@twinsbaseball.com::ba71d222-638c-4d8a-a183-b9d11156e6eb" providerId="AD" clId="Web-{70099982-403A-8674-2462-478CCBCF4874}" dt="2020-10-05T21:33:01.311" v="4" actId="1076"/>
          <ac:picMkLst>
            <pc:docMk/>
            <pc:sldMk cId="1091758100" sldId="370"/>
            <ac:picMk id="17" creationId="{9AA1C2AE-8DA6-4518-8F6C-4AB424B87B81}"/>
          </ac:picMkLst>
        </pc:picChg>
      </pc:sldChg>
      <pc:sldChg chg="addSp delSp modSp add ord replId">
        <pc:chgData name="Nadimpally, Ravi K." userId="S::nadimpally.ravi_mayo.edu#ext#@twinsbaseball.com::ba71d222-638c-4d8a-a183-b9d11156e6eb" providerId="AD" clId="Web-{70099982-403A-8674-2462-478CCBCF4874}" dt="2020-10-05T21:50:37.416" v="182"/>
        <pc:sldMkLst>
          <pc:docMk/>
          <pc:sldMk cId="3942230210" sldId="372"/>
        </pc:sldMkLst>
        <pc:spChg chg="mod">
          <ac:chgData name="Nadimpally, Ravi K." userId="S::nadimpally.ravi_mayo.edu#ext#@twinsbaseball.com::ba71d222-638c-4d8a-a183-b9d11156e6eb" providerId="AD" clId="Web-{70099982-403A-8674-2462-478CCBCF4874}" dt="2020-10-05T21:50:23.728" v="179" actId="20577"/>
          <ac:spMkLst>
            <pc:docMk/>
            <pc:sldMk cId="3942230210" sldId="372"/>
            <ac:spMk id="2" creationId="{F80C7716-25CC-48DD-9D3F-14F2979FDEFA}"/>
          </ac:spMkLst>
        </pc:spChg>
        <pc:spChg chg="del">
          <ac:chgData name="Nadimpally, Ravi K." userId="S::nadimpally.ravi_mayo.edu#ext#@twinsbaseball.com::ba71d222-638c-4d8a-a183-b9d11156e6eb" providerId="AD" clId="Web-{70099982-403A-8674-2462-478CCBCF4874}" dt="2020-10-05T21:44:24.537" v="115"/>
          <ac:spMkLst>
            <pc:docMk/>
            <pc:sldMk cId="3942230210" sldId="372"/>
            <ac:spMk id="207" creationId="{7D8E67F2-F753-4E06-8229-4970A6725835}"/>
          </ac:spMkLst>
        </pc:spChg>
        <pc:spChg chg="del">
          <ac:chgData name="Nadimpally, Ravi K." userId="S::nadimpally.ravi_mayo.edu#ext#@twinsbaseball.com::ba71d222-638c-4d8a-a183-b9d11156e6eb" providerId="AD" clId="Web-{70099982-403A-8674-2462-478CCBCF4874}" dt="2020-10-05T21:44:24.537" v="115"/>
          <ac:spMkLst>
            <pc:docMk/>
            <pc:sldMk cId="3942230210" sldId="372"/>
            <ac:spMk id="211" creationId="{007B8288-68CC-4847-8419-CF535B6B7EEA}"/>
          </ac:spMkLst>
        </pc:spChg>
        <pc:spChg chg="del">
          <ac:chgData name="Nadimpally, Ravi K." userId="S::nadimpally.ravi_mayo.edu#ext#@twinsbaseball.com::ba71d222-638c-4d8a-a183-b9d11156e6eb" providerId="AD" clId="Web-{70099982-403A-8674-2462-478CCBCF4874}" dt="2020-10-05T21:44:24.537" v="115"/>
          <ac:spMkLst>
            <pc:docMk/>
            <pc:sldMk cId="3942230210" sldId="372"/>
            <ac:spMk id="212" creationId="{32BA8EA8-C1B6-4309-B674-F9F399B96288}"/>
          </ac:spMkLst>
        </pc:spChg>
        <pc:spChg chg="add del">
          <ac:chgData name="Nadimpally, Ravi K." userId="S::nadimpally.ravi_mayo.edu#ext#@twinsbaseball.com::ba71d222-638c-4d8a-a183-b9d11156e6eb" providerId="AD" clId="Web-{70099982-403A-8674-2462-478CCBCF4874}" dt="2020-10-05T21:48:10.711" v="142"/>
          <ac:spMkLst>
            <pc:docMk/>
            <pc:sldMk cId="3942230210" sldId="372"/>
            <ac:spMk id="217" creationId="{7D8E67F2-F753-4E06-8229-4970A6725835}"/>
          </ac:spMkLst>
        </pc:spChg>
        <pc:spChg chg="add del">
          <ac:chgData name="Nadimpally, Ravi K." userId="S::nadimpally.ravi_mayo.edu#ext#@twinsbaseball.com::ba71d222-638c-4d8a-a183-b9d11156e6eb" providerId="AD" clId="Web-{70099982-403A-8674-2462-478CCBCF4874}" dt="2020-10-05T21:48:10.711" v="142"/>
          <ac:spMkLst>
            <pc:docMk/>
            <pc:sldMk cId="3942230210" sldId="372"/>
            <ac:spMk id="221" creationId="{007B8288-68CC-4847-8419-CF535B6B7EEA}"/>
          </ac:spMkLst>
        </pc:spChg>
        <pc:spChg chg="add del">
          <ac:chgData name="Nadimpally, Ravi K." userId="S::nadimpally.ravi_mayo.edu#ext#@twinsbaseball.com::ba71d222-638c-4d8a-a183-b9d11156e6eb" providerId="AD" clId="Web-{70099982-403A-8674-2462-478CCBCF4874}" dt="2020-10-05T21:48:10.711" v="142"/>
          <ac:spMkLst>
            <pc:docMk/>
            <pc:sldMk cId="3942230210" sldId="372"/>
            <ac:spMk id="223" creationId="{32BA8EA8-C1B6-4309-B674-F9F399B96288}"/>
          </ac:spMkLst>
        </pc:spChg>
        <pc:spChg chg="add">
          <ac:chgData name="Nadimpally, Ravi K." userId="S::nadimpally.ravi_mayo.edu#ext#@twinsbaseball.com::ba71d222-638c-4d8a-a183-b9d11156e6eb" providerId="AD" clId="Web-{70099982-403A-8674-2462-478CCBCF4874}" dt="2020-10-05T21:48:10.711" v="142"/>
          <ac:spMkLst>
            <pc:docMk/>
            <pc:sldMk cId="3942230210" sldId="372"/>
            <ac:spMk id="228" creationId="{7D8E67F2-F753-4E06-8229-4970A6725835}"/>
          </ac:spMkLst>
        </pc:spChg>
        <pc:spChg chg="add">
          <ac:chgData name="Nadimpally, Ravi K." userId="S::nadimpally.ravi_mayo.edu#ext#@twinsbaseball.com::ba71d222-638c-4d8a-a183-b9d11156e6eb" providerId="AD" clId="Web-{70099982-403A-8674-2462-478CCBCF4874}" dt="2020-10-05T21:48:10.711" v="142"/>
          <ac:spMkLst>
            <pc:docMk/>
            <pc:sldMk cId="3942230210" sldId="372"/>
            <ac:spMk id="232" creationId="{007B8288-68CC-4847-8419-CF535B6B7EEA}"/>
          </ac:spMkLst>
        </pc:spChg>
        <pc:spChg chg="add">
          <ac:chgData name="Nadimpally, Ravi K." userId="S::nadimpally.ravi_mayo.edu#ext#@twinsbaseball.com::ba71d222-638c-4d8a-a183-b9d11156e6eb" providerId="AD" clId="Web-{70099982-403A-8674-2462-478CCBCF4874}" dt="2020-10-05T21:48:10.711" v="142"/>
          <ac:spMkLst>
            <pc:docMk/>
            <pc:sldMk cId="3942230210" sldId="372"/>
            <ac:spMk id="234" creationId="{32BA8EA8-C1B6-4309-B674-F9F399B96288}"/>
          </ac:spMkLst>
        </pc:spChg>
        <pc:graphicFrameChg chg="del">
          <ac:chgData name="Nadimpally, Ravi K." userId="S::nadimpally.ravi_mayo.edu#ext#@twinsbaseball.com::ba71d222-638c-4d8a-a183-b9d11156e6eb" providerId="AD" clId="Web-{70099982-403A-8674-2462-478CCBCF4874}" dt="2020-10-05T21:34:53.437" v="7"/>
          <ac:graphicFrameMkLst>
            <pc:docMk/>
            <pc:sldMk cId="3942230210" sldId="372"/>
            <ac:graphicFrameMk id="7" creationId="{AF537387-6CE3-4B88-BE4B-F7CCFCB281E9}"/>
          </ac:graphicFrameMkLst>
        </pc:graphicFrameChg>
        <pc:graphicFrameChg chg="add del mod modGraphic">
          <ac:chgData name="Nadimpally, Ravi K." userId="S::nadimpally.ravi_mayo.edu#ext#@twinsbaseball.com::ba71d222-638c-4d8a-a183-b9d11156e6eb" providerId="AD" clId="Web-{70099982-403A-8674-2462-478CCBCF4874}" dt="2020-10-05T21:39:49.971" v="35"/>
          <ac:graphicFrameMkLst>
            <pc:docMk/>
            <pc:sldMk cId="3942230210" sldId="372"/>
            <ac:graphicFrameMk id="17" creationId="{9C222DC7-7398-4390-AE7B-5C7A50F945AA}"/>
          </ac:graphicFrameMkLst>
        </pc:graphicFrameChg>
        <pc:graphicFrameChg chg="add mod modGraphic">
          <ac:chgData name="Nadimpally, Ravi K." userId="S::nadimpally.ravi_mayo.edu#ext#@twinsbaseball.com::ba71d222-638c-4d8a-a183-b9d11156e6eb" providerId="AD" clId="Web-{70099982-403A-8674-2462-478CCBCF4874}" dt="2020-10-05T21:49:26.118" v="156" actId="14100"/>
          <ac:graphicFrameMkLst>
            <pc:docMk/>
            <pc:sldMk cId="3942230210" sldId="372"/>
            <ac:graphicFrameMk id="18" creationId="{D74CD785-13E6-415D-8265-82AD636E1BC0}"/>
          </ac:graphicFrameMkLst>
        </pc:graphicFrameChg>
        <pc:picChg chg="mod">
          <ac:chgData name="Nadimpally, Ravi K." userId="S::nadimpally.ravi_mayo.edu#ext#@twinsbaseball.com::ba71d222-638c-4d8a-a183-b9d11156e6eb" providerId="AD" clId="Web-{70099982-403A-8674-2462-478CCBCF4874}" dt="2020-10-05T21:44:24.537" v="115"/>
          <ac:picMkLst>
            <pc:docMk/>
            <pc:sldMk cId="3942230210" sldId="372"/>
            <ac:picMk id="30" creationId="{88B10F96-9D03-4DF3-B1DD-7A6A7823ED1D}"/>
          </ac:picMkLst>
        </pc:picChg>
        <pc:picChg chg="mod">
          <ac:chgData name="Nadimpally, Ravi K." userId="S::nadimpally.ravi_mayo.edu#ext#@twinsbaseball.com::ba71d222-638c-4d8a-a183-b9d11156e6eb" providerId="AD" clId="Web-{70099982-403A-8674-2462-478CCBCF4874}" dt="2020-10-05T21:44:24.537" v="115"/>
          <ac:picMkLst>
            <pc:docMk/>
            <pc:sldMk cId="3942230210" sldId="372"/>
            <ac:picMk id="141" creationId="{38265AA7-332A-486C-8A04-8F03FF7A6A2B}"/>
          </ac:picMkLst>
        </pc:picChg>
        <pc:picChg chg="del">
          <ac:chgData name="Nadimpally, Ravi K." userId="S::nadimpally.ravi_mayo.edu#ext#@twinsbaseball.com::ba71d222-638c-4d8a-a183-b9d11156e6eb" providerId="AD" clId="Web-{70099982-403A-8674-2462-478CCBCF4874}" dt="2020-10-05T21:44:24.537" v="115"/>
          <ac:picMkLst>
            <pc:docMk/>
            <pc:sldMk cId="3942230210" sldId="372"/>
            <ac:picMk id="209" creationId="{2EE1BDFD-564B-44A4-841A-50D6A8E75CB4}"/>
          </ac:picMkLst>
        </pc:picChg>
        <pc:picChg chg="add del">
          <ac:chgData name="Nadimpally, Ravi K." userId="S::nadimpally.ravi_mayo.edu#ext#@twinsbaseball.com::ba71d222-638c-4d8a-a183-b9d11156e6eb" providerId="AD" clId="Web-{70099982-403A-8674-2462-478CCBCF4874}" dt="2020-10-05T21:48:10.711" v="142"/>
          <ac:picMkLst>
            <pc:docMk/>
            <pc:sldMk cId="3942230210" sldId="372"/>
            <ac:picMk id="219" creationId="{2EE1BDFD-564B-44A4-841A-50D6A8E75CB4}"/>
          </ac:picMkLst>
        </pc:picChg>
        <pc:picChg chg="add">
          <ac:chgData name="Nadimpally, Ravi K." userId="S::nadimpally.ravi_mayo.edu#ext#@twinsbaseball.com::ba71d222-638c-4d8a-a183-b9d11156e6eb" providerId="AD" clId="Web-{70099982-403A-8674-2462-478CCBCF4874}" dt="2020-10-05T21:48:10.711" v="142"/>
          <ac:picMkLst>
            <pc:docMk/>
            <pc:sldMk cId="3942230210" sldId="372"/>
            <ac:picMk id="230" creationId="{2EE1BDFD-564B-44A4-841A-50D6A8E75CB4}"/>
          </ac:picMkLst>
        </pc:picChg>
      </pc:sldChg>
    </pc:docChg>
  </pc:docChgLst>
</pc:chgInfo>
</file>

<file path=ppt/diagrams/_rels/data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svg"/><Relationship Id="rId1" Type="http://schemas.openxmlformats.org/officeDocument/2006/relationships/image" Target="../media/image13.png"/><Relationship Id="rId4" Type="http://schemas.openxmlformats.org/officeDocument/2006/relationships/image" Target="../media/image22.svg"/></Relationships>
</file>

<file path=ppt/diagrams/_rels/data1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24.svg"/><Relationship Id="rId1" Type="http://schemas.openxmlformats.org/officeDocument/2006/relationships/image" Target="../media/image15.png"/><Relationship Id="rId6" Type="http://schemas.openxmlformats.org/officeDocument/2006/relationships/image" Target="../media/image28.svg"/><Relationship Id="rId5" Type="http://schemas.openxmlformats.org/officeDocument/2006/relationships/image" Target="../media/image17.png"/><Relationship Id="rId4" Type="http://schemas.openxmlformats.org/officeDocument/2006/relationships/image" Target="../media/image26.svg"/></Relationships>
</file>

<file path=ppt/diagrams/_rels/data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9.svg"/></Relationships>
</file>

<file path=ppt/diagrams/_rels/data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svg"/><Relationship Id="rId1" Type="http://schemas.openxmlformats.org/officeDocument/2006/relationships/image" Target="../media/image11.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4000AD-2882-4CDD-B525-683FB6256D77}" type="doc">
      <dgm:prSet loTypeId="urn:microsoft.com/office/officeart/2008/layout/LinedList" loCatId="list" qsTypeId="urn:microsoft.com/office/officeart/2005/8/quickstyle/simple2" qsCatId="simple" csTypeId="urn:microsoft.com/office/officeart/2005/8/colors/colorful1" csCatId="colorful" phldr="1"/>
      <dgm:spPr/>
      <dgm:t>
        <a:bodyPr/>
        <a:lstStyle/>
        <a:p>
          <a:endParaRPr lang="en-US"/>
        </a:p>
      </dgm:t>
    </dgm:pt>
    <dgm:pt modelId="{A2B54F4A-9CE8-4076-9D29-E653E752AB4F}">
      <dgm:prSet phldr="0"/>
      <dgm:spPr/>
      <dgm:t>
        <a:bodyPr/>
        <a:lstStyle/>
        <a:p>
          <a:pPr>
            <a:lnSpc>
              <a:spcPct val="100000"/>
            </a:lnSpc>
          </a:pPr>
          <a:r>
            <a:rPr lang="en-US"/>
            <a:t>Seagate Corporation</a:t>
          </a:r>
        </a:p>
      </dgm:t>
    </dgm:pt>
    <dgm:pt modelId="{AD009537-F5B8-4D8A-A194-90DC9939AE4C}" type="parTrans" cxnId="{D7AAAB92-8D82-492A-8E6A-0CF133E82AA7}">
      <dgm:prSet/>
      <dgm:spPr/>
      <dgm:t>
        <a:bodyPr/>
        <a:lstStyle/>
        <a:p>
          <a:endParaRPr lang="en-US"/>
        </a:p>
      </dgm:t>
    </dgm:pt>
    <dgm:pt modelId="{C7E20EFF-9AA4-4806-982E-5078D07D5F82}" type="sibTrans" cxnId="{D7AAAB92-8D82-492A-8E6A-0CF133E82AA7}">
      <dgm:prSet/>
      <dgm:spPr/>
      <dgm:t>
        <a:bodyPr/>
        <a:lstStyle/>
        <a:p>
          <a:endParaRPr lang="en-US"/>
        </a:p>
      </dgm:t>
    </dgm:pt>
    <dgm:pt modelId="{0EC7B724-B9D4-4944-A145-79185F2E7211}">
      <dgm:prSet phldr="0"/>
      <dgm:spPr/>
      <dgm:t>
        <a:bodyPr/>
        <a:lstStyle/>
        <a:p>
          <a:r>
            <a:rPr lang="en-US"/>
            <a:t>Ravi Nadimpally</a:t>
          </a:r>
        </a:p>
      </dgm:t>
    </dgm:pt>
    <dgm:pt modelId="{9D5BB421-8227-49B9-8B5F-BDEFFFE1E4AB}" type="parTrans" cxnId="{C5EE4FE9-120A-45A1-8CA1-8B746BB8248C}">
      <dgm:prSet/>
      <dgm:spPr/>
      <dgm:t>
        <a:bodyPr/>
        <a:lstStyle/>
        <a:p>
          <a:endParaRPr lang="en-US"/>
        </a:p>
      </dgm:t>
    </dgm:pt>
    <dgm:pt modelId="{917AB978-8081-432C-BEE2-826B27E09BC2}" type="sibTrans" cxnId="{C5EE4FE9-120A-45A1-8CA1-8B746BB8248C}">
      <dgm:prSet/>
      <dgm:spPr/>
      <dgm:t>
        <a:bodyPr/>
        <a:lstStyle/>
        <a:p>
          <a:endParaRPr lang="en-US"/>
        </a:p>
      </dgm:t>
    </dgm:pt>
    <dgm:pt modelId="{2A35F22B-74F1-43EE-B543-86323F2466C6}">
      <dgm:prSet phldr="0"/>
      <dgm:spPr/>
      <dgm:t>
        <a:bodyPr/>
        <a:lstStyle/>
        <a:p>
          <a:r>
            <a:rPr lang="en-US"/>
            <a:t>Eric Grose</a:t>
          </a:r>
        </a:p>
      </dgm:t>
    </dgm:pt>
    <dgm:pt modelId="{BD5CB91D-9B79-44FD-B532-C6C194FCE218}" type="parTrans" cxnId="{8CBD40E3-239D-4481-8EB4-23BADBDCEE32}">
      <dgm:prSet/>
      <dgm:spPr/>
      <dgm:t>
        <a:bodyPr/>
        <a:lstStyle/>
        <a:p>
          <a:endParaRPr lang="en-US"/>
        </a:p>
      </dgm:t>
    </dgm:pt>
    <dgm:pt modelId="{94CDAAF1-0222-4329-8867-22FD0018601F}" type="sibTrans" cxnId="{8CBD40E3-239D-4481-8EB4-23BADBDCEE32}">
      <dgm:prSet/>
      <dgm:spPr/>
      <dgm:t>
        <a:bodyPr/>
        <a:lstStyle/>
        <a:p>
          <a:endParaRPr lang="en-US"/>
        </a:p>
      </dgm:t>
    </dgm:pt>
    <dgm:pt modelId="{E7B6CA10-9457-4CBD-8BF4-B74ED5459591}">
      <dgm:prSet phldr="0"/>
      <dgm:spPr/>
      <dgm:t>
        <a:bodyPr/>
        <a:lstStyle/>
        <a:p>
          <a:pPr>
            <a:lnSpc>
              <a:spcPct val="100000"/>
            </a:lnSpc>
          </a:pPr>
          <a:r>
            <a:rPr lang="en-US" b="1">
              <a:latin typeface="Calibri Light" panose="020F0302020204030204"/>
            </a:rPr>
            <a:t>Comcast</a:t>
          </a:r>
          <a:endParaRPr lang="en-US" b="1"/>
        </a:p>
      </dgm:t>
    </dgm:pt>
    <dgm:pt modelId="{A0DC10EA-6026-48F5-AA3B-A26307F3FB59}" type="parTrans" cxnId="{3ED04EE5-1705-463A-9194-858F52F1EC36}">
      <dgm:prSet/>
      <dgm:spPr/>
      <dgm:t>
        <a:bodyPr/>
        <a:lstStyle/>
        <a:p>
          <a:endParaRPr lang="en-US"/>
        </a:p>
      </dgm:t>
    </dgm:pt>
    <dgm:pt modelId="{68A9922B-E19E-4864-96DC-A0AB679323BF}" type="sibTrans" cxnId="{3ED04EE5-1705-463A-9194-858F52F1EC36}">
      <dgm:prSet/>
      <dgm:spPr/>
      <dgm:t>
        <a:bodyPr/>
        <a:lstStyle/>
        <a:p>
          <a:endParaRPr lang="en-US"/>
        </a:p>
      </dgm:t>
    </dgm:pt>
    <dgm:pt modelId="{6447A7A2-0AAD-4ECA-8AD2-F06CBE24EFE2}">
      <dgm:prSet phldr="0"/>
      <dgm:spPr/>
      <dgm:t>
        <a:bodyPr/>
        <a:lstStyle/>
        <a:p>
          <a:r>
            <a:rPr lang="en-US"/>
            <a:t>Wade Navratil</a:t>
          </a:r>
        </a:p>
      </dgm:t>
    </dgm:pt>
    <dgm:pt modelId="{2843AD42-4524-48A9-906A-25B92F071FB0}" type="parTrans" cxnId="{DCCEAA43-E75F-4475-952E-7D972CCFD2FD}">
      <dgm:prSet/>
      <dgm:spPr/>
      <dgm:t>
        <a:bodyPr/>
        <a:lstStyle/>
        <a:p>
          <a:endParaRPr lang="en-US"/>
        </a:p>
      </dgm:t>
    </dgm:pt>
    <dgm:pt modelId="{6634DF91-A060-4408-84F5-F3B68FDEF7DC}" type="sibTrans" cxnId="{DCCEAA43-E75F-4475-952E-7D972CCFD2FD}">
      <dgm:prSet/>
      <dgm:spPr/>
      <dgm:t>
        <a:bodyPr/>
        <a:lstStyle/>
        <a:p>
          <a:endParaRPr lang="en-US"/>
        </a:p>
      </dgm:t>
    </dgm:pt>
    <dgm:pt modelId="{5237B10B-B7E9-4237-B51C-C956232EF951}">
      <dgm:prSet phldr="0"/>
      <dgm:spPr/>
      <dgm:t>
        <a:bodyPr/>
        <a:lstStyle/>
        <a:p>
          <a:pPr>
            <a:lnSpc>
              <a:spcPct val="100000"/>
            </a:lnSpc>
          </a:pPr>
          <a:r>
            <a:rPr lang="en-US"/>
            <a:t>Minnesota Twins</a:t>
          </a:r>
        </a:p>
      </dgm:t>
    </dgm:pt>
    <dgm:pt modelId="{53C0F145-88C1-4FC5-AA6B-EDA69E6DC5E6}" type="parTrans" cxnId="{74087931-F329-4AF5-B4AC-12210C6DFD68}">
      <dgm:prSet/>
      <dgm:spPr/>
      <dgm:t>
        <a:bodyPr/>
        <a:lstStyle/>
        <a:p>
          <a:endParaRPr lang="en-US"/>
        </a:p>
      </dgm:t>
    </dgm:pt>
    <dgm:pt modelId="{85521E61-6C14-4602-822B-820D8E0643CA}" type="sibTrans" cxnId="{74087931-F329-4AF5-B4AC-12210C6DFD68}">
      <dgm:prSet/>
      <dgm:spPr/>
      <dgm:t>
        <a:bodyPr/>
        <a:lstStyle/>
        <a:p>
          <a:endParaRPr lang="en-US"/>
        </a:p>
      </dgm:t>
    </dgm:pt>
    <dgm:pt modelId="{A7EED81A-1AFA-4CEA-BB4D-3551C38AECFD}">
      <dgm:prSet phldr="0"/>
      <dgm:spPr/>
      <dgm:t>
        <a:bodyPr/>
        <a:lstStyle/>
        <a:p>
          <a:pPr>
            <a:lnSpc>
              <a:spcPct val="100000"/>
            </a:lnSpc>
          </a:pPr>
          <a:r>
            <a:rPr lang="en-US" b="1">
              <a:latin typeface="Calibri Light" panose="020F0302020204030204"/>
            </a:rPr>
            <a:t>Mayo Clinic</a:t>
          </a:r>
          <a:endParaRPr lang="en-US" b="1"/>
        </a:p>
      </dgm:t>
    </dgm:pt>
    <dgm:pt modelId="{2FFC5C4F-7E6C-4165-8A0C-97A976833A22}" type="parTrans" cxnId="{3E540E71-945B-47F5-95AC-88A91E72A480}">
      <dgm:prSet/>
      <dgm:spPr/>
      <dgm:t>
        <a:bodyPr/>
        <a:lstStyle/>
        <a:p>
          <a:endParaRPr lang="en-US"/>
        </a:p>
      </dgm:t>
    </dgm:pt>
    <dgm:pt modelId="{11A816CB-A7D4-4C55-ABD1-2BF1567A02DC}" type="sibTrans" cxnId="{3E540E71-945B-47F5-95AC-88A91E72A480}">
      <dgm:prSet/>
      <dgm:spPr/>
      <dgm:t>
        <a:bodyPr/>
        <a:lstStyle/>
        <a:p>
          <a:endParaRPr lang="en-US"/>
        </a:p>
      </dgm:t>
    </dgm:pt>
    <dgm:pt modelId="{2AC618DB-ED69-41E0-B9D1-CB07D41DE4A0}">
      <dgm:prSet phldr="0"/>
      <dgm:spPr/>
      <dgm:t>
        <a:bodyPr/>
        <a:lstStyle/>
        <a:p>
          <a:r>
            <a:rPr lang="en-US" b="1" i="0" u="none" strike="noStrike" cap="none" baseline="0" noProof="0">
              <a:latin typeface="Calibri Light"/>
              <a:cs typeface="Calibri Light"/>
            </a:rPr>
            <a:t>Amy Liu</a:t>
          </a:r>
          <a:endParaRPr lang="en-US" b="1">
            <a:latin typeface="Calibri Light" panose="020F0302020204030204"/>
          </a:endParaRPr>
        </a:p>
      </dgm:t>
    </dgm:pt>
    <dgm:pt modelId="{0E1C7145-701E-4970-A5F8-B6C1FF53C20B}" type="parTrans" cxnId="{FD60F95A-765D-40E0-B06F-0B6CFD593BC8}">
      <dgm:prSet/>
      <dgm:spPr/>
      <dgm:t>
        <a:bodyPr/>
        <a:lstStyle/>
        <a:p>
          <a:endParaRPr lang="en-US"/>
        </a:p>
      </dgm:t>
    </dgm:pt>
    <dgm:pt modelId="{3A573187-6379-41F8-98BB-C79643A127E9}" type="sibTrans" cxnId="{FD60F95A-765D-40E0-B06F-0B6CFD593BC8}">
      <dgm:prSet/>
      <dgm:spPr/>
      <dgm:t>
        <a:bodyPr/>
        <a:lstStyle/>
        <a:p>
          <a:endParaRPr lang="en-US"/>
        </a:p>
      </dgm:t>
    </dgm:pt>
    <dgm:pt modelId="{25CBE4CC-6BFC-47BE-A69C-4C1D22448598}">
      <dgm:prSet phldr="0"/>
      <dgm:spPr/>
      <dgm:t>
        <a:bodyPr/>
        <a:lstStyle/>
        <a:p>
          <a:pPr>
            <a:lnSpc>
              <a:spcPct val="100000"/>
            </a:lnSpc>
          </a:pPr>
          <a:r>
            <a:rPr lang="en-US"/>
            <a:t>Larry John</a:t>
          </a:r>
        </a:p>
      </dgm:t>
    </dgm:pt>
    <dgm:pt modelId="{9F5E9208-7EF7-4774-9A72-9E52F90D1312}" type="parTrans" cxnId="{A3550141-CE5E-4A0D-AED5-DDF08CCCD800}">
      <dgm:prSet/>
      <dgm:spPr/>
      <dgm:t>
        <a:bodyPr/>
        <a:lstStyle/>
        <a:p>
          <a:endParaRPr lang="en-US"/>
        </a:p>
      </dgm:t>
    </dgm:pt>
    <dgm:pt modelId="{2E0A5F9D-5E5F-4986-9118-BE1C30B3C48F}" type="sibTrans" cxnId="{A3550141-CE5E-4A0D-AED5-DDF08CCCD800}">
      <dgm:prSet/>
      <dgm:spPr/>
      <dgm:t>
        <a:bodyPr/>
        <a:lstStyle/>
        <a:p>
          <a:endParaRPr lang="en-US"/>
        </a:p>
      </dgm:t>
    </dgm:pt>
    <dgm:pt modelId="{B4A584FE-F836-49D2-B74E-478255074723}">
      <dgm:prSet phldr="0"/>
      <dgm:spPr/>
      <dgm:t>
        <a:bodyPr/>
        <a:lstStyle/>
        <a:p>
          <a:pPr>
            <a:lnSpc>
              <a:spcPct val="100000"/>
            </a:lnSpc>
          </a:pPr>
          <a:r>
            <a:rPr lang="en-US" err="1"/>
            <a:t>HelpSystems</a:t>
          </a:r>
          <a:r>
            <a:rPr lang="en-US"/>
            <a:t> </a:t>
          </a:r>
        </a:p>
      </dgm:t>
    </dgm:pt>
    <dgm:pt modelId="{14C4147E-FA35-4F93-AC2F-3C4DBC0F897E}" type="parTrans" cxnId="{3AF48408-C7B1-4AFB-8EA2-9AC355D292A7}">
      <dgm:prSet/>
      <dgm:spPr/>
      <dgm:t>
        <a:bodyPr/>
        <a:lstStyle/>
        <a:p>
          <a:endParaRPr lang="en-US"/>
        </a:p>
      </dgm:t>
    </dgm:pt>
    <dgm:pt modelId="{80ECB50F-E3B5-4B0C-9839-51E6C2CBC445}" type="sibTrans" cxnId="{3AF48408-C7B1-4AFB-8EA2-9AC355D292A7}">
      <dgm:prSet/>
      <dgm:spPr/>
      <dgm:t>
        <a:bodyPr/>
        <a:lstStyle/>
        <a:p>
          <a:endParaRPr lang="en-US"/>
        </a:p>
      </dgm:t>
    </dgm:pt>
    <dgm:pt modelId="{2D16CD66-7EA8-4109-A04F-FA036A01433D}" type="pres">
      <dgm:prSet presAssocID="{524000AD-2882-4CDD-B525-683FB6256D77}" presName="vert0" presStyleCnt="0">
        <dgm:presLayoutVars>
          <dgm:dir/>
          <dgm:animOne val="branch"/>
          <dgm:animLvl val="lvl"/>
        </dgm:presLayoutVars>
      </dgm:prSet>
      <dgm:spPr/>
      <dgm:t>
        <a:bodyPr/>
        <a:lstStyle/>
        <a:p>
          <a:endParaRPr lang="en-US"/>
        </a:p>
      </dgm:t>
    </dgm:pt>
    <dgm:pt modelId="{6329E3D3-6C30-4848-96A3-1CA00907F529}" type="pres">
      <dgm:prSet presAssocID="{2AC618DB-ED69-41E0-B9D1-CB07D41DE4A0}" presName="thickLine" presStyleLbl="alignNode1" presStyleIdx="0" presStyleCnt="5"/>
      <dgm:spPr/>
    </dgm:pt>
    <dgm:pt modelId="{24484D70-2F76-4FE4-97DF-6400A65DBBA9}" type="pres">
      <dgm:prSet presAssocID="{2AC618DB-ED69-41E0-B9D1-CB07D41DE4A0}" presName="horz1" presStyleCnt="0"/>
      <dgm:spPr/>
    </dgm:pt>
    <dgm:pt modelId="{C762B784-87DC-445E-9C62-7B2A3853C43E}" type="pres">
      <dgm:prSet presAssocID="{2AC618DB-ED69-41E0-B9D1-CB07D41DE4A0}" presName="tx1" presStyleLbl="revTx" presStyleIdx="0" presStyleCnt="10"/>
      <dgm:spPr/>
      <dgm:t>
        <a:bodyPr/>
        <a:lstStyle/>
        <a:p>
          <a:endParaRPr lang="en-US"/>
        </a:p>
      </dgm:t>
    </dgm:pt>
    <dgm:pt modelId="{07856055-8F7B-4F01-8481-0E084C01805E}" type="pres">
      <dgm:prSet presAssocID="{2AC618DB-ED69-41E0-B9D1-CB07D41DE4A0}" presName="vert1" presStyleCnt="0"/>
      <dgm:spPr/>
    </dgm:pt>
    <dgm:pt modelId="{98329B7B-48C6-4CCF-AED3-0A237592B1E0}" type="pres">
      <dgm:prSet presAssocID="{A2B54F4A-9CE8-4076-9D29-E653E752AB4F}" presName="vertSpace2a" presStyleCnt="0"/>
      <dgm:spPr/>
    </dgm:pt>
    <dgm:pt modelId="{31DAE372-8191-4ED8-9C2E-9BCF4C45E0DE}" type="pres">
      <dgm:prSet presAssocID="{A2B54F4A-9CE8-4076-9D29-E653E752AB4F}" presName="horz2" presStyleCnt="0"/>
      <dgm:spPr/>
    </dgm:pt>
    <dgm:pt modelId="{514E1EB4-AC2C-4B4A-AE51-87EE41650B13}" type="pres">
      <dgm:prSet presAssocID="{A2B54F4A-9CE8-4076-9D29-E653E752AB4F}" presName="horzSpace2" presStyleCnt="0"/>
      <dgm:spPr/>
    </dgm:pt>
    <dgm:pt modelId="{660DA535-39B0-468D-9812-0C2ABA84A7ED}" type="pres">
      <dgm:prSet presAssocID="{A2B54F4A-9CE8-4076-9D29-E653E752AB4F}" presName="tx2" presStyleLbl="revTx" presStyleIdx="1" presStyleCnt="10" custScaleX="62669" custLinFactNeighborX="24203" custLinFactNeighborY="11232"/>
      <dgm:spPr/>
      <dgm:t>
        <a:bodyPr/>
        <a:lstStyle/>
        <a:p>
          <a:endParaRPr lang="en-US"/>
        </a:p>
      </dgm:t>
    </dgm:pt>
    <dgm:pt modelId="{822804A4-F883-4BAE-B5C9-35F868967EDA}" type="pres">
      <dgm:prSet presAssocID="{A2B54F4A-9CE8-4076-9D29-E653E752AB4F}" presName="vert2" presStyleCnt="0"/>
      <dgm:spPr/>
    </dgm:pt>
    <dgm:pt modelId="{BD552EAD-879B-49EF-BCA7-D26D72D7D08D}" type="pres">
      <dgm:prSet presAssocID="{A2B54F4A-9CE8-4076-9D29-E653E752AB4F}" presName="thinLine2b" presStyleLbl="callout" presStyleIdx="0" presStyleCnt="5"/>
      <dgm:spPr/>
    </dgm:pt>
    <dgm:pt modelId="{FF22A051-860D-474F-AC96-314F711F1116}" type="pres">
      <dgm:prSet presAssocID="{A2B54F4A-9CE8-4076-9D29-E653E752AB4F}" presName="vertSpace2b" presStyleCnt="0"/>
      <dgm:spPr/>
    </dgm:pt>
    <dgm:pt modelId="{E1C6C99F-771D-4DD0-92C4-8A112D6539D9}" type="pres">
      <dgm:prSet presAssocID="{0EC7B724-B9D4-4944-A145-79185F2E7211}" presName="thickLine" presStyleLbl="alignNode1" presStyleIdx="1" presStyleCnt="5"/>
      <dgm:spPr/>
    </dgm:pt>
    <dgm:pt modelId="{FD09C74B-C141-4026-BC03-AA04F47CD90C}" type="pres">
      <dgm:prSet presAssocID="{0EC7B724-B9D4-4944-A145-79185F2E7211}" presName="horz1" presStyleCnt="0"/>
      <dgm:spPr/>
    </dgm:pt>
    <dgm:pt modelId="{75B8D47A-6251-407E-8AD3-33D80C97C603}" type="pres">
      <dgm:prSet presAssocID="{0EC7B724-B9D4-4944-A145-79185F2E7211}" presName="tx1" presStyleLbl="revTx" presStyleIdx="2" presStyleCnt="10" custScaleX="308071"/>
      <dgm:spPr/>
      <dgm:t>
        <a:bodyPr/>
        <a:lstStyle/>
        <a:p>
          <a:endParaRPr lang="en-US"/>
        </a:p>
      </dgm:t>
    </dgm:pt>
    <dgm:pt modelId="{9477B5CB-1495-4D74-AF19-139317A37EB3}" type="pres">
      <dgm:prSet presAssocID="{0EC7B724-B9D4-4944-A145-79185F2E7211}" presName="vert1" presStyleCnt="0"/>
      <dgm:spPr/>
    </dgm:pt>
    <dgm:pt modelId="{6BC43848-C021-4A06-B614-DD8525B5BB21}" type="pres">
      <dgm:prSet presAssocID="{A7EED81A-1AFA-4CEA-BB4D-3551C38AECFD}" presName="vertSpace2a" presStyleCnt="0"/>
      <dgm:spPr/>
    </dgm:pt>
    <dgm:pt modelId="{502A773A-3196-4154-930A-09904D95C184}" type="pres">
      <dgm:prSet presAssocID="{A7EED81A-1AFA-4CEA-BB4D-3551C38AECFD}" presName="horz2" presStyleCnt="0"/>
      <dgm:spPr/>
    </dgm:pt>
    <dgm:pt modelId="{0A26BDF0-A0DC-4FA6-BF0C-A5B0F63C4E22}" type="pres">
      <dgm:prSet presAssocID="{A7EED81A-1AFA-4CEA-BB4D-3551C38AECFD}" presName="horzSpace2" presStyleCnt="0"/>
      <dgm:spPr/>
    </dgm:pt>
    <dgm:pt modelId="{766722DD-2F21-49D7-8C5E-F7095697FEEE}" type="pres">
      <dgm:prSet presAssocID="{A7EED81A-1AFA-4CEA-BB4D-3551C38AECFD}" presName="tx2" presStyleLbl="revTx" presStyleIdx="3" presStyleCnt="10" custScaleX="124855" custLinFactNeighborX="37503" custLinFactNeighborY="-3658"/>
      <dgm:spPr/>
      <dgm:t>
        <a:bodyPr/>
        <a:lstStyle/>
        <a:p>
          <a:endParaRPr lang="en-US"/>
        </a:p>
      </dgm:t>
    </dgm:pt>
    <dgm:pt modelId="{7C4D13BC-F7FF-4261-BCC0-716B3432EC72}" type="pres">
      <dgm:prSet presAssocID="{A7EED81A-1AFA-4CEA-BB4D-3551C38AECFD}" presName="vert2" presStyleCnt="0"/>
      <dgm:spPr/>
    </dgm:pt>
    <dgm:pt modelId="{499C14F2-52D1-40AA-9949-86470D20B344}" type="pres">
      <dgm:prSet presAssocID="{A7EED81A-1AFA-4CEA-BB4D-3551C38AECFD}" presName="thinLine2b" presStyleLbl="callout" presStyleIdx="1" presStyleCnt="5"/>
      <dgm:spPr/>
    </dgm:pt>
    <dgm:pt modelId="{050EF55F-E6CC-474E-AAF7-6F21F8940370}" type="pres">
      <dgm:prSet presAssocID="{A7EED81A-1AFA-4CEA-BB4D-3551C38AECFD}" presName="vertSpace2b" presStyleCnt="0"/>
      <dgm:spPr/>
    </dgm:pt>
    <dgm:pt modelId="{C4C25D44-989B-4B6E-8333-29F497AF7C95}" type="pres">
      <dgm:prSet presAssocID="{2A35F22B-74F1-43EE-B543-86323F2466C6}" presName="thickLine" presStyleLbl="alignNode1" presStyleIdx="2" presStyleCnt="5"/>
      <dgm:spPr/>
    </dgm:pt>
    <dgm:pt modelId="{8BBE5F8E-49FB-454C-BD2A-4CB0B97170D6}" type="pres">
      <dgm:prSet presAssocID="{2A35F22B-74F1-43EE-B543-86323F2466C6}" presName="horz1" presStyleCnt="0"/>
      <dgm:spPr/>
    </dgm:pt>
    <dgm:pt modelId="{EFEA7B60-95EA-4097-9E7B-06FF50022F79}" type="pres">
      <dgm:prSet presAssocID="{2A35F22B-74F1-43EE-B543-86323F2466C6}" presName="tx1" presStyleLbl="revTx" presStyleIdx="4" presStyleCnt="10" custScaleX="214452"/>
      <dgm:spPr/>
      <dgm:t>
        <a:bodyPr/>
        <a:lstStyle/>
        <a:p>
          <a:endParaRPr lang="en-US"/>
        </a:p>
      </dgm:t>
    </dgm:pt>
    <dgm:pt modelId="{A0C679DA-2ABD-4C0F-A57A-9E263C50769F}" type="pres">
      <dgm:prSet presAssocID="{2A35F22B-74F1-43EE-B543-86323F2466C6}" presName="vert1" presStyleCnt="0"/>
      <dgm:spPr/>
    </dgm:pt>
    <dgm:pt modelId="{34C188A0-706F-495F-9F03-70C26452584A}" type="pres">
      <dgm:prSet presAssocID="{E7B6CA10-9457-4CBD-8BF4-B74ED5459591}" presName="vertSpace2a" presStyleCnt="0"/>
      <dgm:spPr/>
    </dgm:pt>
    <dgm:pt modelId="{BBE6DCE8-A9F1-4D27-8444-6A3C2DF3CF82}" type="pres">
      <dgm:prSet presAssocID="{E7B6CA10-9457-4CBD-8BF4-B74ED5459591}" presName="horz2" presStyleCnt="0"/>
      <dgm:spPr/>
    </dgm:pt>
    <dgm:pt modelId="{543059F0-A9C0-43BB-A520-74D9B523F9FF}" type="pres">
      <dgm:prSet presAssocID="{E7B6CA10-9457-4CBD-8BF4-B74ED5459591}" presName="horzSpace2" presStyleCnt="0"/>
      <dgm:spPr/>
    </dgm:pt>
    <dgm:pt modelId="{C5689D34-3DF3-4D27-BCE6-BDFB54AC9331}" type="pres">
      <dgm:prSet presAssocID="{E7B6CA10-9457-4CBD-8BF4-B74ED5459591}" presName="tx2" presStyleLbl="revTx" presStyleIdx="5" presStyleCnt="10" custScaleX="94807" custLinFactNeighborX="16457" custLinFactNeighborY="2465"/>
      <dgm:spPr/>
      <dgm:t>
        <a:bodyPr/>
        <a:lstStyle/>
        <a:p>
          <a:endParaRPr lang="en-US"/>
        </a:p>
      </dgm:t>
    </dgm:pt>
    <dgm:pt modelId="{01746D1F-9C91-4F3D-B784-81F3F4B88848}" type="pres">
      <dgm:prSet presAssocID="{E7B6CA10-9457-4CBD-8BF4-B74ED5459591}" presName="vert2" presStyleCnt="0"/>
      <dgm:spPr/>
    </dgm:pt>
    <dgm:pt modelId="{F8448115-F9D9-40F3-ADAE-6388C92FC00A}" type="pres">
      <dgm:prSet presAssocID="{E7B6CA10-9457-4CBD-8BF4-B74ED5459591}" presName="thinLine2b" presStyleLbl="callout" presStyleIdx="2" presStyleCnt="5"/>
      <dgm:spPr/>
    </dgm:pt>
    <dgm:pt modelId="{39105FFF-00D1-4D2B-A5C9-BF60BA51DFBC}" type="pres">
      <dgm:prSet presAssocID="{E7B6CA10-9457-4CBD-8BF4-B74ED5459591}" presName="vertSpace2b" presStyleCnt="0"/>
      <dgm:spPr/>
    </dgm:pt>
    <dgm:pt modelId="{7C18C7A1-F789-412E-B35B-3C985D6214A5}" type="pres">
      <dgm:prSet presAssocID="{6447A7A2-0AAD-4ECA-8AD2-F06CBE24EFE2}" presName="thickLine" presStyleLbl="alignNode1" presStyleIdx="3" presStyleCnt="5"/>
      <dgm:spPr/>
    </dgm:pt>
    <dgm:pt modelId="{CC74C2B0-5F02-4585-896D-E21830D8E1C1}" type="pres">
      <dgm:prSet presAssocID="{6447A7A2-0AAD-4ECA-8AD2-F06CBE24EFE2}" presName="horz1" presStyleCnt="0"/>
      <dgm:spPr/>
    </dgm:pt>
    <dgm:pt modelId="{488BF69A-1D57-4386-A119-107028C37326}" type="pres">
      <dgm:prSet presAssocID="{6447A7A2-0AAD-4ECA-8AD2-F06CBE24EFE2}" presName="tx1" presStyleLbl="revTx" presStyleIdx="6" presStyleCnt="10" custScaleX="259745"/>
      <dgm:spPr/>
      <dgm:t>
        <a:bodyPr/>
        <a:lstStyle/>
        <a:p>
          <a:endParaRPr lang="en-US"/>
        </a:p>
      </dgm:t>
    </dgm:pt>
    <dgm:pt modelId="{C0F6C69A-DF4B-4225-B3B7-BDAA5F68E4CC}" type="pres">
      <dgm:prSet presAssocID="{6447A7A2-0AAD-4ECA-8AD2-F06CBE24EFE2}" presName="vert1" presStyleCnt="0"/>
      <dgm:spPr/>
    </dgm:pt>
    <dgm:pt modelId="{CF818E6A-48E8-4BC0-936C-6370DA4935FF}" type="pres">
      <dgm:prSet presAssocID="{5237B10B-B7E9-4237-B51C-C956232EF951}" presName="vertSpace2a" presStyleCnt="0"/>
      <dgm:spPr/>
    </dgm:pt>
    <dgm:pt modelId="{C1504504-372B-4E50-8FC7-6207269B3C72}" type="pres">
      <dgm:prSet presAssocID="{5237B10B-B7E9-4237-B51C-C956232EF951}" presName="horz2" presStyleCnt="0"/>
      <dgm:spPr/>
    </dgm:pt>
    <dgm:pt modelId="{228E4294-2E1E-485A-B494-C2A6DF252E47}" type="pres">
      <dgm:prSet presAssocID="{5237B10B-B7E9-4237-B51C-C956232EF951}" presName="horzSpace2" presStyleCnt="0"/>
      <dgm:spPr/>
    </dgm:pt>
    <dgm:pt modelId="{74713C79-6402-456B-99C2-09D64DBC2E3C}" type="pres">
      <dgm:prSet presAssocID="{5237B10B-B7E9-4237-B51C-C956232EF951}" presName="tx2" presStyleLbl="revTx" presStyleIdx="7" presStyleCnt="10" custScaleX="103614" custLinFactNeighborX="22598" custLinFactNeighborY="3294"/>
      <dgm:spPr/>
      <dgm:t>
        <a:bodyPr/>
        <a:lstStyle/>
        <a:p>
          <a:endParaRPr lang="en-US"/>
        </a:p>
      </dgm:t>
    </dgm:pt>
    <dgm:pt modelId="{28E0765B-B37B-4392-81B3-94A9D11A47A5}" type="pres">
      <dgm:prSet presAssocID="{5237B10B-B7E9-4237-B51C-C956232EF951}" presName="vert2" presStyleCnt="0"/>
      <dgm:spPr/>
    </dgm:pt>
    <dgm:pt modelId="{517F753F-3F02-40D4-B9FE-B1EEBEF91852}" type="pres">
      <dgm:prSet presAssocID="{5237B10B-B7E9-4237-B51C-C956232EF951}" presName="thinLine2b" presStyleLbl="callout" presStyleIdx="3" presStyleCnt="5"/>
      <dgm:spPr/>
    </dgm:pt>
    <dgm:pt modelId="{94E9485E-3A63-4EAF-A081-C2BAE839B463}" type="pres">
      <dgm:prSet presAssocID="{5237B10B-B7E9-4237-B51C-C956232EF951}" presName="vertSpace2b" presStyleCnt="0"/>
      <dgm:spPr/>
    </dgm:pt>
    <dgm:pt modelId="{9A6CFF4B-6891-42CF-B548-16768A24DA4A}" type="pres">
      <dgm:prSet presAssocID="{25CBE4CC-6BFC-47BE-A69C-4C1D22448598}" presName="thickLine" presStyleLbl="alignNode1" presStyleIdx="4" presStyleCnt="5"/>
      <dgm:spPr/>
    </dgm:pt>
    <dgm:pt modelId="{4403DB1F-47D9-4B88-BE4F-B2365CA1186E}" type="pres">
      <dgm:prSet presAssocID="{25CBE4CC-6BFC-47BE-A69C-4C1D22448598}" presName="horz1" presStyleCnt="0"/>
      <dgm:spPr/>
    </dgm:pt>
    <dgm:pt modelId="{76C27F3B-449E-4566-8BB9-178D24017569}" type="pres">
      <dgm:prSet presAssocID="{25CBE4CC-6BFC-47BE-A69C-4C1D22448598}" presName="tx1" presStyleLbl="revTx" presStyleIdx="8" presStyleCnt="10" custScaleX="210678"/>
      <dgm:spPr/>
      <dgm:t>
        <a:bodyPr/>
        <a:lstStyle/>
        <a:p>
          <a:endParaRPr lang="en-US"/>
        </a:p>
      </dgm:t>
    </dgm:pt>
    <dgm:pt modelId="{9695D6BF-65BD-407B-9B0F-9A1FECF23C1E}" type="pres">
      <dgm:prSet presAssocID="{25CBE4CC-6BFC-47BE-A69C-4C1D22448598}" presName="vert1" presStyleCnt="0"/>
      <dgm:spPr/>
    </dgm:pt>
    <dgm:pt modelId="{6671A6CC-FDC2-451B-8AE3-43F899B0EFB2}" type="pres">
      <dgm:prSet presAssocID="{B4A584FE-F836-49D2-B74E-478255074723}" presName="vertSpace2a" presStyleCnt="0"/>
      <dgm:spPr/>
    </dgm:pt>
    <dgm:pt modelId="{C92F4F39-8841-4705-AD0B-49E17A8E0746}" type="pres">
      <dgm:prSet presAssocID="{B4A584FE-F836-49D2-B74E-478255074723}" presName="horz2" presStyleCnt="0"/>
      <dgm:spPr/>
    </dgm:pt>
    <dgm:pt modelId="{2D9039CD-04B1-486A-B8D7-5D9619141047}" type="pres">
      <dgm:prSet presAssocID="{B4A584FE-F836-49D2-B74E-478255074723}" presName="horzSpace2" presStyleCnt="0"/>
      <dgm:spPr/>
    </dgm:pt>
    <dgm:pt modelId="{214583A8-15E9-4314-87F0-56D928C09A7D}" type="pres">
      <dgm:prSet presAssocID="{B4A584FE-F836-49D2-B74E-478255074723}" presName="tx2" presStyleLbl="revTx" presStyleIdx="9" presStyleCnt="10" custScaleX="92898" custLinFactNeighborX="12258" custLinFactNeighborY="-6813"/>
      <dgm:spPr/>
      <dgm:t>
        <a:bodyPr/>
        <a:lstStyle/>
        <a:p>
          <a:endParaRPr lang="en-US"/>
        </a:p>
      </dgm:t>
    </dgm:pt>
    <dgm:pt modelId="{F271F376-9704-4958-BE06-76C4C8AA704D}" type="pres">
      <dgm:prSet presAssocID="{B4A584FE-F836-49D2-B74E-478255074723}" presName="vert2" presStyleCnt="0"/>
      <dgm:spPr/>
    </dgm:pt>
    <dgm:pt modelId="{768E21CF-2DED-4FA5-8FE9-E55C4A7958F2}" type="pres">
      <dgm:prSet presAssocID="{B4A584FE-F836-49D2-B74E-478255074723}" presName="thinLine2b" presStyleLbl="callout" presStyleIdx="4" presStyleCnt="5"/>
      <dgm:spPr/>
    </dgm:pt>
    <dgm:pt modelId="{C12BA065-8AEA-45B9-8017-B3635C04A059}" type="pres">
      <dgm:prSet presAssocID="{B4A584FE-F836-49D2-B74E-478255074723}" presName="vertSpace2b" presStyleCnt="0"/>
      <dgm:spPr/>
    </dgm:pt>
  </dgm:ptLst>
  <dgm:cxnLst>
    <dgm:cxn modelId="{28EF458F-8288-42F1-98D7-C2F268A1BAAD}" type="presOf" srcId="{5237B10B-B7E9-4237-B51C-C956232EF951}" destId="{74713C79-6402-456B-99C2-09D64DBC2E3C}" srcOrd="0" destOrd="0" presId="urn:microsoft.com/office/officeart/2008/layout/LinedList"/>
    <dgm:cxn modelId="{BD3543F3-49A1-4F5B-9F34-0F2C8138009C}" type="presOf" srcId="{A2B54F4A-9CE8-4076-9D29-E653E752AB4F}" destId="{660DA535-39B0-468D-9812-0C2ABA84A7ED}" srcOrd="0" destOrd="0" presId="urn:microsoft.com/office/officeart/2008/layout/LinedList"/>
    <dgm:cxn modelId="{F88AC911-C28B-42AC-B16D-092E91A39D2F}" type="presOf" srcId="{E7B6CA10-9457-4CBD-8BF4-B74ED5459591}" destId="{C5689D34-3DF3-4D27-BCE6-BDFB54AC9331}" srcOrd="0" destOrd="0" presId="urn:microsoft.com/office/officeart/2008/layout/LinedList"/>
    <dgm:cxn modelId="{B85F7D1D-7094-41C0-8DC2-EBD376F36D28}" type="presOf" srcId="{0EC7B724-B9D4-4944-A145-79185F2E7211}" destId="{75B8D47A-6251-407E-8AD3-33D80C97C603}" srcOrd="0" destOrd="0" presId="urn:microsoft.com/office/officeart/2008/layout/LinedList"/>
    <dgm:cxn modelId="{FD60F95A-765D-40E0-B06F-0B6CFD593BC8}" srcId="{524000AD-2882-4CDD-B525-683FB6256D77}" destId="{2AC618DB-ED69-41E0-B9D1-CB07D41DE4A0}" srcOrd="0" destOrd="0" parTransId="{0E1C7145-701E-4970-A5F8-B6C1FF53C20B}" sibTransId="{3A573187-6379-41F8-98BB-C79643A127E9}"/>
    <dgm:cxn modelId="{9A83F1B7-4F6A-47EF-B30A-5861549C1A52}" type="presOf" srcId="{2AC618DB-ED69-41E0-B9D1-CB07D41DE4A0}" destId="{C762B784-87DC-445E-9C62-7B2A3853C43E}" srcOrd="0" destOrd="0" presId="urn:microsoft.com/office/officeart/2008/layout/LinedList"/>
    <dgm:cxn modelId="{3AF48408-C7B1-4AFB-8EA2-9AC355D292A7}" srcId="{25CBE4CC-6BFC-47BE-A69C-4C1D22448598}" destId="{B4A584FE-F836-49D2-B74E-478255074723}" srcOrd="0" destOrd="0" parTransId="{14C4147E-FA35-4F93-AC2F-3C4DBC0F897E}" sibTransId="{80ECB50F-E3B5-4B0C-9839-51E6C2CBC445}"/>
    <dgm:cxn modelId="{A3550141-CE5E-4A0D-AED5-DDF08CCCD800}" srcId="{524000AD-2882-4CDD-B525-683FB6256D77}" destId="{25CBE4CC-6BFC-47BE-A69C-4C1D22448598}" srcOrd="4" destOrd="0" parTransId="{9F5E9208-7EF7-4774-9A72-9E52F90D1312}" sibTransId="{2E0A5F9D-5E5F-4986-9118-BE1C30B3C48F}"/>
    <dgm:cxn modelId="{3ED04EE5-1705-463A-9194-858F52F1EC36}" srcId="{2A35F22B-74F1-43EE-B543-86323F2466C6}" destId="{E7B6CA10-9457-4CBD-8BF4-B74ED5459591}" srcOrd="0" destOrd="0" parTransId="{A0DC10EA-6026-48F5-AA3B-A26307F3FB59}" sibTransId="{68A9922B-E19E-4864-96DC-A0AB679323BF}"/>
    <dgm:cxn modelId="{82AB54C7-A731-43BC-8B58-9B243179A15F}" type="presOf" srcId="{524000AD-2882-4CDD-B525-683FB6256D77}" destId="{2D16CD66-7EA8-4109-A04F-FA036A01433D}" srcOrd="0" destOrd="0" presId="urn:microsoft.com/office/officeart/2008/layout/LinedList"/>
    <dgm:cxn modelId="{25F0A345-855C-4B25-B252-C54AEF837C5D}" type="presOf" srcId="{2A35F22B-74F1-43EE-B543-86323F2466C6}" destId="{EFEA7B60-95EA-4097-9E7B-06FF50022F79}" srcOrd="0" destOrd="0" presId="urn:microsoft.com/office/officeart/2008/layout/LinedList"/>
    <dgm:cxn modelId="{06EC77AD-89BA-44E0-A9B2-B522972DE3CC}" type="presOf" srcId="{25CBE4CC-6BFC-47BE-A69C-4C1D22448598}" destId="{76C27F3B-449E-4566-8BB9-178D24017569}" srcOrd="0" destOrd="0" presId="urn:microsoft.com/office/officeart/2008/layout/LinedList"/>
    <dgm:cxn modelId="{D7AAAB92-8D82-492A-8E6A-0CF133E82AA7}" srcId="{2AC618DB-ED69-41E0-B9D1-CB07D41DE4A0}" destId="{A2B54F4A-9CE8-4076-9D29-E653E752AB4F}" srcOrd="0" destOrd="0" parTransId="{AD009537-F5B8-4D8A-A194-90DC9939AE4C}" sibTransId="{C7E20EFF-9AA4-4806-982E-5078D07D5F82}"/>
    <dgm:cxn modelId="{74087931-F329-4AF5-B4AC-12210C6DFD68}" srcId="{6447A7A2-0AAD-4ECA-8AD2-F06CBE24EFE2}" destId="{5237B10B-B7E9-4237-B51C-C956232EF951}" srcOrd="0" destOrd="0" parTransId="{53C0F145-88C1-4FC5-AA6B-EDA69E6DC5E6}" sibTransId="{85521E61-6C14-4602-822B-820D8E0643CA}"/>
    <dgm:cxn modelId="{36BB060D-701F-4AEC-9758-BAA6BE8D7535}" type="presOf" srcId="{A7EED81A-1AFA-4CEA-BB4D-3551C38AECFD}" destId="{766722DD-2F21-49D7-8C5E-F7095697FEEE}" srcOrd="0" destOrd="0" presId="urn:microsoft.com/office/officeart/2008/layout/LinedList"/>
    <dgm:cxn modelId="{D0CC1338-8C3A-4630-915E-2B31E1ECEE12}" type="presOf" srcId="{6447A7A2-0AAD-4ECA-8AD2-F06CBE24EFE2}" destId="{488BF69A-1D57-4386-A119-107028C37326}" srcOrd="0" destOrd="0" presId="urn:microsoft.com/office/officeart/2008/layout/LinedList"/>
    <dgm:cxn modelId="{8CBD40E3-239D-4481-8EB4-23BADBDCEE32}" srcId="{524000AD-2882-4CDD-B525-683FB6256D77}" destId="{2A35F22B-74F1-43EE-B543-86323F2466C6}" srcOrd="2" destOrd="0" parTransId="{BD5CB91D-9B79-44FD-B532-C6C194FCE218}" sibTransId="{94CDAAF1-0222-4329-8867-22FD0018601F}"/>
    <dgm:cxn modelId="{C5EE4FE9-120A-45A1-8CA1-8B746BB8248C}" srcId="{524000AD-2882-4CDD-B525-683FB6256D77}" destId="{0EC7B724-B9D4-4944-A145-79185F2E7211}" srcOrd="1" destOrd="0" parTransId="{9D5BB421-8227-49B9-8B5F-BDEFFFE1E4AB}" sibTransId="{917AB978-8081-432C-BEE2-826B27E09BC2}"/>
    <dgm:cxn modelId="{3E540E71-945B-47F5-95AC-88A91E72A480}" srcId="{0EC7B724-B9D4-4944-A145-79185F2E7211}" destId="{A7EED81A-1AFA-4CEA-BB4D-3551C38AECFD}" srcOrd="0" destOrd="0" parTransId="{2FFC5C4F-7E6C-4165-8A0C-97A976833A22}" sibTransId="{11A816CB-A7D4-4C55-ABD1-2BF1567A02DC}"/>
    <dgm:cxn modelId="{CDA7C578-70AD-4F2B-996C-81AEC440E9FC}" type="presOf" srcId="{B4A584FE-F836-49D2-B74E-478255074723}" destId="{214583A8-15E9-4314-87F0-56D928C09A7D}" srcOrd="0" destOrd="0" presId="urn:microsoft.com/office/officeart/2008/layout/LinedList"/>
    <dgm:cxn modelId="{DCCEAA43-E75F-4475-952E-7D972CCFD2FD}" srcId="{524000AD-2882-4CDD-B525-683FB6256D77}" destId="{6447A7A2-0AAD-4ECA-8AD2-F06CBE24EFE2}" srcOrd="3" destOrd="0" parTransId="{2843AD42-4524-48A9-906A-25B92F071FB0}" sibTransId="{6634DF91-A060-4408-84F5-F3B68FDEF7DC}"/>
    <dgm:cxn modelId="{2F6FBCDF-D157-4A89-80FB-974BDA2BD7A4}" type="presParOf" srcId="{2D16CD66-7EA8-4109-A04F-FA036A01433D}" destId="{6329E3D3-6C30-4848-96A3-1CA00907F529}" srcOrd="0" destOrd="0" presId="urn:microsoft.com/office/officeart/2008/layout/LinedList"/>
    <dgm:cxn modelId="{50505D27-1F35-40CE-BF89-5404239FDCC3}" type="presParOf" srcId="{2D16CD66-7EA8-4109-A04F-FA036A01433D}" destId="{24484D70-2F76-4FE4-97DF-6400A65DBBA9}" srcOrd="1" destOrd="0" presId="urn:microsoft.com/office/officeart/2008/layout/LinedList"/>
    <dgm:cxn modelId="{019A0A16-2DDE-43F9-9CDA-BBB138E7FB89}" type="presParOf" srcId="{24484D70-2F76-4FE4-97DF-6400A65DBBA9}" destId="{C762B784-87DC-445E-9C62-7B2A3853C43E}" srcOrd="0" destOrd="0" presId="urn:microsoft.com/office/officeart/2008/layout/LinedList"/>
    <dgm:cxn modelId="{563900DC-FE8C-4ECB-BBB9-C905D16C9148}" type="presParOf" srcId="{24484D70-2F76-4FE4-97DF-6400A65DBBA9}" destId="{07856055-8F7B-4F01-8481-0E084C01805E}" srcOrd="1" destOrd="0" presId="urn:microsoft.com/office/officeart/2008/layout/LinedList"/>
    <dgm:cxn modelId="{A4A1C575-6EB3-49D0-99D5-A0B57C9A58FE}" type="presParOf" srcId="{07856055-8F7B-4F01-8481-0E084C01805E}" destId="{98329B7B-48C6-4CCF-AED3-0A237592B1E0}" srcOrd="0" destOrd="0" presId="urn:microsoft.com/office/officeart/2008/layout/LinedList"/>
    <dgm:cxn modelId="{40A2426F-9A57-409E-9DDF-406D16A3EC36}" type="presParOf" srcId="{07856055-8F7B-4F01-8481-0E084C01805E}" destId="{31DAE372-8191-4ED8-9C2E-9BCF4C45E0DE}" srcOrd="1" destOrd="0" presId="urn:microsoft.com/office/officeart/2008/layout/LinedList"/>
    <dgm:cxn modelId="{3BF80314-DAAF-4432-9CA8-0FD8EA726378}" type="presParOf" srcId="{31DAE372-8191-4ED8-9C2E-9BCF4C45E0DE}" destId="{514E1EB4-AC2C-4B4A-AE51-87EE41650B13}" srcOrd="0" destOrd="0" presId="urn:microsoft.com/office/officeart/2008/layout/LinedList"/>
    <dgm:cxn modelId="{D1B4E553-09AB-4026-855C-64E1AB2EB02D}" type="presParOf" srcId="{31DAE372-8191-4ED8-9C2E-9BCF4C45E0DE}" destId="{660DA535-39B0-468D-9812-0C2ABA84A7ED}" srcOrd="1" destOrd="0" presId="urn:microsoft.com/office/officeart/2008/layout/LinedList"/>
    <dgm:cxn modelId="{F673465D-8153-4DB0-8655-E53408C7B625}" type="presParOf" srcId="{31DAE372-8191-4ED8-9C2E-9BCF4C45E0DE}" destId="{822804A4-F883-4BAE-B5C9-35F868967EDA}" srcOrd="2" destOrd="0" presId="urn:microsoft.com/office/officeart/2008/layout/LinedList"/>
    <dgm:cxn modelId="{E5DAABDE-5637-49ED-8F79-C5B16CE95874}" type="presParOf" srcId="{07856055-8F7B-4F01-8481-0E084C01805E}" destId="{BD552EAD-879B-49EF-BCA7-D26D72D7D08D}" srcOrd="2" destOrd="0" presId="urn:microsoft.com/office/officeart/2008/layout/LinedList"/>
    <dgm:cxn modelId="{5C83539E-9ECF-43FA-BFA9-F5B6033243A3}" type="presParOf" srcId="{07856055-8F7B-4F01-8481-0E084C01805E}" destId="{FF22A051-860D-474F-AC96-314F711F1116}" srcOrd="3" destOrd="0" presId="urn:microsoft.com/office/officeart/2008/layout/LinedList"/>
    <dgm:cxn modelId="{F169BDBD-D7DC-4755-BA68-24862A5AE2F8}" type="presParOf" srcId="{2D16CD66-7EA8-4109-A04F-FA036A01433D}" destId="{E1C6C99F-771D-4DD0-92C4-8A112D6539D9}" srcOrd="2" destOrd="0" presId="urn:microsoft.com/office/officeart/2008/layout/LinedList"/>
    <dgm:cxn modelId="{8FAAF237-97EE-4760-B894-BFCEC9CC728B}" type="presParOf" srcId="{2D16CD66-7EA8-4109-A04F-FA036A01433D}" destId="{FD09C74B-C141-4026-BC03-AA04F47CD90C}" srcOrd="3" destOrd="0" presId="urn:microsoft.com/office/officeart/2008/layout/LinedList"/>
    <dgm:cxn modelId="{69A3DA86-70C1-458D-8D43-000E7F0DD36E}" type="presParOf" srcId="{FD09C74B-C141-4026-BC03-AA04F47CD90C}" destId="{75B8D47A-6251-407E-8AD3-33D80C97C603}" srcOrd="0" destOrd="0" presId="urn:microsoft.com/office/officeart/2008/layout/LinedList"/>
    <dgm:cxn modelId="{B3A7FBAD-C9DB-4FCC-87F7-0845A7A8F119}" type="presParOf" srcId="{FD09C74B-C141-4026-BC03-AA04F47CD90C}" destId="{9477B5CB-1495-4D74-AF19-139317A37EB3}" srcOrd="1" destOrd="0" presId="urn:microsoft.com/office/officeart/2008/layout/LinedList"/>
    <dgm:cxn modelId="{DC9B6609-8E96-44B0-BF62-BBD3A0CBD885}" type="presParOf" srcId="{9477B5CB-1495-4D74-AF19-139317A37EB3}" destId="{6BC43848-C021-4A06-B614-DD8525B5BB21}" srcOrd="0" destOrd="0" presId="urn:microsoft.com/office/officeart/2008/layout/LinedList"/>
    <dgm:cxn modelId="{D175ACE6-A753-4207-8448-CBE3CFEB9E51}" type="presParOf" srcId="{9477B5CB-1495-4D74-AF19-139317A37EB3}" destId="{502A773A-3196-4154-930A-09904D95C184}" srcOrd="1" destOrd="0" presId="urn:microsoft.com/office/officeart/2008/layout/LinedList"/>
    <dgm:cxn modelId="{9BC9DCB8-C524-4395-BDE1-02AB398E9B57}" type="presParOf" srcId="{502A773A-3196-4154-930A-09904D95C184}" destId="{0A26BDF0-A0DC-4FA6-BF0C-A5B0F63C4E22}" srcOrd="0" destOrd="0" presId="urn:microsoft.com/office/officeart/2008/layout/LinedList"/>
    <dgm:cxn modelId="{8EC115DE-9E79-4657-B946-DF2D3729F555}" type="presParOf" srcId="{502A773A-3196-4154-930A-09904D95C184}" destId="{766722DD-2F21-49D7-8C5E-F7095697FEEE}" srcOrd="1" destOrd="0" presId="urn:microsoft.com/office/officeart/2008/layout/LinedList"/>
    <dgm:cxn modelId="{ECCEFF36-8740-47E3-B526-519458B4BA6D}" type="presParOf" srcId="{502A773A-3196-4154-930A-09904D95C184}" destId="{7C4D13BC-F7FF-4261-BCC0-716B3432EC72}" srcOrd="2" destOrd="0" presId="urn:microsoft.com/office/officeart/2008/layout/LinedList"/>
    <dgm:cxn modelId="{D1B08497-9E88-4A02-B67E-E05C7723FCC3}" type="presParOf" srcId="{9477B5CB-1495-4D74-AF19-139317A37EB3}" destId="{499C14F2-52D1-40AA-9949-86470D20B344}" srcOrd="2" destOrd="0" presId="urn:microsoft.com/office/officeart/2008/layout/LinedList"/>
    <dgm:cxn modelId="{AB45F8DE-1693-4B87-B60C-9566F9B55D13}" type="presParOf" srcId="{9477B5CB-1495-4D74-AF19-139317A37EB3}" destId="{050EF55F-E6CC-474E-AAF7-6F21F8940370}" srcOrd="3" destOrd="0" presId="urn:microsoft.com/office/officeart/2008/layout/LinedList"/>
    <dgm:cxn modelId="{76E81AF6-253C-4A97-8E95-AAE616A63ACB}" type="presParOf" srcId="{2D16CD66-7EA8-4109-A04F-FA036A01433D}" destId="{C4C25D44-989B-4B6E-8333-29F497AF7C95}" srcOrd="4" destOrd="0" presId="urn:microsoft.com/office/officeart/2008/layout/LinedList"/>
    <dgm:cxn modelId="{72FF2198-FDA1-457A-8FE8-22D5BD9F6F8A}" type="presParOf" srcId="{2D16CD66-7EA8-4109-A04F-FA036A01433D}" destId="{8BBE5F8E-49FB-454C-BD2A-4CB0B97170D6}" srcOrd="5" destOrd="0" presId="urn:microsoft.com/office/officeart/2008/layout/LinedList"/>
    <dgm:cxn modelId="{C1A27E70-7F1A-49AC-9860-B44D57BBE077}" type="presParOf" srcId="{8BBE5F8E-49FB-454C-BD2A-4CB0B97170D6}" destId="{EFEA7B60-95EA-4097-9E7B-06FF50022F79}" srcOrd="0" destOrd="0" presId="urn:microsoft.com/office/officeart/2008/layout/LinedList"/>
    <dgm:cxn modelId="{CF5B6BDF-7865-42AE-B83C-EED54468E358}" type="presParOf" srcId="{8BBE5F8E-49FB-454C-BD2A-4CB0B97170D6}" destId="{A0C679DA-2ABD-4C0F-A57A-9E263C50769F}" srcOrd="1" destOrd="0" presId="urn:microsoft.com/office/officeart/2008/layout/LinedList"/>
    <dgm:cxn modelId="{B83F71B2-E018-4C80-B021-98520A3D4F9F}" type="presParOf" srcId="{A0C679DA-2ABD-4C0F-A57A-9E263C50769F}" destId="{34C188A0-706F-495F-9F03-70C26452584A}" srcOrd="0" destOrd="0" presId="urn:microsoft.com/office/officeart/2008/layout/LinedList"/>
    <dgm:cxn modelId="{337587F0-E51B-4C9A-96D8-9F50715DEDED}" type="presParOf" srcId="{A0C679DA-2ABD-4C0F-A57A-9E263C50769F}" destId="{BBE6DCE8-A9F1-4D27-8444-6A3C2DF3CF82}" srcOrd="1" destOrd="0" presId="urn:microsoft.com/office/officeart/2008/layout/LinedList"/>
    <dgm:cxn modelId="{DF101C17-6AA0-48BF-8373-68A3892F32DA}" type="presParOf" srcId="{BBE6DCE8-A9F1-4D27-8444-6A3C2DF3CF82}" destId="{543059F0-A9C0-43BB-A520-74D9B523F9FF}" srcOrd="0" destOrd="0" presId="urn:microsoft.com/office/officeart/2008/layout/LinedList"/>
    <dgm:cxn modelId="{C459E402-E299-4B8F-84F3-6AC9331AA2AA}" type="presParOf" srcId="{BBE6DCE8-A9F1-4D27-8444-6A3C2DF3CF82}" destId="{C5689D34-3DF3-4D27-BCE6-BDFB54AC9331}" srcOrd="1" destOrd="0" presId="urn:microsoft.com/office/officeart/2008/layout/LinedList"/>
    <dgm:cxn modelId="{FE76C4F3-26E2-43B9-B68E-81D80DF2F424}" type="presParOf" srcId="{BBE6DCE8-A9F1-4D27-8444-6A3C2DF3CF82}" destId="{01746D1F-9C91-4F3D-B784-81F3F4B88848}" srcOrd="2" destOrd="0" presId="urn:microsoft.com/office/officeart/2008/layout/LinedList"/>
    <dgm:cxn modelId="{FD13ADC8-EDF8-4EEA-9722-481A75F4D549}" type="presParOf" srcId="{A0C679DA-2ABD-4C0F-A57A-9E263C50769F}" destId="{F8448115-F9D9-40F3-ADAE-6388C92FC00A}" srcOrd="2" destOrd="0" presId="urn:microsoft.com/office/officeart/2008/layout/LinedList"/>
    <dgm:cxn modelId="{CD993CA5-9973-4C72-9E47-8AA3D5CF4EC0}" type="presParOf" srcId="{A0C679DA-2ABD-4C0F-A57A-9E263C50769F}" destId="{39105FFF-00D1-4D2B-A5C9-BF60BA51DFBC}" srcOrd="3" destOrd="0" presId="urn:microsoft.com/office/officeart/2008/layout/LinedList"/>
    <dgm:cxn modelId="{54C050ED-E497-4998-AF52-DFFFD83380AA}" type="presParOf" srcId="{2D16CD66-7EA8-4109-A04F-FA036A01433D}" destId="{7C18C7A1-F789-412E-B35B-3C985D6214A5}" srcOrd="6" destOrd="0" presId="urn:microsoft.com/office/officeart/2008/layout/LinedList"/>
    <dgm:cxn modelId="{FEC9D136-C32E-45F2-B62E-335C790E7936}" type="presParOf" srcId="{2D16CD66-7EA8-4109-A04F-FA036A01433D}" destId="{CC74C2B0-5F02-4585-896D-E21830D8E1C1}" srcOrd="7" destOrd="0" presId="urn:microsoft.com/office/officeart/2008/layout/LinedList"/>
    <dgm:cxn modelId="{8B39A939-E102-404E-9970-5D68736D4378}" type="presParOf" srcId="{CC74C2B0-5F02-4585-896D-E21830D8E1C1}" destId="{488BF69A-1D57-4386-A119-107028C37326}" srcOrd="0" destOrd="0" presId="urn:microsoft.com/office/officeart/2008/layout/LinedList"/>
    <dgm:cxn modelId="{5EE809FD-06D8-499E-8268-1FF0526656B5}" type="presParOf" srcId="{CC74C2B0-5F02-4585-896D-E21830D8E1C1}" destId="{C0F6C69A-DF4B-4225-B3B7-BDAA5F68E4CC}" srcOrd="1" destOrd="0" presId="urn:microsoft.com/office/officeart/2008/layout/LinedList"/>
    <dgm:cxn modelId="{90D8AFE7-B528-42EB-B2EC-D216626FDD07}" type="presParOf" srcId="{C0F6C69A-DF4B-4225-B3B7-BDAA5F68E4CC}" destId="{CF818E6A-48E8-4BC0-936C-6370DA4935FF}" srcOrd="0" destOrd="0" presId="urn:microsoft.com/office/officeart/2008/layout/LinedList"/>
    <dgm:cxn modelId="{3DFD7311-C642-4829-9DFA-345E1BC41EB1}" type="presParOf" srcId="{C0F6C69A-DF4B-4225-B3B7-BDAA5F68E4CC}" destId="{C1504504-372B-4E50-8FC7-6207269B3C72}" srcOrd="1" destOrd="0" presId="urn:microsoft.com/office/officeart/2008/layout/LinedList"/>
    <dgm:cxn modelId="{BA30FA75-605C-4BF7-BC0E-5807FEFC19D4}" type="presParOf" srcId="{C1504504-372B-4E50-8FC7-6207269B3C72}" destId="{228E4294-2E1E-485A-B494-C2A6DF252E47}" srcOrd="0" destOrd="0" presId="urn:microsoft.com/office/officeart/2008/layout/LinedList"/>
    <dgm:cxn modelId="{994024AE-921B-4D59-82FE-A02FC3B2CCF9}" type="presParOf" srcId="{C1504504-372B-4E50-8FC7-6207269B3C72}" destId="{74713C79-6402-456B-99C2-09D64DBC2E3C}" srcOrd="1" destOrd="0" presId="urn:microsoft.com/office/officeart/2008/layout/LinedList"/>
    <dgm:cxn modelId="{39887734-A3B7-4A70-931D-46773CACB85F}" type="presParOf" srcId="{C1504504-372B-4E50-8FC7-6207269B3C72}" destId="{28E0765B-B37B-4392-81B3-94A9D11A47A5}" srcOrd="2" destOrd="0" presId="urn:microsoft.com/office/officeart/2008/layout/LinedList"/>
    <dgm:cxn modelId="{87B033B7-705C-42FD-AD01-335AC45C9F8B}" type="presParOf" srcId="{C0F6C69A-DF4B-4225-B3B7-BDAA5F68E4CC}" destId="{517F753F-3F02-40D4-B9FE-B1EEBEF91852}" srcOrd="2" destOrd="0" presId="urn:microsoft.com/office/officeart/2008/layout/LinedList"/>
    <dgm:cxn modelId="{1091F06D-9B30-4D17-A089-241DF4308B1F}" type="presParOf" srcId="{C0F6C69A-DF4B-4225-B3B7-BDAA5F68E4CC}" destId="{94E9485E-3A63-4EAF-A081-C2BAE839B463}" srcOrd="3" destOrd="0" presId="urn:microsoft.com/office/officeart/2008/layout/LinedList"/>
    <dgm:cxn modelId="{A684085E-A4F8-4B7D-AE8E-26412A7D85AF}" type="presParOf" srcId="{2D16CD66-7EA8-4109-A04F-FA036A01433D}" destId="{9A6CFF4B-6891-42CF-B548-16768A24DA4A}" srcOrd="8" destOrd="0" presId="urn:microsoft.com/office/officeart/2008/layout/LinedList"/>
    <dgm:cxn modelId="{4983860C-BD7D-4B14-88DC-12E38AC07593}" type="presParOf" srcId="{2D16CD66-7EA8-4109-A04F-FA036A01433D}" destId="{4403DB1F-47D9-4B88-BE4F-B2365CA1186E}" srcOrd="9" destOrd="0" presId="urn:microsoft.com/office/officeart/2008/layout/LinedList"/>
    <dgm:cxn modelId="{81C01DD5-5592-420A-8692-F88838111644}" type="presParOf" srcId="{4403DB1F-47D9-4B88-BE4F-B2365CA1186E}" destId="{76C27F3B-449E-4566-8BB9-178D24017569}" srcOrd="0" destOrd="0" presId="urn:microsoft.com/office/officeart/2008/layout/LinedList"/>
    <dgm:cxn modelId="{28657CC8-24F1-4D7D-9D90-83977E51F0C2}" type="presParOf" srcId="{4403DB1F-47D9-4B88-BE4F-B2365CA1186E}" destId="{9695D6BF-65BD-407B-9B0F-9A1FECF23C1E}" srcOrd="1" destOrd="0" presId="urn:microsoft.com/office/officeart/2008/layout/LinedList"/>
    <dgm:cxn modelId="{6AB8A835-5BB7-4B20-AF1C-DA5316DB7415}" type="presParOf" srcId="{9695D6BF-65BD-407B-9B0F-9A1FECF23C1E}" destId="{6671A6CC-FDC2-451B-8AE3-43F899B0EFB2}" srcOrd="0" destOrd="0" presId="urn:microsoft.com/office/officeart/2008/layout/LinedList"/>
    <dgm:cxn modelId="{EB5BED85-D706-41BE-8930-F653B08C7910}" type="presParOf" srcId="{9695D6BF-65BD-407B-9B0F-9A1FECF23C1E}" destId="{C92F4F39-8841-4705-AD0B-49E17A8E0746}" srcOrd="1" destOrd="0" presId="urn:microsoft.com/office/officeart/2008/layout/LinedList"/>
    <dgm:cxn modelId="{DCAF78E5-1573-4B39-9ED5-A6E741A6CE19}" type="presParOf" srcId="{C92F4F39-8841-4705-AD0B-49E17A8E0746}" destId="{2D9039CD-04B1-486A-B8D7-5D9619141047}" srcOrd="0" destOrd="0" presId="urn:microsoft.com/office/officeart/2008/layout/LinedList"/>
    <dgm:cxn modelId="{09B8176E-64E8-4330-9667-1EEB2D1CC793}" type="presParOf" srcId="{C92F4F39-8841-4705-AD0B-49E17A8E0746}" destId="{214583A8-15E9-4314-87F0-56D928C09A7D}" srcOrd="1" destOrd="0" presId="urn:microsoft.com/office/officeart/2008/layout/LinedList"/>
    <dgm:cxn modelId="{6406D0CD-9C4B-4347-A4A2-EBE2337E7F0B}" type="presParOf" srcId="{C92F4F39-8841-4705-AD0B-49E17A8E0746}" destId="{F271F376-9704-4958-BE06-76C4C8AA704D}" srcOrd="2" destOrd="0" presId="urn:microsoft.com/office/officeart/2008/layout/LinedList"/>
    <dgm:cxn modelId="{D0E478E2-920A-45C0-AF9F-A3FCC11B0E79}" type="presParOf" srcId="{9695D6BF-65BD-407B-9B0F-9A1FECF23C1E}" destId="{768E21CF-2DED-4FA5-8FE9-E55C4A7958F2}" srcOrd="2" destOrd="0" presId="urn:microsoft.com/office/officeart/2008/layout/LinedList"/>
    <dgm:cxn modelId="{465F6E38-E51A-49E0-A1DE-076CB1E88015}" type="presParOf" srcId="{9695D6BF-65BD-407B-9B0F-9A1FECF23C1E}" destId="{C12BA065-8AEA-45B9-8017-B3635C04A059}" srcOrd="3"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8B6028-CFBB-4EB6-9BF7-A4ABFAE2E878}" type="doc">
      <dgm:prSet loTypeId="urn:microsoft.com/office/officeart/2018/2/layout/IconLabelDescriptionList" loCatId="icon" qsTypeId="urn:microsoft.com/office/officeart/2005/8/quickstyle/simple1" qsCatId="simple" csTypeId="urn:microsoft.com/office/officeart/2018/5/colors/Iconchunking_neutralbg_accent6_2" csCatId="accent6" phldr="1"/>
      <dgm:spPr/>
      <dgm:t>
        <a:bodyPr/>
        <a:lstStyle/>
        <a:p>
          <a:endParaRPr lang="en-US"/>
        </a:p>
      </dgm:t>
    </dgm:pt>
    <dgm:pt modelId="{84DEF60C-58C5-495B-909C-9315CFA98DB6}">
      <dgm:prSet phldr="0"/>
      <dgm:spPr/>
      <dgm:t>
        <a:bodyPr/>
        <a:lstStyle/>
        <a:p>
          <a:pPr>
            <a:lnSpc>
              <a:spcPct val="100000"/>
            </a:lnSpc>
            <a:defRPr b="1"/>
          </a:pPr>
          <a:r>
            <a:rPr lang="en-US" b="0" i="0" u="sng" strike="noStrike" cap="none" baseline="0" noProof="0">
              <a:latin typeface="Calibri Light"/>
            </a:rPr>
            <a:t>Service</a:t>
          </a:r>
          <a:r>
            <a:rPr lang="en-US" b="0" i="0" u="sng" strike="noStrike" cap="none" baseline="0" noProof="0">
              <a:latin typeface="Calibri Light"/>
              <a:cs typeface="Calibri Light"/>
            </a:rPr>
            <a:t> </a:t>
          </a:r>
        </a:p>
      </dgm:t>
    </dgm:pt>
    <dgm:pt modelId="{A8E74229-E9E4-4BDA-B946-FEC92D22BEE9}" type="parTrans" cxnId="{F58D1066-C86B-4888-9E09-424840FB830D}">
      <dgm:prSet/>
      <dgm:spPr/>
    </dgm:pt>
    <dgm:pt modelId="{127D8BBD-304D-4F0D-A81F-77B939FEF495}" type="sibTrans" cxnId="{F58D1066-C86B-4888-9E09-424840FB830D}">
      <dgm:prSet/>
      <dgm:spPr/>
      <dgm:t>
        <a:bodyPr/>
        <a:lstStyle/>
        <a:p>
          <a:endParaRPr lang="en-US"/>
        </a:p>
      </dgm:t>
    </dgm:pt>
    <dgm:pt modelId="{39AB75D6-7996-4BD5-93B4-38B2E73E40CC}">
      <dgm:prSet phldr="0"/>
      <dgm:spPr/>
      <dgm:t>
        <a:bodyPr/>
        <a:lstStyle/>
        <a:p>
          <a:pPr>
            <a:lnSpc>
              <a:spcPct val="100000"/>
            </a:lnSpc>
            <a:defRPr b="1"/>
          </a:pPr>
          <a:r>
            <a:rPr lang="en-US" b="0" i="0" u="sng" strike="noStrike" cap="none" baseline="0" noProof="0">
              <a:latin typeface="Calibri Light"/>
              <a:cs typeface="Calibri Light"/>
            </a:rPr>
            <a:t>Mission </a:t>
          </a:r>
        </a:p>
      </dgm:t>
    </dgm:pt>
    <dgm:pt modelId="{021E9C8E-3399-4D13-B0E5-00722217A9D3}" type="parTrans" cxnId="{A60AFCBF-8079-4F41-AACB-F9FE598CFA05}">
      <dgm:prSet/>
      <dgm:spPr/>
    </dgm:pt>
    <dgm:pt modelId="{F7CEA464-960C-49EC-AA38-30AE1E952288}" type="sibTrans" cxnId="{A60AFCBF-8079-4F41-AACB-F9FE598CFA05}">
      <dgm:prSet/>
      <dgm:spPr/>
      <dgm:t>
        <a:bodyPr/>
        <a:lstStyle/>
        <a:p>
          <a:endParaRPr lang="en-US"/>
        </a:p>
      </dgm:t>
    </dgm:pt>
    <dgm:pt modelId="{14B16542-A6EF-49A8-A09B-C75045672018}">
      <dgm:prSet phldr="0"/>
      <dgm:spPr/>
      <dgm:t>
        <a:bodyPr/>
        <a:lstStyle/>
        <a:p>
          <a:pPr>
            <a:lnSpc>
              <a:spcPct val="100000"/>
            </a:lnSpc>
          </a:pPr>
          <a:r>
            <a:rPr lang="en-US"/>
            <a:t>Costs</a:t>
          </a:r>
        </a:p>
      </dgm:t>
    </dgm:pt>
    <dgm:pt modelId="{7253D661-50FB-4418-B578-2F03C9D160B7}" type="parTrans" cxnId="{274ACFE2-C475-4D5E-819E-23A766ABE8CF}">
      <dgm:prSet/>
      <dgm:spPr/>
    </dgm:pt>
    <dgm:pt modelId="{2EE0B3DF-1429-4E09-839C-EE3F5505353B}" type="sibTrans" cxnId="{274ACFE2-C475-4D5E-819E-23A766ABE8CF}">
      <dgm:prSet/>
      <dgm:spPr/>
      <dgm:t>
        <a:bodyPr/>
        <a:lstStyle/>
        <a:p>
          <a:endParaRPr lang="en-US"/>
        </a:p>
      </dgm:t>
    </dgm:pt>
    <dgm:pt modelId="{3A6962AA-769A-4308-A1DC-4455F8CA238C}">
      <dgm:prSet phldr="0"/>
      <dgm:spPr/>
      <dgm:t>
        <a:bodyPr/>
        <a:lstStyle/>
        <a:p>
          <a:pPr>
            <a:lnSpc>
              <a:spcPct val="100000"/>
            </a:lnSpc>
          </a:pPr>
          <a:r>
            <a:rPr lang="en-US">
              <a:latin typeface="Calibri Light" panose="020F0302020204030204"/>
            </a:rPr>
            <a:t>Local impact</a:t>
          </a:r>
          <a:endParaRPr lang="en-US"/>
        </a:p>
      </dgm:t>
    </dgm:pt>
    <dgm:pt modelId="{76E1613B-9102-4B72-B30A-99A8F3DB6336}" type="parTrans" cxnId="{445363AB-875B-4A8A-B7C5-5AF92E7AA75F}">
      <dgm:prSet/>
      <dgm:spPr/>
    </dgm:pt>
    <dgm:pt modelId="{548039E6-3171-4F2C-AA2B-21D7190D8C31}" type="sibTrans" cxnId="{445363AB-875B-4A8A-B7C5-5AF92E7AA75F}">
      <dgm:prSet/>
      <dgm:spPr/>
      <dgm:t>
        <a:bodyPr/>
        <a:lstStyle/>
        <a:p>
          <a:endParaRPr lang="en-US"/>
        </a:p>
      </dgm:t>
    </dgm:pt>
    <dgm:pt modelId="{20822F1E-57EB-4B8C-A83D-BF82BB2109AC}">
      <dgm:prSet phldr="0"/>
      <dgm:spPr/>
      <dgm:t>
        <a:bodyPr/>
        <a:lstStyle/>
        <a:p>
          <a:pPr>
            <a:lnSpc>
              <a:spcPct val="100000"/>
            </a:lnSpc>
          </a:pPr>
          <a:r>
            <a:rPr lang="en-US">
              <a:latin typeface="Calibri Light" panose="020F0302020204030204"/>
            </a:rPr>
            <a:t>Aligned values</a:t>
          </a:r>
        </a:p>
      </dgm:t>
    </dgm:pt>
    <dgm:pt modelId="{32AAC738-EE3B-47E5-BF66-23E95551E57E}" type="parTrans" cxnId="{528A2C02-1E90-4DEB-ABA8-FC17C5FED45C}">
      <dgm:prSet/>
      <dgm:spPr/>
    </dgm:pt>
    <dgm:pt modelId="{BF737A5C-20CE-4E8A-A325-B293CD924CF6}" type="sibTrans" cxnId="{528A2C02-1E90-4DEB-ABA8-FC17C5FED45C}">
      <dgm:prSet/>
      <dgm:spPr/>
      <dgm:t>
        <a:bodyPr/>
        <a:lstStyle/>
        <a:p>
          <a:endParaRPr lang="en-US"/>
        </a:p>
      </dgm:t>
    </dgm:pt>
    <dgm:pt modelId="{622A9DCF-34A0-4CF6-843A-D6AE64584EEC}">
      <dgm:prSet phldr="0"/>
      <dgm:spPr/>
      <dgm:t>
        <a:bodyPr/>
        <a:lstStyle/>
        <a:p>
          <a:r>
            <a:rPr lang="en-US">
              <a:latin typeface="Calibri Light" panose="020F0302020204030204"/>
            </a:rPr>
            <a:t>Consumer </a:t>
          </a:r>
          <a:endParaRPr lang="en-US"/>
        </a:p>
      </dgm:t>
    </dgm:pt>
    <dgm:pt modelId="{47A85AC1-D9A7-4A9C-B0EC-E2197C17967F}" type="parTrans" cxnId="{DCC635B9-EE08-491D-8C67-46CD983EA648}">
      <dgm:prSet/>
      <dgm:spPr/>
    </dgm:pt>
    <dgm:pt modelId="{04948EEA-066A-4814-A3AA-462CF0AE4CFA}" type="sibTrans" cxnId="{DCC635B9-EE08-491D-8C67-46CD983EA648}">
      <dgm:prSet/>
      <dgm:spPr/>
      <dgm:t>
        <a:bodyPr/>
        <a:lstStyle/>
        <a:p>
          <a:endParaRPr lang="en-US"/>
        </a:p>
      </dgm:t>
    </dgm:pt>
    <dgm:pt modelId="{D3BA1AE4-4BB7-4A74-8124-D9550360C028}">
      <dgm:prSet phldr="0"/>
      <dgm:spPr/>
      <dgm:t>
        <a:bodyPr/>
        <a:lstStyle/>
        <a:p>
          <a:pPr>
            <a:lnSpc>
              <a:spcPct val="100000"/>
            </a:lnSpc>
          </a:pPr>
          <a:r>
            <a:rPr lang="en-US"/>
            <a:t>Data Destruction</a:t>
          </a:r>
        </a:p>
      </dgm:t>
    </dgm:pt>
    <dgm:pt modelId="{76E5DA43-A393-45AA-B9AB-9B055058819B}" type="parTrans" cxnId="{7E647F57-08F4-4C62-B50B-79B364C71033}">
      <dgm:prSet/>
      <dgm:spPr/>
    </dgm:pt>
    <dgm:pt modelId="{2BF060D6-257A-469A-BD54-D809150246EC}" type="sibTrans" cxnId="{7E647F57-08F4-4C62-B50B-79B364C71033}">
      <dgm:prSet/>
      <dgm:spPr/>
      <dgm:t>
        <a:bodyPr/>
        <a:lstStyle/>
        <a:p>
          <a:endParaRPr lang="en-US"/>
        </a:p>
      </dgm:t>
    </dgm:pt>
    <dgm:pt modelId="{BDE79278-80C0-4E3C-A4B5-6CCB5ADA1196}">
      <dgm:prSet phldr="0"/>
      <dgm:spPr/>
      <dgm:t>
        <a:bodyPr/>
        <a:lstStyle/>
        <a:p>
          <a:pPr>
            <a:lnSpc>
              <a:spcPct val="100000"/>
            </a:lnSpc>
          </a:pPr>
          <a:r>
            <a:rPr lang="en-US"/>
            <a:t>Environment</a:t>
          </a:r>
        </a:p>
      </dgm:t>
    </dgm:pt>
    <dgm:pt modelId="{92294F0C-4000-4A37-BE1B-C6196DBB3568}" type="parTrans" cxnId="{8A786802-0EB4-4D27-9F0D-B3612A35AFEF}">
      <dgm:prSet/>
      <dgm:spPr/>
    </dgm:pt>
    <dgm:pt modelId="{4A017795-35AE-45EC-99F9-B415FC81296B}" type="sibTrans" cxnId="{8A786802-0EB4-4D27-9F0D-B3612A35AFEF}">
      <dgm:prSet/>
      <dgm:spPr/>
      <dgm:t>
        <a:bodyPr/>
        <a:lstStyle/>
        <a:p>
          <a:endParaRPr lang="en-US"/>
        </a:p>
      </dgm:t>
    </dgm:pt>
    <dgm:pt modelId="{80BD6EAE-B6FE-49F1-8272-3F3C1E910A00}">
      <dgm:prSet phldr="0"/>
      <dgm:spPr/>
      <dgm:t>
        <a:bodyPr/>
        <a:lstStyle/>
        <a:p>
          <a:pPr>
            <a:lnSpc>
              <a:spcPct val="100000"/>
            </a:lnSpc>
          </a:pPr>
          <a:r>
            <a:rPr lang="en-US"/>
            <a:t>Liability</a:t>
          </a:r>
        </a:p>
      </dgm:t>
    </dgm:pt>
    <dgm:pt modelId="{9B2333F6-4C13-4716-88B4-DEFEBFFE5432}" type="parTrans" cxnId="{87CD7BC9-E61B-4F64-839F-DB68D870A243}">
      <dgm:prSet/>
      <dgm:spPr/>
    </dgm:pt>
    <dgm:pt modelId="{5340834C-5397-4C7F-9B4A-9BF6F8891CF4}" type="sibTrans" cxnId="{87CD7BC9-E61B-4F64-839F-DB68D870A243}">
      <dgm:prSet/>
      <dgm:spPr/>
      <dgm:t>
        <a:bodyPr/>
        <a:lstStyle/>
        <a:p>
          <a:endParaRPr lang="en-US"/>
        </a:p>
      </dgm:t>
    </dgm:pt>
    <dgm:pt modelId="{9785B0E5-CB02-4C13-9A8C-C385F52E0146}">
      <dgm:prSet phldr="0"/>
      <dgm:spPr/>
      <dgm:t>
        <a:bodyPr/>
        <a:lstStyle/>
        <a:p>
          <a:pPr>
            <a:lnSpc>
              <a:spcPct val="100000"/>
            </a:lnSpc>
          </a:pPr>
          <a:r>
            <a:rPr lang="en-US"/>
            <a:t>Location Servicing</a:t>
          </a:r>
        </a:p>
      </dgm:t>
    </dgm:pt>
    <dgm:pt modelId="{FBDA5384-AF37-45AC-8D42-F8B06F5FAD9C}" type="parTrans" cxnId="{8B805BA2-BFB1-44F7-A5BF-0BAC36E9284F}">
      <dgm:prSet/>
      <dgm:spPr/>
    </dgm:pt>
    <dgm:pt modelId="{72894959-2EE5-480C-88D3-A069023147B9}" type="sibTrans" cxnId="{8B805BA2-BFB1-44F7-A5BF-0BAC36E9284F}">
      <dgm:prSet/>
      <dgm:spPr/>
      <dgm:t>
        <a:bodyPr/>
        <a:lstStyle/>
        <a:p>
          <a:endParaRPr lang="en-US"/>
        </a:p>
      </dgm:t>
    </dgm:pt>
    <dgm:pt modelId="{509E7C05-E015-4830-A47A-F6F3E556342F}">
      <dgm:prSet phldr="0"/>
      <dgm:spPr/>
      <dgm:t>
        <a:bodyPr/>
        <a:lstStyle/>
        <a:p>
          <a:pPr>
            <a:lnSpc>
              <a:spcPct val="100000"/>
            </a:lnSpc>
          </a:pPr>
          <a:r>
            <a:rPr lang="en-US"/>
            <a:t>Large Quantity Donations</a:t>
          </a:r>
        </a:p>
      </dgm:t>
    </dgm:pt>
    <dgm:pt modelId="{9E210E50-1047-4BA5-A0C9-D1686590E4C0}" type="parTrans" cxnId="{7848E078-508B-4DE7-9C84-467B10FCBCBD}">
      <dgm:prSet/>
      <dgm:spPr/>
    </dgm:pt>
    <dgm:pt modelId="{71B66B66-0E47-486F-9E7D-D4750ACAB9EC}" type="sibTrans" cxnId="{7848E078-508B-4DE7-9C84-467B10FCBCBD}">
      <dgm:prSet/>
      <dgm:spPr/>
      <dgm:t>
        <a:bodyPr/>
        <a:lstStyle/>
        <a:p>
          <a:endParaRPr lang="en-US"/>
        </a:p>
      </dgm:t>
    </dgm:pt>
    <dgm:pt modelId="{002CA49E-8546-4854-B2ED-F5F920704827}">
      <dgm:prSet phldr="0"/>
      <dgm:spPr/>
      <dgm:t>
        <a:bodyPr/>
        <a:lstStyle/>
        <a:p>
          <a:pPr>
            <a:lnSpc>
              <a:spcPct val="100000"/>
            </a:lnSpc>
          </a:pPr>
          <a:r>
            <a:rPr lang="en-US">
              <a:latin typeface="Calibri Light" panose="020F0302020204030204"/>
            </a:rPr>
            <a:t>Target mission </a:t>
          </a:r>
          <a:endParaRPr lang="en-US"/>
        </a:p>
      </dgm:t>
    </dgm:pt>
    <dgm:pt modelId="{A226E455-2037-4EF0-A9C8-DAF15B50453B}" type="parTrans" cxnId="{94264419-4FFB-43CD-BC26-149EAE352C22}">
      <dgm:prSet/>
      <dgm:spPr/>
    </dgm:pt>
    <dgm:pt modelId="{C9FDD130-0FE5-4BBF-B7A4-D49CA0CE5F7C}" type="sibTrans" cxnId="{94264419-4FFB-43CD-BC26-149EAE352C22}">
      <dgm:prSet/>
      <dgm:spPr/>
    </dgm:pt>
    <dgm:pt modelId="{327FB0D2-2C9C-4A7E-AE59-6BE6589AF7F7}">
      <dgm:prSet phldr="0"/>
      <dgm:spPr/>
      <dgm:t>
        <a:bodyPr/>
        <a:lstStyle/>
        <a:p>
          <a:r>
            <a:rPr lang="en-US">
              <a:latin typeface="Calibri Light" panose="020F0302020204030204"/>
            </a:rPr>
            <a:t>Employee </a:t>
          </a:r>
        </a:p>
      </dgm:t>
    </dgm:pt>
    <dgm:pt modelId="{304C105C-4E0F-4BB8-94F1-1A444F24E846}" type="parTrans" cxnId="{F651EA91-6487-4ACA-ADAE-A7140F2DD739}">
      <dgm:prSet/>
      <dgm:spPr/>
    </dgm:pt>
    <dgm:pt modelId="{A595A337-9EF1-40C3-B086-89C397B73EEB}" type="sibTrans" cxnId="{F651EA91-6487-4ACA-ADAE-A7140F2DD739}">
      <dgm:prSet/>
      <dgm:spPr/>
    </dgm:pt>
    <dgm:pt modelId="{0AD9036F-4FA2-4849-9305-FAC9F62B3A84}" type="pres">
      <dgm:prSet presAssocID="{4B8B6028-CFBB-4EB6-9BF7-A4ABFAE2E878}" presName="root" presStyleCnt="0">
        <dgm:presLayoutVars>
          <dgm:dir/>
          <dgm:resizeHandles val="exact"/>
        </dgm:presLayoutVars>
      </dgm:prSet>
      <dgm:spPr/>
      <dgm:t>
        <a:bodyPr/>
        <a:lstStyle/>
        <a:p>
          <a:endParaRPr lang="en-US"/>
        </a:p>
      </dgm:t>
    </dgm:pt>
    <dgm:pt modelId="{B3617E8B-3366-45C1-A5DF-51EE18CA564A}" type="pres">
      <dgm:prSet presAssocID="{84DEF60C-58C5-495B-909C-9315CFA98DB6}" presName="compNode" presStyleCnt="0"/>
      <dgm:spPr/>
    </dgm:pt>
    <dgm:pt modelId="{4213DA5F-D0C6-4969-84D1-1DC6C21C6668}" type="pres">
      <dgm:prSet presAssocID="{84DEF60C-58C5-495B-909C-9315CFA98DB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Money"/>
        </a:ext>
      </dgm:extLst>
    </dgm:pt>
    <dgm:pt modelId="{EAAF5536-AA6F-4A8A-9C73-041B87E83DB8}" type="pres">
      <dgm:prSet presAssocID="{84DEF60C-58C5-495B-909C-9315CFA98DB6}" presName="iconSpace" presStyleCnt="0"/>
      <dgm:spPr/>
    </dgm:pt>
    <dgm:pt modelId="{21B7B298-45D4-4424-86E9-2D3DBA008BAB}" type="pres">
      <dgm:prSet presAssocID="{84DEF60C-58C5-495B-909C-9315CFA98DB6}" presName="parTx" presStyleLbl="revTx" presStyleIdx="0" presStyleCnt="4">
        <dgm:presLayoutVars>
          <dgm:chMax val="0"/>
          <dgm:chPref val="0"/>
        </dgm:presLayoutVars>
      </dgm:prSet>
      <dgm:spPr/>
      <dgm:t>
        <a:bodyPr/>
        <a:lstStyle/>
        <a:p>
          <a:endParaRPr lang="en-US"/>
        </a:p>
      </dgm:t>
    </dgm:pt>
    <dgm:pt modelId="{283F1838-0B15-4875-9D16-1E66BD871F61}" type="pres">
      <dgm:prSet presAssocID="{84DEF60C-58C5-495B-909C-9315CFA98DB6}" presName="txSpace" presStyleCnt="0"/>
      <dgm:spPr/>
    </dgm:pt>
    <dgm:pt modelId="{D68A76FD-E9B5-4935-839D-B6FFED9BBFAA}" type="pres">
      <dgm:prSet presAssocID="{84DEF60C-58C5-495B-909C-9315CFA98DB6}" presName="desTx" presStyleLbl="revTx" presStyleIdx="1" presStyleCnt="4">
        <dgm:presLayoutVars/>
      </dgm:prSet>
      <dgm:spPr/>
      <dgm:t>
        <a:bodyPr/>
        <a:lstStyle/>
        <a:p>
          <a:endParaRPr lang="en-US"/>
        </a:p>
      </dgm:t>
    </dgm:pt>
    <dgm:pt modelId="{F93E0F5C-4B14-4128-8DA9-04D9DEA08FB9}" type="pres">
      <dgm:prSet presAssocID="{127D8BBD-304D-4F0D-A81F-77B939FEF495}" presName="sibTrans" presStyleCnt="0"/>
      <dgm:spPr/>
    </dgm:pt>
    <dgm:pt modelId="{EF2B4B39-383D-4647-A34F-38E5845A5D12}" type="pres">
      <dgm:prSet presAssocID="{39AB75D6-7996-4BD5-93B4-38B2E73E40CC}" presName="compNode" presStyleCnt="0"/>
      <dgm:spPr/>
    </dgm:pt>
    <dgm:pt modelId="{F97F1144-F486-4237-901C-12133ACF849B}" type="pres">
      <dgm:prSet presAssocID="{39AB75D6-7996-4BD5-93B4-38B2E73E40C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Bullseye"/>
        </a:ext>
      </dgm:extLst>
    </dgm:pt>
    <dgm:pt modelId="{5BDB80D7-2037-4CCA-8432-6E3FD0F4F7F7}" type="pres">
      <dgm:prSet presAssocID="{39AB75D6-7996-4BD5-93B4-38B2E73E40CC}" presName="iconSpace" presStyleCnt="0"/>
      <dgm:spPr/>
    </dgm:pt>
    <dgm:pt modelId="{83F8EA22-13D8-4733-A17B-1FAF7F465455}" type="pres">
      <dgm:prSet presAssocID="{39AB75D6-7996-4BD5-93B4-38B2E73E40CC}" presName="parTx" presStyleLbl="revTx" presStyleIdx="2" presStyleCnt="4">
        <dgm:presLayoutVars>
          <dgm:chMax val="0"/>
          <dgm:chPref val="0"/>
        </dgm:presLayoutVars>
      </dgm:prSet>
      <dgm:spPr/>
      <dgm:t>
        <a:bodyPr/>
        <a:lstStyle/>
        <a:p>
          <a:endParaRPr lang="en-US"/>
        </a:p>
      </dgm:t>
    </dgm:pt>
    <dgm:pt modelId="{9B37D675-9F92-4D24-95D4-2D0BDEBBA8C2}" type="pres">
      <dgm:prSet presAssocID="{39AB75D6-7996-4BD5-93B4-38B2E73E40CC}" presName="txSpace" presStyleCnt="0"/>
      <dgm:spPr/>
    </dgm:pt>
    <dgm:pt modelId="{F6512E9D-9D65-4CE2-BD80-5C1547DDA466}" type="pres">
      <dgm:prSet presAssocID="{39AB75D6-7996-4BD5-93B4-38B2E73E40CC}" presName="desTx" presStyleLbl="revTx" presStyleIdx="3" presStyleCnt="4">
        <dgm:presLayoutVars/>
      </dgm:prSet>
      <dgm:spPr/>
      <dgm:t>
        <a:bodyPr/>
        <a:lstStyle/>
        <a:p>
          <a:endParaRPr lang="en-US"/>
        </a:p>
      </dgm:t>
    </dgm:pt>
  </dgm:ptLst>
  <dgm:cxnLst>
    <dgm:cxn modelId="{F410BC73-1EC4-4AD1-83CD-3444990BA751}" type="presOf" srcId="{3A6962AA-769A-4308-A1DC-4455F8CA238C}" destId="{F6512E9D-9D65-4CE2-BD80-5C1547DDA466}" srcOrd="0" destOrd="0" presId="urn:microsoft.com/office/officeart/2018/2/layout/IconLabelDescriptionList"/>
    <dgm:cxn modelId="{F58D1066-C86B-4888-9E09-424840FB830D}" srcId="{4B8B6028-CFBB-4EB6-9BF7-A4ABFAE2E878}" destId="{84DEF60C-58C5-495B-909C-9315CFA98DB6}" srcOrd="0" destOrd="0" parTransId="{A8E74229-E9E4-4BDA-B946-FEC92D22BEE9}" sibTransId="{127D8BBD-304D-4F0D-A81F-77B939FEF495}"/>
    <dgm:cxn modelId="{ACC96BEB-674D-4D4E-8EB3-C4026EECBF0D}" type="presOf" srcId="{80BD6EAE-B6FE-49F1-8272-3F3C1E910A00}" destId="{D68A76FD-E9B5-4935-839D-B6FFED9BBFAA}" srcOrd="0" destOrd="2" presId="urn:microsoft.com/office/officeart/2018/2/layout/IconLabelDescriptionList"/>
    <dgm:cxn modelId="{F63E9D41-0222-449C-9C3A-2EC48D6DE71D}" type="presOf" srcId="{509E7C05-E015-4830-A47A-F6F3E556342F}" destId="{D68A76FD-E9B5-4935-839D-B6FFED9BBFAA}" srcOrd="0" destOrd="4" presId="urn:microsoft.com/office/officeart/2018/2/layout/IconLabelDescriptionList"/>
    <dgm:cxn modelId="{7990A683-391C-48AB-A6A6-49A18E195CCB}" type="presOf" srcId="{20822F1E-57EB-4B8C-A83D-BF82BB2109AC}" destId="{F6512E9D-9D65-4CE2-BD80-5C1547DDA466}" srcOrd="0" destOrd="1" presId="urn:microsoft.com/office/officeart/2018/2/layout/IconLabelDescriptionList"/>
    <dgm:cxn modelId="{02699E33-2AD6-4451-ADF9-D92822110F10}" type="presOf" srcId="{4B8B6028-CFBB-4EB6-9BF7-A4ABFAE2E878}" destId="{0AD9036F-4FA2-4849-9305-FAC9F62B3A84}" srcOrd="0" destOrd="0" presId="urn:microsoft.com/office/officeart/2018/2/layout/IconLabelDescriptionList"/>
    <dgm:cxn modelId="{389683CE-C05E-48EC-9978-4A955018A3B8}" type="presOf" srcId="{BDE79278-80C0-4E3C-A4B5-6CCB5ADA1196}" destId="{D68A76FD-E9B5-4935-839D-B6FFED9BBFAA}" srcOrd="0" destOrd="1" presId="urn:microsoft.com/office/officeart/2018/2/layout/IconLabelDescriptionList"/>
    <dgm:cxn modelId="{6EB362C6-73F9-43B3-BEEF-3F6718E361D3}" type="presOf" srcId="{622A9DCF-34A0-4CF6-843A-D6AE64584EEC}" destId="{F6512E9D-9D65-4CE2-BD80-5C1547DDA466}" srcOrd="0" destOrd="4" presId="urn:microsoft.com/office/officeart/2018/2/layout/IconLabelDescriptionList"/>
    <dgm:cxn modelId="{F651EA91-6487-4ACA-ADAE-A7140F2DD739}" srcId="{002CA49E-8546-4854-B2ED-F5F920704827}" destId="{327FB0D2-2C9C-4A7E-AE59-6BE6589AF7F7}" srcOrd="0" destOrd="0" parTransId="{304C105C-4E0F-4BB8-94F1-1A444F24E846}" sibTransId="{A595A337-9EF1-40C3-B086-89C397B73EEB}"/>
    <dgm:cxn modelId="{274ACFE2-C475-4D5E-819E-23A766ABE8CF}" srcId="{84DEF60C-58C5-495B-909C-9315CFA98DB6}" destId="{14B16542-A6EF-49A8-A09B-C75045672018}" srcOrd="5" destOrd="0" parTransId="{7253D661-50FB-4418-B578-2F03C9D160B7}" sibTransId="{2EE0B3DF-1429-4E09-839C-EE3F5505353B}"/>
    <dgm:cxn modelId="{B6C80D05-A51D-4E45-85DD-362FF2F2EB7F}" type="presOf" srcId="{D3BA1AE4-4BB7-4A74-8124-D9550360C028}" destId="{D68A76FD-E9B5-4935-839D-B6FFED9BBFAA}" srcOrd="0" destOrd="0" presId="urn:microsoft.com/office/officeart/2018/2/layout/IconLabelDescriptionList"/>
    <dgm:cxn modelId="{6DA36280-A226-47C8-83C2-D79D955CC236}" type="presOf" srcId="{9785B0E5-CB02-4C13-9A8C-C385F52E0146}" destId="{D68A76FD-E9B5-4935-839D-B6FFED9BBFAA}" srcOrd="0" destOrd="3" presId="urn:microsoft.com/office/officeart/2018/2/layout/IconLabelDescriptionList"/>
    <dgm:cxn modelId="{DCC635B9-EE08-491D-8C67-46CD983EA648}" srcId="{002CA49E-8546-4854-B2ED-F5F920704827}" destId="{622A9DCF-34A0-4CF6-843A-D6AE64584EEC}" srcOrd="1" destOrd="0" parTransId="{47A85AC1-D9A7-4A9C-B0EC-E2197C17967F}" sibTransId="{04948EEA-066A-4814-A3AA-462CF0AE4CFA}"/>
    <dgm:cxn modelId="{774C5970-E56B-45B7-8CD5-09D5BD2EC9C1}" type="presOf" srcId="{327FB0D2-2C9C-4A7E-AE59-6BE6589AF7F7}" destId="{F6512E9D-9D65-4CE2-BD80-5C1547DDA466}" srcOrd="0" destOrd="3" presId="urn:microsoft.com/office/officeart/2018/2/layout/IconLabelDescriptionList"/>
    <dgm:cxn modelId="{7BD4FB60-7BA7-406C-8712-9217D2F4CECE}" type="presOf" srcId="{14B16542-A6EF-49A8-A09B-C75045672018}" destId="{D68A76FD-E9B5-4935-839D-B6FFED9BBFAA}" srcOrd="0" destOrd="5" presId="urn:microsoft.com/office/officeart/2018/2/layout/IconLabelDescriptionList"/>
    <dgm:cxn modelId="{94264419-4FFB-43CD-BC26-149EAE352C22}" srcId="{39AB75D6-7996-4BD5-93B4-38B2E73E40CC}" destId="{002CA49E-8546-4854-B2ED-F5F920704827}" srcOrd="2" destOrd="0" parTransId="{A226E455-2037-4EF0-A9C8-DAF15B50453B}" sibTransId="{C9FDD130-0FE5-4BBF-B7A4-D49CA0CE5F7C}"/>
    <dgm:cxn modelId="{445363AB-875B-4A8A-B7C5-5AF92E7AA75F}" srcId="{39AB75D6-7996-4BD5-93B4-38B2E73E40CC}" destId="{3A6962AA-769A-4308-A1DC-4455F8CA238C}" srcOrd="0" destOrd="0" parTransId="{76E1613B-9102-4B72-B30A-99A8F3DB6336}" sibTransId="{548039E6-3171-4F2C-AA2B-21D7190D8C31}"/>
    <dgm:cxn modelId="{528A2C02-1E90-4DEB-ABA8-FC17C5FED45C}" srcId="{39AB75D6-7996-4BD5-93B4-38B2E73E40CC}" destId="{20822F1E-57EB-4B8C-A83D-BF82BB2109AC}" srcOrd="1" destOrd="0" parTransId="{32AAC738-EE3B-47E5-BF66-23E95551E57E}" sibTransId="{BF737A5C-20CE-4E8A-A325-B293CD924CF6}"/>
    <dgm:cxn modelId="{8B805BA2-BFB1-44F7-A5BF-0BAC36E9284F}" srcId="{84DEF60C-58C5-495B-909C-9315CFA98DB6}" destId="{9785B0E5-CB02-4C13-9A8C-C385F52E0146}" srcOrd="3" destOrd="0" parTransId="{FBDA5384-AF37-45AC-8D42-F8B06F5FAD9C}" sibTransId="{72894959-2EE5-480C-88D3-A069023147B9}"/>
    <dgm:cxn modelId="{8A786802-0EB4-4D27-9F0D-B3612A35AFEF}" srcId="{84DEF60C-58C5-495B-909C-9315CFA98DB6}" destId="{BDE79278-80C0-4E3C-A4B5-6CCB5ADA1196}" srcOrd="1" destOrd="0" parTransId="{92294F0C-4000-4A37-BE1B-C6196DBB3568}" sibTransId="{4A017795-35AE-45EC-99F9-B415FC81296B}"/>
    <dgm:cxn modelId="{7848E078-508B-4DE7-9C84-467B10FCBCBD}" srcId="{84DEF60C-58C5-495B-909C-9315CFA98DB6}" destId="{509E7C05-E015-4830-A47A-F6F3E556342F}" srcOrd="4" destOrd="0" parTransId="{9E210E50-1047-4BA5-A0C9-D1686590E4C0}" sibTransId="{71B66B66-0E47-486F-9E7D-D4750ACAB9EC}"/>
    <dgm:cxn modelId="{A60AFCBF-8079-4F41-AACB-F9FE598CFA05}" srcId="{4B8B6028-CFBB-4EB6-9BF7-A4ABFAE2E878}" destId="{39AB75D6-7996-4BD5-93B4-38B2E73E40CC}" srcOrd="1" destOrd="0" parTransId="{021E9C8E-3399-4D13-B0E5-00722217A9D3}" sibTransId="{F7CEA464-960C-49EC-AA38-30AE1E952288}"/>
    <dgm:cxn modelId="{8219C5CF-FA34-4358-B173-E7034A0F7907}" type="presOf" srcId="{002CA49E-8546-4854-B2ED-F5F920704827}" destId="{F6512E9D-9D65-4CE2-BD80-5C1547DDA466}" srcOrd="0" destOrd="2" presId="urn:microsoft.com/office/officeart/2018/2/layout/IconLabelDescriptionList"/>
    <dgm:cxn modelId="{A0010C58-98FE-4CCE-B1AC-06D85BCC5C33}" type="presOf" srcId="{84DEF60C-58C5-495B-909C-9315CFA98DB6}" destId="{21B7B298-45D4-4424-86E9-2D3DBA008BAB}" srcOrd="0" destOrd="0" presId="urn:microsoft.com/office/officeart/2018/2/layout/IconLabelDescriptionList"/>
    <dgm:cxn modelId="{0FDFCEEC-4715-4317-A738-0412FEF69306}" type="presOf" srcId="{39AB75D6-7996-4BD5-93B4-38B2E73E40CC}" destId="{83F8EA22-13D8-4733-A17B-1FAF7F465455}" srcOrd="0" destOrd="0" presId="urn:microsoft.com/office/officeart/2018/2/layout/IconLabelDescriptionList"/>
    <dgm:cxn modelId="{87CD7BC9-E61B-4F64-839F-DB68D870A243}" srcId="{84DEF60C-58C5-495B-909C-9315CFA98DB6}" destId="{80BD6EAE-B6FE-49F1-8272-3F3C1E910A00}" srcOrd="2" destOrd="0" parTransId="{9B2333F6-4C13-4716-88B4-DEFEBFFE5432}" sibTransId="{5340834C-5397-4C7F-9B4A-9BF6F8891CF4}"/>
    <dgm:cxn modelId="{7E647F57-08F4-4C62-B50B-79B364C71033}" srcId="{84DEF60C-58C5-495B-909C-9315CFA98DB6}" destId="{D3BA1AE4-4BB7-4A74-8124-D9550360C028}" srcOrd="0" destOrd="0" parTransId="{76E5DA43-A393-45AA-B9AB-9B055058819B}" sibTransId="{2BF060D6-257A-469A-BD54-D809150246EC}"/>
    <dgm:cxn modelId="{64F96F9C-D0C4-4CF8-844A-78BDB28CE54F}" type="presParOf" srcId="{0AD9036F-4FA2-4849-9305-FAC9F62B3A84}" destId="{B3617E8B-3366-45C1-A5DF-51EE18CA564A}" srcOrd="0" destOrd="0" presId="urn:microsoft.com/office/officeart/2018/2/layout/IconLabelDescriptionList"/>
    <dgm:cxn modelId="{B11A2E48-AFAF-44BE-B576-3CFD6E6A9AC6}" type="presParOf" srcId="{B3617E8B-3366-45C1-A5DF-51EE18CA564A}" destId="{4213DA5F-D0C6-4969-84D1-1DC6C21C6668}" srcOrd="0" destOrd="0" presId="urn:microsoft.com/office/officeart/2018/2/layout/IconLabelDescriptionList"/>
    <dgm:cxn modelId="{84BE4F62-C2C8-4065-B172-E41069019A8B}" type="presParOf" srcId="{B3617E8B-3366-45C1-A5DF-51EE18CA564A}" destId="{EAAF5536-AA6F-4A8A-9C73-041B87E83DB8}" srcOrd="1" destOrd="0" presId="urn:microsoft.com/office/officeart/2018/2/layout/IconLabelDescriptionList"/>
    <dgm:cxn modelId="{643F2ACA-F47A-4FC6-90F0-48118F5A0166}" type="presParOf" srcId="{B3617E8B-3366-45C1-A5DF-51EE18CA564A}" destId="{21B7B298-45D4-4424-86E9-2D3DBA008BAB}" srcOrd="2" destOrd="0" presId="urn:microsoft.com/office/officeart/2018/2/layout/IconLabelDescriptionList"/>
    <dgm:cxn modelId="{7A0A69C4-E2C6-4916-9250-2ECF90FC8C11}" type="presParOf" srcId="{B3617E8B-3366-45C1-A5DF-51EE18CA564A}" destId="{283F1838-0B15-4875-9D16-1E66BD871F61}" srcOrd="3" destOrd="0" presId="urn:microsoft.com/office/officeart/2018/2/layout/IconLabelDescriptionList"/>
    <dgm:cxn modelId="{2A0DE5EB-A6DB-47D3-8AB5-6414313C6E83}" type="presParOf" srcId="{B3617E8B-3366-45C1-A5DF-51EE18CA564A}" destId="{D68A76FD-E9B5-4935-839D-B6FFED9BBFAA}" srcOrd="4" destOrd="0" presId="urn:microsoft.com/office/officeart/2018/2/layout/IconLabelDescriptionList"/>
    <dgm:cxn modelId="{B1F53F67-D292-4BE8-9572-984A0C9E5DDC}" type="presParOf" srcId="{0AD9036F-4FA2-4849-9305-FAC9F62B3A84}" destId="{F93E0F5C-4B14-4128-8DA9-04D9DEA08FB9}" srcOrd="1" destOrd="0" presId="urn:microsoft.com/office/officeart/2018/2/layout/IconLabelDescriptionList"/>
    <dgm:cxn modelId="{14C08F07-6689-49EC-9899-794ABCC27C69}" type="presParOf" srcId="{0AD9036F-4FA2-4849-9305-FAC9F62B3A84}" destId="{EF2B4B39-383D-4647-A34F-38E5845A5D12}" srcOrd="2" destOrd="0" presId="urn:microsoft.com/office/officeart/2018/2/layout/IconLabelDescriptionList"/>
    <dgm:cxn modelId="{B5F199D2-8BD2-436F-BCDE-8BFE93B62447}" type="presParOf" srcId="{EF2B4B39-383D-4647-A34F-38E5845A5D12}" destId="{F97F1144-F486-4237-901C-12133ACF849B}" srcOrd="0" destOrd="0" presId="urn:microsoft.com/office/officeart/2018/2/layout/IconLabelDescriptionList"/>
    <dgm:cxn modelId="{4998DCFD-59F2-4E34-A221-90993A3F761D}" type="presParOf" srcId="{EF2B4B39-383D-4647-A34F-38E5845A5D12}" destId="{5BDB80D7-2037-4CCA-8432-6E3FD0F4F7F7}" srcOrd="1" destOrd="0" presId="urn:microsoft.com/office/officeart/2018/2/layout/IconLabelDescriptionList"/>
    <dgm:cxn modelId="{83E4526E-58C8-46FE-994B-CCD8BFBBFC3E}" type="presParOf" srcId="{EF2B4B39-383D-4647-A34F-38E5845A5D12}" destId="{83F8EA22-13D8-4733-A17B-1FAF7F465455}" srcOrd="2" destOrd="0" presId="urn:microsoft.com/office/officeart/2018/2/layout/IconLabelDescriptionList"/>
    <dgm:cxn modelId="{CF984444-266B-48FF-A2F3-52C1CC8A0DE2}" type="presParOf" srcId="{EF2B4B39-383D-4647-A34F-38E5845A5D12}" destId="{9B37D675-9F92-4D24-95D4-2D0BDEBBA8C2}" srcOrd="3" destOrd="0" presId="urn:microsoft.com/office/officeart/2018/2/layout/IconLabelDescriptionList"/>
    <dgm:cxn modelId="{30E63758-FCE5-44DB-BC30-F25539727E1A}" type="presParOf" srcId="{EF2B4B39-383D-4647-A34F-38E5845A5D12}" destId="{F6512E9D-9D65-4CE2-BD80-5C1547DDA466}" srcOrd="4" destOrd="0" presId="urn:microsoft.com/office/officeart/2018/2/layout/IconLabelDescri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B8B6028-CFBB-4EB6-9BF7-A4ABFAE2E878}"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US"/>
        </a:p>
      </dgm:t>
    </dgm:pt>
    <dgm:pt modelId="{622A9DCF-34A0-4CF6-843A-D6AE64584EEC}">
      <dgm:prSet phldr="0"/>
      <dgm:spPr/>
      <dgm:t>
        <a:bodyPr/>
        <a:lstStyle/>
        <a:p>
          <a:r>
            <a:rPr lang="en-US" b="0"/>
            <a:t>Costs – No costs to donor even for outdated or non-working electronic equipment</a:t>
          </a:r>
          <a:endParaRPr lang="en-US"/>
        </a:p>
      </dgm:t>
    </dgm:pt>
    <dgm:pt modelId="{47A85AC1-D9A7-4A9C-B0EC-E2197C17967F}" type="parTrans" cxnId="{DCC635B9-EE08-491D-8C67-46CD983EA648}">
      <dgm:prSet/>
      <dgm:spPr/>
    </dgm:pt>
    <dgm:pt modelId="{04948EEA-066A-4814-A3AA-462CF0AE4CFA}" type="sibTrans" cxnId="{DCC635B9-EE08-491D-8C67-46CD983EA648}">
      <dgm:prSet/>
      <dgm:spPr/>
      <dgm:t>
        <a:bodyPr/>
        <a:lstStyle/>
        <a:p>
          <a:endParaRPr lang="en-US"/>
        </a:p>
      </dgm:t>
    </dgm:pt>
    <dgm:pt modelId="{AC9C64C8-7138-4F21-BA30-7FE60F0AC4BF}">
      <dgm:prSet phldr="0"/>
      <dgm:spPr/>
      <dgm:t>
        <a:bodyPr/>
        <a:lstStyle/>
        <a:p>
          <a:pPr rtl="0"/>
          <a:r>
            <a:rPr lang="en-US" b="0"/>
            <a:t>Data </a:t>
          </a:r>
          <a:r>
            <a:rPr lang="en-US" b="0" i="0" u="none" strike="noStrike" cap="none" baseline="0" noProof="0">
              <a:solidFill>
                <a:srgbClr val="010000"/>
              </a:solidFill>
              <a:latin typeface="Calibri Light"/>
              <a:cs typeface="Calibri Light"/>
            </a:rPr>
            <a:t>Destruction – Highlight that PCFP are bonded and insured, have COD and COS, and zero data breaches</a:t>
          </a:r>
        </a:p>
      </dgm:t>
    </dgm:pt>
    <dgm:pt modelId="{A5F5F094-392C-43E0-93E5-A4E386F0CAD1}" type="parTrans" cxnId="{6D0836D0-7144-4B49-AE1B-C908A196CF32}">
      <dgm:prSet/>
      <dgm:spPr/>
    </dgm:pt>
    <dgm:pt modelId="{AD7038E3-2C9E-48B8-A83C-B3D5EB19AC2F}" type="sibTrans" cxnId="{6D0836D0-7144-4B49-AE1B-C908A196CF32}">
      <dgm:prSet/>
      <dgm:spPr/>
      <dgm:t>
        <a:bodyPr/>
        <a:lstStyle/>
        <a:p>
          <a:endParaRPr lang="en-US"/>
        </a:p>
      </dgm:t>
    </dgm:pt>
    <dgm:pt modelId="{0822E8D4-B166-47E2-B7AB-F62234CC9A06}">
      <dgm:prSet phldr="0"/>
      <dgm:spPr/>
      <dgm:t>
        <a:bodyPr/>
        <a:lstStyle/>
        <a:p>
          <a:r>
            <a:rPr lang="en-US" b="0"/>
            <a:t>Environment – Better understanding of what R2 Certification means.  </a:t>
          </a:r>
        </a:p>
      </dgm:t>
    </dgm:pt>
    <dgm:pt modelId="{0D3C0E03-0083-4597-9101-819DFB730591}" type="parTrans" cxnId="{C02CC11F-5A5C-4A73-8227-1E88A3276C60}">
      <dgm:prSet/>
      <dgm:spPr/>
    </dgm:pt>
    <dgm:pt modelId="{7379A033-78AC-47B0-8B90-634710066283}" type="sibTrans" cxnId="{C02CC11F-5A5C-4A73-8227-1E88A3276C60}">
      <dgm:prSet/>
      <dgm:spPr/>
      <dgm:t>
        <a:bodyPr/>
        <a:lstStyle/>
        <a:p>
          <a:endParaRPr lang="en-US"/>
        </a:p>
      </dgm:t>
    </dgm:pt>
    <dgm:pt modelId="{C9AA88E3-7561-4894-A79C-06977FF42B44}">
      <dgm:prSet phldr="0"/>
      <dgm:spPr/>
      <dgm:t>
        <a:bodyPr/>
        <a:lstStyle/>
        <a:p>
          <a:pPr rtl="0"/>
          <a:r>
            <a:rPr lang="en-US" b="0"/>
            <a:t>Liability is absolutely transferred - </a:t>
          </a:r>
          <a:r>
            <a:rPr lang="en-US" b="0">
              <a:latin typeface="Calibri"/>
              <a:cs typeface="Calibri"/>
            </a:rPr>
            <a:t>Subcontractors are also certified in proper waste disposal and no possibility of e-Waste </a:t>
          </a:r>
          <a:r>
            <a:rPr lang="en-US" b="0">
              <a:latin typeface="Calibri Light" panose="020F0302020204030204"/>
            </a:rPr>
            <a:t>violations</a:t>
          </a:r>
        </a:p>
      </dgm:t>
    </dgm:pt>
    <dgm:pt modelId="{FFF0F3F3-64F6-4558-BC15-78D97F6B3CF2}" type="parTrans" cxnId="{59A08D25-2CBC-45C7-B2A9-0938B413DE43}">
      <dgm:prSet/>
      <dgm:spPr/>
    </dgm:pt>
    <dgm:pt modelId="{3C1D2E5B-3776-4558-A369-6DE8AF642011}" type="sibTrans" cxnId="{59A08D25-2CBC-45C7-B2A9-0938B413DE43}">
      <dgm:prSet/>
      <dgm:spPr/>
      <dgm:t>
        <a:bodyPr/>
        <a:lstStyle/>
        <a:p>
          <a:endParaRPr lang="en-US"/>
        </a:p>
      </dgm:t>
    </dgm:pt>
    <dgm:pt modelId="{719CB292-79E6-4684-8C16-C72428515A26}">
      <dgm:prSet phldr="0"/>
      <dgm:spPr/>
      <dgm:t>
        <a:bodyPr/>
        <a:lstStyle/>
        <a:p>
          <a:r>
            <a:rPr lang="en-US" b="0"/>
            <a:t>Large Quantity Donations – Can handle without delays in getting hardware processed</a:t>
          </a:r>
        </a:p>
      </dgm:t>
    </dgm:pt>
    <dgm:pt modelId="{6CA7EED1-BD22-4DA4-99E0-3FAA6991E950}" type="parTrans" cxnId="{B58E8A4B-F315-4092-9846-87F9A497EA80}">
      <dgm:prSet/>
      <dgm:spPr/>
    </dgm:pt>
    <dgm:pt modelId="{0816F5BF-2203-4EB4-8A41-50894233B91E}" type="sibTrans" cxnId="{B58E8A4B-F315-4092-9846-87F9A497EA80}">
      <dgm:prSet/>
      <dgm:spPr/>
      <dgm:t>
        <a:bodyPr/>
        <a:lstStyle/>
        <a:p>
          <a:endParaRPr lang="en-US"/>
        </a:p>
      </dgm:t>
    </dgm:pt>
    <dgm:pt modelId="{7086D48C-DAE2-431D-957C-6A04B4041309}">
      <dgm:prSet phldr="0"/>
      <dgm:spPr/>
      <dgm:t>
        <a:bodyPr/>
        <a:lstStyle/>
        <a:p>
          <a:r>
            <a:rPr lang="en-US" b="0">
              <a:latin typeface="Calibri Light" panose="020F0302020204030204"/>
            </a:rPr>
            <a:t>Location</a:t>
          </a:r>
          <a:r>
            <a:rPr lang="en-US" b="0"/>
            <a:t> Servicing – Can handle needs in all donor office locations in US</a:t>
          </a:r>
          <a:endParaRPr lang="en-US"/>
        </a:p>
      </dgm:t>
    </dgm:pt>
    <dgm:pt modelId="{07C191EF-CB65-4128-A4D1-F08306237E5F}" type="parTrans" cxnId="{490A316B-55BA-4EBE-8074-1DE211BD857B}">
      <dgm:prSet/>
      <dgm:spPr/>
    </dgm:pt>
    <dgm:pt modelId="{6E0C07CE-FDB1-4552-A5E9-E6B39DF6A2CB}" type="sibTrans" cxnId="{490A316B-55BA-4EBE-8074-1DE211BD857B}">
      <dgm:prSet/>
      <dgm:spPr/>
    </dgm:pt>
    <dgm:pt modelId="{FBA2902D-79A4-4431-B40C-2B12C92A8A8B}" type="pres">
      <dgm:prSet presAssocID="{4B8B6028-CFBB-4EB6-9BF7-A4ABFAE2E878}" presName="vert0" presStyleCnt="0">
        <dgm:presLayoutVars>
          <dgm:dir/>
          <dgm:animOne val="branch"/>
          <dgm:animLvl val="lvl"/>
        </dgm:presLayoutVars>
      </dgm:prSet>
      <dgm:spPr/>
      <dgm:t>
        <a:bodyPr/>
        <a:lstStyle/>
        <a:p>
          <a:endParaRPr lang="en-US"/>
        </a:p>
      </dgm:t>
    </dgm:pt>
    <dgm:pt modelId="{520D1B45-60FA-4CA8-A69C-4C43A896DBB6}" type="pres">
      <dgm:prSet presAssocID="{AC9C64C8-7138-4F21-BA30-7FE60F0AC4BF}" presName="thickLine" presStyleLbl="alignNode1" presStyleIdx="0" presStyleCnt="6"/>
      <dgm:spPr/>
    </dgm:pt>
    <dgm:pt modelId="{3E8A9BC7-9E43-4329-8432-695D650F0714}" type="pres">
      <dgm:prSet presAssocID="{AC9C64C8-7138-4F21-BA30-7FE60F0AC4BF}" presName="horz1" presStyleCnt="0"/>
      <dgm:spPr/>
    </dgm:pt>
    <dgm:pt modelId="{5C1A41DD-06AD-4787-8075-75133DF1B491}" type="pres">
      <dgm:prSet presAssocID="{AC9C64C8-7138-4F21-BA30-7FE60F0AC4BF}" presName="tx1" presStyleLbl="revTx" presStyleIdx="0" presStyleCnt="6"/>
      <dgm:spPr/>
      <dgm:t>
        <a:bodyPr/>
        <a:lstStyle/>
        <a:p>
          <a:endParaRPr lang="en-US"/>
        </a:p>
      </dgm:t>
    </dgm:pt>
    <dgm:pt modelId="{C08C4340-D24B-4FF8-83FC-41F220E26B10}" type="pres">
      <dgm:prSet presAssocID="{AC9C64C8-7138-4F21-BA30-7FE60F0AC4BF}" presName="vert1" presStyleCnt="0"/>
      <dgm:spPr/>
    </dgm:pt>
    <dgm:pt modelId="{020F8E03-6713-4120-AF09-3FD5643E200C}" type="pres">
      <dgm:prSet presAssocID="{0822E8D4-B166-47E2-B7AB-F62234CC9A06}" presName="thickLine" presStyleLbl="alignNode1" presStyleIdx="1" presStyleCnt="6"/>
      <dgm:spPr/>
    </dgm:pt>
    <dgm:pt modelId="{193DC834-1E2C-4716-8099-6A722EAD4C7F}" type="pres">
      <dgm:prSet presAssocID="{0822E8D4-B166-47E2-B7AB-F62234CC9A06}" presName="horz1" presStyleCnt="0"/>
      <dgm:spPr/>
    </dgm:pt>
    <dgm:pt modelId="{7FAE5D3C-81FE-4447-8B03-85C9E5B18931}" type="pres">
      <dgm:prSet presAssocID="{0822E8D4-B166-47E2-B7AB-F62234CC9A06}" presName="tx1" presStyleLbl="revTx" presStyleIdx="1" presStyleCnt="6"/>
      <dgm:spPr/>
      <dgm:t>
        <a:bodyPr/>
        <a:lstStyle/>
        <a:p>
          <a:endParaRPr lang="en-US"/>
        </a:p>
      </dgm:t>
    </dgm:pt>
    <dgm:pt modelId="{AB3567CC-34FC-4E4F-90E7-E8079B45C4C9}" type="pres">
      <dgm:prSet presAssocID="{0822E8D4-B166-47E2-B7AB-F62234CC9A06}" presName="vert1" presStyleCnt="0"/>
      <dgm:spPr/>
    </dgm:pt>
    <dgm:pt modelId="{362051B9-9A1F-4161-B731-FBF0D37B167D}" type="pres">
      <dgm:prSet presAssocID="{C9AA88E3-7561-4894-A79C-06977FF42B44}" presName="thickLine" presStyleLbl="alignNode1" presStyleIdx="2" presStyleCnt="6"/>
      <dgm:spPr/>
    </dgm:pt>
    <dgm:pt modelId="{4D0534FA-B12F-4CE2-A999-9C3CD4436DCB}" type="pres">
      <dgm:prSet presAssocID="{C9AA88E3-7561-4894-A79C-06977FF42B44}" presName="horz1" presStyleCnt="0"/>
      <dgm:spPr/>
    </dgm:pt>
    <dgm:pt modelId="{10368BA4-19B2-4BC6-AF7E-47DB10903394}" type="pres">
      <dgm:prSet presAssocID="{C9AA88E3-7561-4894-A79C-06977FF42B44}" presName="tx1" presStyleLbl="revTx" presStyleIdx="2" presStyleCnt="6"/>
      <dgm:spPr/>
      <dgm:t>
        <a:bodyPr/>
        <a:lstStyle/>
        <a:p>
          <a:endParaRPr lang="en-US"/>
        </a:p>
      </dgm:t>
    </dgm:pt>
    <dgm:pt modelId="{B0C23CDD-197D-4F0A-B19C-470241A94821}" type="pres">
      <dgm:prSet presAssocID="{C9AA88E3-7561-4894-A79C-06977FF42B44}" presName="vert1" presStyleCnt="0"/>
      <dgm:spPr/>
    </dgm:pt>
    <dgm:pt modelId="{9D26D798-0089-45C0-87CD-4F61DF7446EA}" type="pres">
      <dgm:prSet presAssocID="{7086D48C-DAE2-431D-957C-6A04B4041309}" presName="thickLine" presStyleLbl="alignNode1" presStyleIdx="3" presStyleCnt="6"/>
      <dgm:spPr/>
    </dgm:pt>
    <dgm:pt modelId="{4BF6BDA1-C9D2-4D72-9569-7E853B5C8FAA}" type="pres">
      <dgm:prSet presAssocID="{7086D48C-DAE2-431D-957C-6A04B4041309}" presName="horz1" presStyleCnt="0"/>
      <dgm:spPr/>
    </dgm:pt>
    <dgm:pt modelId="{1085856D-4CA8-4BFB-A45A-D20915A3CD11}" type="pres">
      <dgm:prSet presAssocID="{7086D48C-DAE2-431D-957C-6A04B4041309}" presName="tx1" presStyleLbl="revTx" presStyleIdx="3" presStyleCnt="6"/>
      <dgm:spPr/>
      <dgm:t>
        <a:bodyPr/>
        <a:lstStyle/>
        <a:p>
          <a:endParaRPr lang="en-US"/>
        </a:p>
      </dgm:t>
    </dgm:pt>
    <dgm:pt modelId="{0BAB804A-B4C1-4416-A439-75AAECF4FEDE}" type="pres">
      <dgm:prSet presAssocID="{7086D48C-DAE2-431D-957C-6A04B4041309}" presName="vert1" presStyleCnt="0"/>
      <dgm:spPr/>
    </dgm:pt>
    <dgm:pt modelId="{1843B49C-6D0A-48CC-AD75-CED7F97058DA}" type="pres">
      <dgm:prSet presAssocID="{719CB292-79E6-4684-8C16-C72428515A26}" presName="thickLine" presStyleLbl="alignNode1" presStyleIdx="4" presStyleCnt="6"/>
      <dgm:spPr/>
    </dgm:pt>
    <dgm:pt modelId="{C2903089-6923-4426-9A48-0DC9200CA463}" type="pres">
      <dgm:prSet presAssocID="{719CB292-79E6-4684-8C16-C72428515A26}" presName="horz1" presStyleCnt="0"/>
      <dgm:spPr/>
    </dgm:pt>
    <dgm:pt modelId="{AFD8F9E5-E623-4335-967B-8113173B43A7}" type="pres">
      <dgm:prSet presAssocID="{719CB292-79E6-4684-8C16-C72428515A26}" presName="tx1" presStyleLbl="revTx" presStyleIdx="4" presStyleCnt="6"/>
      <dgm:spPr/>
      <dgm:t>
        <a:bodyPr/>
        <a:lstStyle/>
        <a:p>
          <a:endParaRPr lang="en-US"/>
        </a:p>
      </dgm:t>
    </dgm:pt>
    <dgm:pt modelId="{D2C394A6-7A66-4E6E-BEB2-D91E69B06215}" type="pres">
      <dgm:prSet presAssocID="{719CB292-79E6-4684-8C16-C72428515A26}" presName="vert1" presStyleCnt="0"/>
      <dgm:spPr/>
    </dgm:pt>
    <dgm:pt modelId="{F32AFDA5-04E4-4AE4-939B-7AB92B484FF5}" type="pres">
      <dgm:prSet presAssocID="{622A9DCF-34A0-4CF6-843A-D6AE64584EEC}" presName="thickLine" presStyleLbl="alignNode1" presStyleIdx="5" presStyleCnt="6"/>
      <dgm:spPr/>
    </dgm:pt>
    <dgm:pt modelId="{D5125EF3-C8DF-4772-A41D-CEABC79FE7D9}" type="pres">
      <dgm:prSet presAssocID="{622A9DCF-34A0-4CF6-843A-D6AE64584EEC}" presName="horz1" presStyleCnt="0"/>
      <dgm:spPr/>
    </dgm:pt>
    <dgm:pt modelId="{4E4F70FA-4869-4ED8-AE47-A21EF8E3E37A}" type="pres">
      <dgm:prSet presAssocID="{622A9DCF-34A0-4CF6-843A-D6AE64584EEC}" presName="tx1" presStyleLbl="revTx" presStyleIdx="5" presStyleCnt="6"/>
      <dgm:spPr/>
      <dgm:t>
        <a:bodyPr/>
        <a:lstStyle/>
        <a:p>
          <a:endParaRPr lang="en-US"/>
        </a:p>
      </dgm:t>
    </dgm:pt>
    <dgm:pt modelId="{C04F59CC-D50F-47A6-90FE-B9330D53B362}" type="pres">
      <dgm:prSet presAssocID="{622A9DCF-34A0-4CF6-843A-D6AE64584EEC}" presName="vert1" presStyleCnt="0"/>
      <dgm:spPr/>
    </dgm:pt>
  </dgm:ptLst>
  <dgm:cxnLst>
    <dgm:cxn modelId="{DE72E006-ACF1-4375-A45E-208DABCBBC7A}" type="presOf" srcId="{719CB292-79E6-4684-8C16-C72428515A26}" destId="{AFD8F9E5-E623-4335-967B-8113173B43A7}" srcOrd="0" destOrd="0" presId="urn:microsoft.com/office/officeart/2008/layout/LinedList"/>
    <dgm:cxn modelId="{BFB9BBB0-7E1F-4C9F-B011-D336E610ACAC}" type="presOf" srcId="{C9AA88E3-7561-4894-A79C-06977FF42B44}" destId="{10368BA4-19B2-4BC6-AF7E-47DB10903394}" srcOrd="0" destOrd="0" presId="urn:microsoft.com/office/officeart/2008/layout/LinedList"/>
    <dgm:cxn modelId="{486A86D0-D993-4145-966B-4EE2AAACAAB3}" type="presOf" srcId="{622A9DCF-34A0-4CF6-843A-D6AE64584EEC}" destId="{4E4F70FA-4869-4ED8-AE47-A21EF8E3E37A}" srcOrd="0" destOrd="0" presId="urn:microsoft.com/office/officeart/2008/layout/LinedList"/>
    <dgm:cxn modelId="{C02CC11F-5A5C-4A73-8227-1E88A3276C60}" srcId="{4B8B6028-CFBB-4EB6-9BF7-A4ABFAE2E878}" destId="{0822E8D4-B166-47E2-B7AB-F62234CC9A06}" srcOrd="1" destOrd="0" parTransId="{0D3C0E03-0083-4597-9101-819DFB730591}" sibTransId="{7379A033-78AC-47B0-8B90-634710066283}"/>
    <dgm:cxn modelId="{DCC635B9-EE08-491D-8C67-46CD983EA648}" srcId="{4B8B6028-CFBB-4EB6-9BF7-A4ABFAE2E878}" destId="{622A9DCF-34A0-4CF6-843A-D6AE64584EEC}" srcOrd="5" destOrd="0" parTransId="{47A85AC1-D9A7-4A9C-B0EC-E2197C17967F}" sibTransId="{04948EEA-066A-4814-A3AA-462CF0AE4CFA}"/>
    <dgm:cxn modelId="{45B09073-8345-4DE2-9F2F-21BEC3499443}" type="presOf" srcId="{4B8B6028-CFBB-4EB6-9BF7-A4ABFAE2E878}" destId="{FBA2902D-79A4-4431-B40C-2B12C92A8A8B}" srcOrd="0" destOrd="0" presId="urn:microsoft.com/office/officeart/2008/layout/LinedList"/>
    <dgm:cxn modelId="{770378D6-34BE-4B20-982B-B96111A97538}" type="presOf" srcId="{7086D48C-DAE2-431D-957C-6A04B4041309}" destId="{1085856D-4CA8-4BFB-A45A-D20915A3CD11}" srcOrd="0" destOrd="0" presId="urn:microsoft.com/office/officeart/2008/layout/LinedList"/>
    <dgm:cxn modelId="{490A316B-55BA-4EBE-8074-1DE211BD857B}" srcId="{4B8B6028-CFBB-4EB6-9BF7-A4ABFAE2E878}" destId="{7086D48C-DAE2-431D-957C-6A04B4041309}" srcOrd="3" destOrd="0" parTransId="{07C191EF-CB65-4128-A4D1-F08306237E5F}" sibTransId="{6E0C07CE-FDB1-4552-A5E9-E6B39DF6A2CB}"/>
    <dgm:cxn modelId="{59A08D25-2CBC-45C7-B2A9-0938B413DE43}" srcId="{4B8B6028-CFBB-4EB6-9BF7-A4ABFAE2E878}" destId="{C9AA88E3-7561-4894-A79C-06977FF42B44}" srcOrd="2" destOrd="0" parTransId="{FFF0F3F3-64F6-4558-BC15-78D97F6B3CF2}" sibTransId="{3C1D2E5B-3776-4558-A369-6DE8AF642011}"/>
    <dgm:cxn modelId="{6756FC19-6A64-4F60-85FF-20873FCB69A3}" type="presOf" srcId="{AC9C64C8-7138-4F21-BA30-7FE60F0AC4BF}" destId="{5C1A41DD-06AD-4787-8075-75133DF1B491}" srcOrd="0" destOrd="0" presId="urn:microsoft.com/office/officeart/2008/layout/LinedList"/>
    <dgm:cxn modelId="{6D0836D0-7144-4B49-AE1B-C908A196CF32}" srcId="{4B8B6028-CFBB-4EB6-9BF7-A4ABFAE2E878}" destId="{AC9C64C8-7138-4F21-BA30-7FE60F0AC4BF}" srcOrd="0" destOrd="0" parTransId="{A5F5F094-392C-43E0-93E5-A4E386F0CAD1}" sibTransId="{AD7038E3-2C9E-48B8-A83C-B3D5EB19AC2F}"/>
    <dgm:cxn modelId="{B58E8A4B-F315-4092-9846-87F9A497EA80}" srcId="{4B8B6028-CFBB-4EB6-9BF7-A4ABFAE2E878}" destId="{719CB292-79E6-4684-8C16-C72428515A26}" srcOrd="4" destOrd="0" parTransId="{6CA7EED1-BD22-4DA4-99E0-3FAA6991E950}" sibTransId="{0816F5BF-2203-4EB4-8A41-50894233B91E}"/>
    <dgm:cxn modelId="{61CC4205-B16C-4AB3-B225-EFF367B0F039}" type="presOf" srcId="{0822E8D4-B166-47E2-B7AB-F62234CC9A06}" destId="{7FAE5D3C-81FE-4447-8B03-85C9E5B18931}" srcOrd="0" destOrd="0" presId="urn:microsoft.com/office/officeart/2008/layout/LinedList"/>
    <dgm:cxn modelId="{399CAFB1-C2FD-4C78-A8C7-B7EC084E4054}" type="presParOf" srcId="{FBA2902D-79A4-4431-B40C-2B12C92A8A8B}" destId="{520D1B45-60FA-4CA8-A69C-4C43A896DBB6}" srcOrd="0" destOrd="0" presId="urn:microsoft.com/office/officeart/2008/layout/LinedList"/>
    <dgm:cxn modelId="{DD2154C1-7CCF-4446-A2C3-9FFE1EBDC7AB}" type="presParOf" srcId="{FBA2902D-79A4-4431-B40C-2B12C92A8A8B}" destId="{3E8A9BC7-9E43-4329-8432-695D650F0714}" srcOrd="1" destOrd="0" presId="urn:microsoft.com/office/officeart/2008/layout/LinedList"/>
    <dgm:cxn modelId="{1782AE0A-C0B6-4CB7-A0EC-C64954C915D2}" type="presParOf" srcId="{3E8A9BC7-9E43-4329-8432-695D650F0714}" destId="{5C1A41DD-06AD-4787-8075-75133DF1B491}" srcOrd="0" destOrd="0" presId="urn:microsoft.com/office/officeart/2008/layout/LinedList"/>
    <dgm:cxn modelId="{F3F1C7FA-D4C6-492A-89CC-4680BDE2ACE2}" type="presParOf" srcId="{3E8A9BC7-9E43-4329-8432-695D650F0714}" destId="{C08C4340-D24B-4FF8-83FC-41F220E26B10}" srcOrd="1" destOrd="0" presId="urn:microsoft.com/office/officeart/2008/layout/LinedList"/>
    <dgm:cxn modelId="{89EFA450-E1B6-47AE-81E0-153485EBACF1}" type="presParOf" srcId="{FBA2902D-79A4-4431-B40C-2B12C92A8A8B}" destId="{020F8E03-6713-4120-AF09-3FD5643E200C}" srcOrd="2" destOrd="0" presId="urn:microsoft.com/office/officeart/2008/layout/LinedList"/>
    <dgm:cxn modelId="{E16861CC-7A36-4B3F-ACE7-52A9A2D741B8}" type="presParOf" srcId="{FBA2902D-79A4-4431-B40C-2B12C92A8A8B}" destId="{193DC834-1E2C-4716-8099-6A722EAD4C7F}" srcOrd="3" destOrd="0" presId="urn:microsoft.com/office/officeart/2008/layout/LinedList"/>
    <dgm:cxn modelId="{6103837D-FC5B-430E-8516-572ABE9902CD}" type="presParOf" srcId="{193DC834-1E2C-4716-8099-6A722EAD4C7F}" destId="{7FAE5D3C-81FE-4447-8B03-85C9E5B18931}" srcOrd="0" destOrd="0" presId="urn:microsoft.com/office/officeart/2008/layout/LinedList"/>
    <dgm:cxn modelId="{C740545A-E2BC-4175-8A87-6AF992DD2BF7}" type="presParOf" srcId="{193DC834-1E2C-4716-8099-6A722EAD4C7F}" destId="{AB3567CC-34FC-4E4F-90E7-E8079B45C4C9}" srcOrd="1" destOrd="0" presId="urn:microsoft.com/office/officeart/2008/layout/LinedList"/>
    <dgm:cxn modelId="{758472DC-2792-42F6-AAC9-4FB11231D30B}" type="presParOf" srcId="{FBA2902D-79A4-4431-B40C-2B12C92A8A8B}" destId="{362051B9-9A1F-4161-B731-FBF0D37B167D}" srcOrd="4" destOrd="0" presId="urn:microsoft.com/office/officeart/2008/layout/LinedList"/>
    <dgm:cxn modelId="{0007E978-78E4-4DBE-B652-3E60E347B67A}" type="presParOf" srcId="{FBA2902D-79A4-4431-B40C-2B12C92A8A8B}" destId="{4D0534FA-B12F-4CE2-A999-9C3CD4436DCB}" srcOrd="5" destOrd="0" presId="urn:microsoft.com/office/officeart/2008/layout/LinedList"/>
    <dgm:cxn modelId="{43AE2507-2BEB-47A9-8216-226BB9FDF649}" type="presParOf" srcId="{4D0534FA-B12F-4CE2-A999-9C3CD4436DCB}" destId="{10368BA4-19B2-4BC6-AF7E-47DB10903394}" srcOrd="0" destOrd="0" presId="urn:microsoft.com/office/officeart/2008/layout/LinedList"/>
    <dgm:cxn modelId="{6CC347D3-7B8E-4203-BF22-C6572880338D}" type="presParOf" srcId="{4D0534FA-B12F-4CE2-A999-9C3CD4436DCB}" destId="{B0C23CDD-197D-4F0A-B19C-470241A94821}" srcOrd="1" destOrd="0" presId="urn:microsoft.com/office/officeart/2008/layout/LinedList"/>
    <dgm:cxn modelId="{F72D0044-E8FB-45C3-9B8B-8E98F982D3C1}" type="presParOf" srcId="{FBA2902D-79A4-4431-B40C-2B12C92A8A8B}" destId="{9D26D798-0089-45C0-87CD-4F61DF7446EA}" srcOrd="6" destOrd="0" presId="urn:microsoft.com/office/officeart/2008/layout/LinedList"/>
    <dgm:cxn modelId="{5B04AD38-A37F-48D7-B513-167695BD6571}" type="presParOf" srcId="{FBA2902D-79A4-4431-B40C-2B12C92A8A8B}" destId="{4BF6BDA1-C9D2-4D72-9569-7E853B5C8FAA}" srcOrd="7" destOrd="0" presId="urn:microsoft.com/office/officeart/2008/layout/LinedList"/>
    <dgm:cxn modelId="{53687291-E842-4D27-A6FA-00AD01A30795}" type="presParOf" srcId="{4BF6BDA1-C9D2-4D72-9569-7E853B5C8FAA}" destId="{1085856D-4CA8-4BFB-A45A-D20915A3CD11}" srcOrd="0" destOrd="0" presId="urn:microsoft.com/office/officeart/2008/layout/LinedList"/>
    <dgm:cxn modelId="{44451512-CDF0-4BDD-9DFC-B98D5AA5685C}" type="presParOf" srcId="{4BF6BDA1-C9D2-4D72-9569-7E853B5C8FAA}" destId="{0BAB804A-B4C1-4416-A439-75AAECF4FEDE}" srcOrd="1" destOrd="0" presId="urn:microsoft.com/office/officeart/2008/layout/LinedList"/>
    <dgm:cxn modelId="{EBC60DAB-B399-4D54-95A4-881616588B6A}" type="presParOf" srcId="{FBA2902D-79A4-4431-B40C-2B12C92A8A8B}" destId="{1843B49C-6D0A-48CC-AD75-CED7F97058DA}" srcOrd="8" destOrd="0" presId="urn:microsoft.com/office/officeart/2008/layout/LinedList"/>
    <dgm:cxn modelId="{37A3FB46-4DC9-4649-A4B7-A3FACA4E4D25}" type="presParOf" srcId="{FBA2902D-79A4-4431-B40C-2B12C92A8A8B}" destId="{C2903089-6923-4426-9A48-0DC9200CA463}" srcOrd="9" destOrd="0" presId="urn:microsoft.com/office/officeart/2008/layout/LinedList"/>
    <dgm:cxn modelId="{8D09529D-B798-4FDA-BDF6-F92B4349A0BF}" type="presParOf" srcId="{C2903089-6923-4426-9A48-0DC9200CA463}" destId="{AFD8F9E5-E623-4335-967B-8113173B43A7}" srcOrd="0" destOrd="0" presId="urn:microsoft.com/office/officeart/2008/layout/LinedList"/>
    <dgm:cxn modelId="{1220FA6E-EFCC-4EE1-BDFE-F20E1B58F4FC}" type="presParOf" srcId="{C2903089-6923-4426-9A48-0DC9200CA463}" destId="{D2C394A6-7A66-4E6E-BEB2-D91E69B06215}" srcOrd="1" destOrd="0" presId="urn:microsoft.com/office/officeart/2008/layout/LinedList"/>
    <dgm:cxn modelId="{6E22914D-82E6-4587-ABC9-FB989779B7C6}" type="presParOf" srcId="{FBA2902D-79A4-4431-B40C-2B12C92A8A8B}" destId="{F32AFDA5-04E4-4AE4-939B-7AB92B484FF5}" srcOrd="10" destOrd="0" presId="urn:microsoft.com/office/officeart/2008/layout/LinedList"/>
    <dgm:cxn modelId="{C96ED0FE-52CA-4FB6-9B29-9B45DBE88AD9}" type="presParOf" srcId="{FBA2902D-79A4-4431-B40C-2B12C92A8A8B}" destId="{D5125EF3-C8DF-4772-A41D-CEABC79FE7D9}" srcOrd="11" destOrd="0" presId="urn:microsoft.com/office/officeart/2008/layout/LinedList"/>
    <dgm:cxn modelId="{D1FB551B-0E07-486B-8F81-2B296E0304A1}" type="presParOf" srcId="{D5125EF3-C8DF-4772-A41D-CEABC79FE7D9}" destId="{4E4F70FA-4869-4ED8-AE47-A21EF8E3E37A}" srcOrd="0" destOrd="0" presId="urn:microsoft.com/office/officeart/2008/layout/LinedList"/>
    <dgm:cxn modelId="{55C9AC40-F60A-4094-AB59-2B00CEE6050C}" type="presParOf" srcId="{D5125EF3-C8DF-4772-A41D-CEABC79FE7D9}" destId="{C04F59CC-D50F-47A6-90FE-B9330D53B362}"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B8B6028-CFBB-4EB6-9BF7-A4ABFAE2E878}"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622A9DCF-34A0-4CF6-843A-D6AE64584EEC}">
      <dgm:prSet phldr="0"/>
      <dgm:spPr/>
      <dgm:t>
        <a:bodyPr/>
        <a:lstStyle/>
        <a:p>
          <a:pPr>
            <a:lnSpc>
              <a:spcPct val="100000"/>
            </a:lnSpc>
          </a:pPr>
          <a:r>
            <a:rPr lang="en-US" b="0">
              <a:latin typeface="Calibri"/>
              <a:cs typeface="Calibri"/>
            </a:rPr>
            <a:t>Leverage eliminating costs of getting rid of old hardware vs paying for working hardware</a:t>
          </a:r>
          <a:endParaRPr lang="en-US"/>
        </a:p>
      </dgm:t>
    </dgm:pt>
    <dgm:pt modelId="{47A85AC1-D9A7-4A9C-B0EC-E2197C17967F}" type="parTrans" cxnId="{DCC635B9-EE08-491D-8C67-46CD983EA648}">
      <dgm:prSet/>
      <dgm:spPr/>
    </dgm:pt>
    <dgm:pt modelId="{04948EEA-066A-4814-A3AA-462CF0AE4CFA}" type="sibTrans" cxnId="{DCC635B9-EE08-491D-8C67-46CD983EA648}">
      <dgm:prSet/>
      <dgm:spPr/>
      <dgm:t>
        <a:bodyPr/>
        <a:lstStyle/>
        <a:p>
          <a:endParaRPr lang="en-US"/>
        </a:p>
      </dgm:t>
    </dgm:pt>
    <dgm:pt modelId="{1F6385E8-5AAB-4FC1-B236-63758D767EA4}">
      <dgm:prSet phldr="0"/>
      <dgm:spPr/>
      <dgm:t>
        <a:bodyPr/>
        <a:lstStyle/>
        <a:p>
          <a:pPr>
            <a:lnSpc>
              <a:spcPct val="100000"/>
            </a:lnSpc>
          </a:pPr>
          <a:r>
            <a:rPr lang="en-US" b="0"/>
            <a:t>Hightlight information about accepting old/non working hardware</a:t>
          </a:r>
        </a:p>
      </dgm:t>
    </dgm:pt>
    <dgm:pt modelId="{734EF871-650E-4E5F-9C98-CA5B54096BA9}" type="parTrans" cxnId="{B05888A1-E381-46C3-81D5-8E8CE9BC7B07}">
      <dgm:prSet/>
      <dgm:spPr/>
    </dgm:pt>
    <dgm:pt modelId="{BC2893A1-1F7D-4443-ADF2-16DF0C6F6F61}" type="sibTrans" cxnId="{B05888A1-E381-46C3-81D5-8E8CE9BC7B07}">
      <dgm:prSet/>
      <dgm:spPr/>
      <dgm:t>
        <a:bodyPr/>
        <a:lstStyle/>
        <a:p>
          <a:endParaRPr lang="en-US"/>
        </a:p>
      </dgm:t>
    </dgm:pt>
    <dgm:pt modelId="{03B491FF-AD89-45FC-ADB3-96FC9C99367D}">
      <dgm:prSet phldr="0"/>
      <dgm:spPr/>
      <dgm:t>
        <a:bodyPr/>
        <a:lstStyle/>
        <a:p>
          <a:pPr>
            <a:lnSpc>
              <a:spcPct val="100000"/>
            </a:lnSpc>
          </a:pPr>
          <a:r>
            <a:rPr lang="en-US" b="0"/>
            <a:t>Companies are paying $.36 - $.55 per pound to dispose of e-Waste</a:t>
          </a:r>
        </a:p>
      </dgm:t>
    </dgm:pt>
    <dgm:pt modelId="{C41B4CE5-7220-48A0-8CE8-DDED420527E1}" type="parTrans" cxnId="{17F303F2-E30C-4214-B0C2-A3002981CFBB}">
      <dgm:prSet/>
      <dgm:spPr/>
    </dgm:pt>
    <dgm:pt modelId="{BF27E234-59FE-49BB-9DC6-85FB11B6DD72}" type="sibTrans" cxnId="{17F303F2-E30C-4214-B0C2-A3002981CFBB}">
      <dgm:prSet/>
      <dgm:spPr/>
      <dgm:t>
        <a:bodyPr/>
        <a:lstStyle/>
        <a:p>
          <a:endParaRPr lang="en-US"/>
        </a:p>
      </dgm:t>
    </dgm:pt>
    <dgm:pt modelId="{F115BD90-3E9E-4E60-97B8-2D69EE290A1B}">
      <dgm:prSet phldr="0"/>
      <dgm:spPr/>
      <dgm:t>
        <a:bodyPr/>
        <a:lstStyle/>
        <a:p>
          <a:pPr>
            <a:lnSpc>
              <a:spcPct val="100000"/>
            </a:lnSpc>
          </a:pPr>
          <a:r>
            <a:rPr lang="en-US" b="0"/>
            <a:t>Many companies that are paying for laptops and PC's do not accept non-working hardware</a:t>
          </a:r>
        </a:p>
      </dgm:t>
    </dgm:pt>
    <dgm:pt modelId="{968DB1EC-8EE4-4A78-8A11-A436CEF2C488}" type="parTrans" cxnId="{B5AF5972-EAD4-4737-AE2E-71836A627C64}">
      <dgm:prSet/>
      <dgm:spPr/>
    </dgm:pt>
    <dgm:pt modelId="{5DE29D7B-8B7E-4737-9910-94F1C024DE81}" type="sibTrans" cxnId="{B5AF5972-EAD4-4737-AE2E-71836A627C64}">
      <dgm:prSet/>
      <dgm:spPr/>
      <dgm:t>
        <a:bodyPr/>
        <a:lstStyle/>
        <a:p>
          <a:endParaRPr lang="en-US"/>
        </a:p>
      </dgm:t>
    </dgm:pt>
    <dgm:pt modelId="{3B07F94E-087F-4E8C-BDB4-7D8DD2952E0A}" type="pres">
      <dgm:prSet presAssocID="{4B8B6028-CFBB-4EB6-9BF7-A4ABFAE2E878}" presName="root" presStyleCnt="0">
        <dgm:presLayoutVars>
          <dgm:dir/>
          <dgm:resizeHandles val="exact"/>
        </dgm:presLayoutVars>
      </dgm:prSet>
      <dgm:spPr/>
      <dgm:t>
        <a:bodyPr/>
        <a:lstStyle/>
        <a:p>
          <a:endParaRPr lang="en-US"/>
        </a:p>
      </dgm:t>
    </dgm:pt>
    <dgm:pt modelId="{8F37F693-A726-4486-BFE2-F4BC22441E36}" type="pres">
      <dgm:prSet presAssocID="{1F6385E8-5AAB-4FC1-B236-63758D767EA4}" presName="compNode" presStyleCnt="0"/>
      <dgm:spPr/>
    </dgm:pt>
    <dgm:pt modelId="{BFD7A3D6-C9AC-455E-8E01-A98F4AF7040B}" type="pres">
      <dgm:prSet presAssocID="{1F6385E8-5AAB-4FC1-B236-63758D767EA4}" presName="bgRect" presStyleLbl="bgShp" presStyleIdx="0" presStyleCnt="4"/>
      <dgm:spPr/>
    </dgm:pt>
    <dgm:pt modelId="{E17DB097-5A4F-4469-AF08-D610EEBFAE4C}" type="pres">
      <dgm:prSet presAssocID="{1F6385E8-5AAB-4FC1-B236-63758D767EA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heckmark"/>
        </a:ext>
      </dgm:extLst>
    </dgm:pt>
    <dgm:pt modelId="{A8284270-BE29-4D9E-948E-C402BFFED837}" type="pres">
      <dgm:prSet presAssocID="{1F6385E8-5AAB-4FC1-B236-63758D767EA4}" presName="spaceRect" presStyleCnt="0"/>
      <dgm:spPr/>
    </dgm:pt>
    <dgm:pt modelId="{D45FBE01-6D9F-4271-A59C-3F6084E20B3E}" type="pres">
      <dgm:prSet presAssocID="{1F6385E8-5AAB-4FC1-B236-63758D767EA4}" presName="parTx" presStyleLbl="revTx" presStyleIdx="0" presStyleCnt="4">
        <dgm:presLayoutVars>
          <dgm:chMax val="0"/>
          <dgm:chPref val="0"/>
        </dgm:presLayoutVars>
      </dgm:prSet>
      <dgm:spPr/>
      <dgm:t>
        <a:bodyPr/>
        <a:lstStyle/>
        <a:p>
          <a:endParaRPr lang="en-US"/>
        </a:p>
      </dgm:t>
    </dgm:pt>
    <dgm:pt modelId="{58539B4E-A3BF-41D3-88D9-9DBCB56CDF02}" type="pres">
      <dgm:prSet presAssocID="{BC2893A1-1F7D-4443-ADF2-16DF0C6F6F61}" presName="sibTrans" presStyleCnt="0"/>
      <dgm:spPr/>
    </dgm:pt>
    <dgm:pt modelId="{45912AC9-C56C-4D54-A81B-65EA5FBC4DAC}" type="pres">
      <dgm:prSet presAssocID="{03B491FF-AD89-45FC-ADB3-96FC9C99367D}" presName="compNode" presStyleCnt="0"/>
      <dgm:spPr/>
    </dgm:pt>
    <dgm:pt modelId="{1A9B2EC9-D7CD-4454-B6A7-CC95594D5D7F}" type="pres">
      <dgm:prSet presAssocID="{03B491FF-AD89-45FC-ADB3-96FC9C99367D}" presName="bgRect" presStyleLbl="bgShp" presStyleIdx="1" presStyleCnt="4"/>
      <dgm:spPr/>
    </dgm:pt>
    <dgm:pt modelId="{629EBFF4-6622-455A-B600-74D90B343DD8}" type="pres">
      <dgm:prSet presAssocID="{03B491FF-AD89-45FC-ADB3-96FC9C99367D}"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oins"/>
        </a:ext>
      </dgm:extLst>
    </dgm:pt>
    <dgm:pt modelId="{868862D7-200E-4047-9384-984AB0541C47}" type="pres">
      <dgm:prSet presAssocID="{03B491FF-AD89-45FC-ADB3-96FC9C99367D}" presName="spaceRect" presStyleCnt="0"/>
      <dgm:spPr/>
    </dgm:pt>
    <dgm:pt modelId="{5133EA0D-86E9-44B4-880B-A73F54780DAE}" type="pres">
      <dgm:prSet presAssocID="{03B491FF-AD89-45FC-ADB3-96FC9C99367D}" presName="parTx" presStyleLbl="revTx" presStyleIdx="1" presStyleCnt="4">
        <dgm:presLayoutVars>
          <dgm:chMax val="0"/>
          <dgm:chPref val="0"/>
        </dgm:presLayoutVars>
      </dgm:prSet>
      <dgm:spPr/>
      <dgm:t>
        <a:bodyPr/>
        <a:lstStyle/>
        <a:p>
          <a:endParaRPr lang="en-US"/>
        </a:p>
      </dgm:t>
    </dgm:pt>
    <dgm:pt modelId="{B6D2DE46-166E-4F2D-8681-2DC81E6FB68A}" type="pres">
      <dgm:prSet presAssocID="{BF27E234-59FE-49BB-9DC6-85FB11B6DD72}" presName="sibTrans" presStyleCnt="0"/>
      <dgm:spPr/>
    </dgm:pt>
    <dgm:pt modelId="{20BDB0CF-42CB-4BED-AB15-58E35D304E6A}" type="pres">
      <dgm:prSet presAssocID="{F115BD90-3E9E-4E60-97B8-2D69EE290A1B}" presName="compNode" presStyleCnt="0"/>
      <dgm:spPr/>
    </dgm:pt>
    <dgm:pt modelId="{D4065B24-C96F-4C1E-9C37-1A6D9FBC6B63}" type="pres">
      <dgm:prSet presAssocID="{F115BD90-3E9E-4E60-97B8-2D69EE290A1B}" presName="bgRect" presStyleLbl="bgShp" presStyleIdx="2" presStyleCnt="4"/>
      <dgm:spPr/>
    </dgm:pt>
    <dgm:pt modelId="{E0F5C323-96C6-4BD9-B720-D6AA86DF1743}" type="pres">
      <dgm:prSet presAssocID="{F115BD90-3E9E-4E60-97B8-2D69EE290A1B}"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omputer"/>
        </a:ext>
      </dgm:extLst>
    </dgm:pt>
    <dgm:pt modelId="{04135730-E911-4EAD-A440-551F8DDC371C}" type="pres">
      <dgm:prSet presAssocID="{F115BD90-3E9E-4E60-97B8-2D69EE290A1B}" presName="spaceRect" presStyleCnt="0"/>
      <dgm:spPr/>
    </dgm:pt>
    <dgm:pt modelId="{FDC1BBD9-BA20-4EEA-8C8B-869219E4DEE8}" type="pres">
      <dgm:prSet presAssocID="{F115BD90-3E9E-4E60-97B8-2D69EE290A1B}" presName="parTx" presStyleLbl="revTx" presStyleIdx="2" presStyleCnt="4">
        <dgm:presLayoutVars>
          <dgm:chMax val="0"/>
          <dgm:chPref val="0"/>
        </dgm:presLayoutVars>
      </dgm:prSet>
      <dgm:spPr/>
      <dgm:t>
        <a:bodyPr/>
        <a:lstStyle/>
        <a:p>
          <a:endParaRPr lang="en-US"/>
        </a:p>
      </dgm:t>
    </dgm:pt>
    <dgm:pt modelId="{53F1A93E-5135-4CCC-8158-5E87A89D1D62}" type="pres">
      <dgm:prSet presAssocID="{5DE29D7B-8B7E-4737-9910-94F1C024DE81}" presName="sibTrans" presStyleCnt="0"/>
      <dgm:spPr/>
    </dgm:pt>
    <dgm:pt modelId="{41383030-BBB5-4031-A830-3AE9273B5258}" type="pres">
      <dgm:prSet presAssocID="{622A9DCF-34A0-4CF6-843A-D6AE64584EEC}" presName="compNode" presStyleCnt="0"/>
      <dgm:spPr/>
    </dgm:pt>
    <dgm:pt modelId="{45D32E80-979D-4662-963D-9AE7EA21F741}" type="pres">
      <dgm:prSet presAssocID="{622A9DCF-34A0-4CF6-843A-D6AE64584EEC}" presName="bgRect" presStyleLbl="bgShp" presStyleIdx="3" presStyleCnt="4"/>
      <dgm:spPr/>
    </dgm:pt>
    <dgm:pt modelId="{E4CEC56E-4324-45E0-A5F7-4A72F99EFF08}" type="pres">
      <dgm:prSet presAssocID="{622A9DCF-34A0-4CF6-843A-D6AE64584EEC}"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Scales of justice"/>
        </a:ext>
      </dgm:extLst>
    </dgm:pt>
    <dgm:pt modelId="{46FE1191-C444-42F7-BA2A-DD4DE38578EB}" type="pres">
      <dgm:prSet presAssocID="{622A9DCF-34A0-4CF6-843A-D6AE64584EEC}" presName="spaceRect" presStyleCnt="0"/>
      <dgm:spPr/>
    </dgm:pt>
    <dgm:pt modelId="{880150E4-D4F0-4489-8FF3-30CDED3DB9CE}" type="pres">
      <dgm:prSet presAssocID="{622A9DCF-34A0-4CF6-843A-D6AE64584EEC}" presName="parTx" presStyleLbl="revTx" presStyleIdx="3" presStyleCnt="4">
        <dgm:presLayoutVars>
          <dgm:chMax val="0"/>
          <dgm:chPref val="0"/>
        </dgm:presLayoutVars>
      </dgm:prSet>
      <dgm:spPr/>
      <dgm:t>
        <a:bodyPr/>
        <a:lstStyle/>
        <a:p>
          <a:endParaRPr lang="en-US"/>
        </a:p>
      </dgm:t>
    </dgm:pt>
  </dgm:ptLst>
  <dgm:cxnLst>
    <dgm:cxn modelId="{B5AF5972-EAD4-4737-AE2E-71836A627C64}" srcId="{4B8B6028-CFBB-4EB6-9BF7-A4ABFAE2E878}" destId="{F115BD90-3E9E-4E60-97B8-2D69EE290A1B}" srcOrd="2" destOrd="0" parTransId="{968DB1EC-8EE4-4A78-8A11-A436CEF2C488}" sibTransId="{5DE29D7B-8B7E-4737-9910-94F1C024DE81}"/>
    <dgm:cxn modelId="{E98A5CAF-24A3-4CB1-BD9E-3310669DCAB9}" type="presOf" srcId="{4B8B6028-CFBB-4EB6-9BF7-A4ABFAE2E878}" destId="{3B07F94E-087F-4E8C-BDB4-7D8DD2952E0A}" srcOrd="0" destOrd="0" presId="urn:microsoft.com/office/officeart/2018/2/layout/IconVerticalSolidList"/>
    <dgm:cxn modelId="{DCC635B9-EE08-491D-8C67-46CD983EA648}" srcId="{4B8B6028-CFBB-4EB6-9BF7-A4ABFAE2E878}" destId="{622A9DCF-34A0-4CF6-843A-D6AE64584EEC}" srcOrd="3" destOrd="0" parTransId="{47A85AC1-D9A7-4A9C-B0EC-E2197C17967F}" sibTransId="{04948EEA-066A-4814-A3AA-462CF0AE4CFA}"/>
    <dgm:cxn modelId="{1F9E8C02-30F6-42FA-A7FD-091137AA87C8}" type="presOf" srcId="{1F6385E8-5AAB-4FC1-B236-63758D767EA4}" destId="{D45FBE01-6D9F-4271-A59C-3F6084E20B3E}" srcOrd="0" destOrd="0" presId="urn:microsoft.com/office/officeart/2018/2/layout/IconVerticalSolidList"/>
    <dgm:cxn modelId="{6B581486-C460-4CB0-9BE8-3CECFCB62201}" type="presOf" srcId="{03B491FF-AD89-45FC-ADB3-96FC9C99367D}" destId="{5133EA0D-86E9-44B4-880B-A73F54780DAE}" srcOrd="0" destOrd="0" presId="urn:microsoft.com/office/officeart/2018/2/layout/IconVerticalSolidList"/>
    <dgm:cxn modelId="{17F303F2-E30C-4214-B0C2-A3002981CFBB}" srcId="{4B8B6028-CFBB-4EB6-9BF7-A4ABFAE2E878}" destId="{03B491FF-AD89-45FC-ADB3-96FC9C99367D}" srcOrd="1" destOrd="0" parTransId="{C41B4CE5-7220-48A0-8CE8-DDED420527E1}" sibTransId="{BF27E234-59FE-49BB-9DC6-85FB11B6DD72}"/>
    <dgm:cxn modelId="{B05888A1-E381-46C3-81D5-8E8CE9BC7B07}" srcId="{4B8B6028-CFBB-4EB6-9BF7-A4ABFAE2E878}" destId="{1F6385E8-5AAB-4FC1-B236-63758D767EA4}" srcOrd="0" destOrd="0" parTransId="{734EF871-650E-4E5F-9C98-CA5B54096BA9}" sibTransId="{BC2893A1-1F7D-4443-ADF2-16DF0C6F6F61}"/>
    <dgm:cxn modelId="{062C5CB3-076C-48C9-AF02-B4919B642988}" type="presOf" srcId="{F115BD90-3E9E-4E60-97B8-2D69EE290A1B}" destId="{FDC1BBD9-BA20-4EEA-8C8B-869219E4DEE8}" srcOrd="0" destOrd="0" presId="urn:microsoft.com/office/officeart/2018/2/layout/IconVerticalSolidList"/>
    <dgm:cxn modelId="{088AFA5E-F472-4B44-B65D-B271308A250E}" type="presOf" srcId="{622A9DCF-34A0-4CF6-843A-D6AE64584EEC}" destId="{880150E4-D4F0-4489-8FF3-30CDED3DB9CE}" srcOrd="0" destOrd="0" presId="urn:microsoft.com/office/officeart/2018/2/layout/IconVerticalSolidList"/>
    <dgm:cxn modelId="{FA3EA335-2C99-4BC6-9392-B8777E3299B5}" type="presParOf" srcId="{3B07F94E-087F-4E8C-BDB4-7D8DD2952E0A}" destId="{8F37F693-A726-4486-BFE2-F4BC22441E36}" srcOrd="0" destOrd="0" presId="urn:microsoft.com/office/officeart/2018/2/layout/IconVerticalSolidList"/>
    <dgm:cxn modelId="{A651D413-6385-43A7-BC7F-B41513A627F7}" type="presParOf" srcId="{8F37F693-A726-4486-BFE2-F4BC22441E36}" destId="{BFD7A3D6-C9AC-455E-8E01-A98F4AF7040B}" srcOrd="0" destOrd="0" presId="urn:microsoft.com/office/officeart/2018/2/layout/IconVerticalSolidList"/>
    <dgm:cxn modelId="{5E30D1D0-1A06-4FF2-9A4D-6AE9C93C75E7}" type="presParOf" srcId="{8F37F693-A726-4486-BFE2-F4BC22441E36}" destId="{E17DB097-5A4F-4469-AF08-D610EEBFAE4C}" srcOrd="1" destOrd="0" presId="urn:microsoft.com/office/officeart/2018/2/layout/IconVerticalSolidList"/>
    <dgm:cxn modelId="{17F5A558-3062-4EE3-9768-8FFF49E38DE1}" type="presParOf" srcId="{8F37F693-A726-4486-BFE2-F4BC22441E36}" destId="{A8284270-BE29-4D9E-948E-C402BFFED837}" srcOrd="2" destOrd="0" presId="urn:microsoft.com/office/officeart/2018/2/layout/IconVerticalSolidList"/>
    <dgm:cxn modelId="{C3D76176-E033-4C8D-B90C-437BA48352F7}" type="presParOf" srcId="{8F37F693-A726-4486-BFE2-F4BC22441E36}" destId="{D45FBE01-6D9F-4271-A59C-3F6084E20B3E}" srcOrd="3" destOrd="0" presId="urn:microsoft.com/office/officeart/2018/2/layout/IconVerticalSolidList"/>
    <dgm:cxn modelId="{4BC7FA35-DA93-4EEA-886A-CC5B459D6D63}" type="presParOf" srcId="{3B07F94E-087F-4E8C-BDB4-7D8DD2952E0A}" destId="{58539B4E-A3BF-41D3-88D9-9DBCB56CDF02}" srcOrd="1" destOrd="0" presId="urn:microsoft.com/office/officeart/2018/2/layout/IconVerticalSolidList"/>
    <dgm:cxn modelId="{A208D7C1-8561-41E0-AF53-74E9BD1E4B4A}" type="presParOf" srcId="{3B07F94E-087F-4E8C-BDB4-7D8DD2952E0A}" destId="{45912AC9-C56C-4D54-A81B-65EA5FBC4DAC}" srcOrd="2" destOrd="0" presId="urn:microsoft.com/office/officeart/2018/2/layout/IconVerticalSolidList"/>
    <dgm:cxn modelId="{6F268FA3-79D9-4C1B-BE7D-63FCC9247EA6}" type="presParOf" srcId="{45912AC9-C56C-4D54-A81B-65EA5FBC4DAC}" destId="{1A9B2EC9-D7CD-4454-B6A7-CC95594D5D7F}" srcOrd="0" destOrd="0" presId="urn:microsoft.com/office/officeart/2018/2/layout/IconVerticalSolidList"/>
    <dgm:cxn modelId="{C1E0653F-A236-46C6-A39E-635F4469AA3B}" type="presParOf" srcId="{45912AC9-C56C-4D54-A81B-65EA5FBC4DAC}" destId="{629EBFF4-6622-455A-B600-74D90B343DD8}" srcOrd="1" destOrd="0" presId="urn:microsoft.com/office/officeart/2018/2/layout/IconVerticalSolidList"/>
    <dgm:cxn modelId="{9C06F3FD-197E-4BDC-9F4F-3151122C152F}" type="presParOf" srcId="{45912AC9-C56C-4D54-A81B-65EA5FBC4DAC}" destId="{868862D7-200E-4047-9384-984AB0541C47}" srcOrd="2" destOrd="0" presId="urn:microsoft.com/office/officeart/2018/2/layout/IconVerticalSolidList"/>
    <dgm:cxn modelId="{C0666274-D0DC-403E-95C4-AF3D57616A61}" type="presParOf" srcId="{45912AC9-C56C-4D54-A81B-65EA5FBC4DAC}" destId="{5133EA0D-86E9-44B4-880B-A73F54780DAE}" srcOrd="3" destOrd="0" presId="urn:microsoft.com/office/officeart/2018/2/layout/IconVerticalSolidList"/>
    <dgm:cxn modelId="{D0B4F59A-5701-4374-AD5F-2108C3AE942B}" type="presParOf" srcId="{3B07F94E-087F-4E8C-BDB4-7D8DD2952E0A}" destId="{B6D2DE46-166E-4F2D-8681-2DC81E6FB68A}" srcOrd="3" destOrd="0" presId="urn:microsoft.com/office/officeart/2018/2/layout/IconVerticalSolidList"/>
    <dgm:cxn modelId="{EB358A49-8226-4189-ACC4-FD1B7D8B6030}" type="presParOf" srcId="{3B07F94E-087F-4E8C-BDB4-7D8DD2952E0A}" destId="{20BDB0CF-42CB-4BED-AB15-58E35D304E6A}" srcOrd="4" destOrd="0" presId="urn:microsoft.com/office/officeart/2018/2/layout/IconVerticalSolidList"/>
    <dgm:cxn modelId="{CEEF8C07-94C1-4293-A071-C5BFE37D7240}" type="presParOf" srcId="{20BDB0CF-42CB-4BED-AB15-58E35D304E6A}" destId="{D4065B24-C96F-4C1E-9C37-1A6D9FBC6B63}" srcOrd="0" destOrd="0" presId="urn:microsoft.com/office/officeart/2018/2/layout/IconVerticalSolidList"/>
    <dgm:cxn modelId="{1B71CDDA-7157-4FF2-9EA7-FE9EAE988296}" type="presParOf" srcId="{20BDB0CF-42CB-4BED-AB15-58E35D304E6A}" destId="{E0F5C323-96C6-4BD9-B720-D6AA86DF1743}" srcOrd="1" destOrd="0" presId="urn:microsoft.com/office/officeart/2018/2/layout/IconVerticalSolidList"/>
    <dgm:cxn modelId="{FA755BA4-7A50-467D-A8B6-204C8FB318E7}" type="presParOf" srcId="{20BDB0CF-42CB-4BED-AB15-58E35D304E6A}" destId="{04135730-E911-4EAD-A440-551F8DDC371C}" srcOrd="2" destOrd="0" presId="urn:microsoft.com/office/officeart/2018/2/layout/IconVerticalSolidList"/>
    <dgm:cxn modelId="{D1D295D8-9882-43DB-A654-B6AFC5EFE6DD}" type="presParOf" srcId="{20BDB0CF-42CB-4BED-AB15-58E35D304E6A}" destId="{FDC1BBD9-BA20-4EEA-8C8B-869219E4DEE8}" srcOrd="3" destOrd="0" presId="urn:microsoft.com/office/officeart/2018/2/layout/IconVerticalSolidList"/>
    <dgm:cxn modelId="{C8F11EC8-2358-4D0A-91AE-0C503F665BE6}" type="presParOf" srcId="{3B07F94E-087F-4E8C-BDB4-7D8DD2952E0A}" destId="{53F1A93E-5135-4CCC-8158-5E87A89D1D62}" srcOrd="5" destOrd="0" presId="urn:microsoft.com/office/officeart/2018/2/layout/IconVerticalSolidList"/>
    <dgm:cxn modelId="{5C097325-4928-40D3-923A-CA70F3D3A209}" type="presParOf" srcId="{3B07F94E-087F-4E8C-BDB4-7D8DD2952E0A}" destId="{41383030-BBB5-4031-A830-3AE9273B5258}" srcOrd="6" destOrd="0" presId="urn:microsoft.com/office/officeart/2018/2/layout/IconVerticalSolidList"/>
    <dgm:cxn modelId="{4108AB46-6B26-4C14-84BA-9F7C43CC8287}" type="presParOf" srcId="{41383030-BBB5-4031-A830-3AE9273B5258}" destId="{45D32E80-979D-4662-963D-9AE7EA21F741}" srcOrd="0" destOrd="0" presId="urn:microsoft.com/office/officeart/2018/2/layout/IconVerticalSolidList"/>
    <dgm:cxn modelId="{E7732CA3-EAA7-4C93-AE76-897245DFB1F0}" type="presParOf" srcId="{41383030-BBB5-4031-A830-3AE9273B5258}" destId="{E4CEC56E-4324-45E0-A5F7-4A72F99EFF08}" srcOrd="1" destOrd="0" presId="urn:microsoft.com/office/officeart/2018/2/layout/IconVerticalSolidList"/>
    <dgm:cxn modelId="{748E4A32-C3A1-4578-BD16-103B8398C359}" type="presParOf" srcId="{41383030-BBB5-4031-A830-3AE9273B5258}" destId="{46FE1191-C444-42F7-BA2A-DD4DE38578EB}" srcOrd="2" destOrd="0" presId="urn:microsoft.com/office/officeart/2018/2/layout/IconVerticalSolidList"/>
    <dgm:cxn modelId="{64BCF93A-C5AE-4C6F-A06C-41F8BD956389}" type="presParOf" srcId="{41383030-BBB5-4031-A830-3AE9273B5258}" destId="{880150E4-D4F0-4489-8FF3-30CDED3DB9CE}"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B8B6028-CFBB-4EB6-9BF7-A4ABFAE2E878}"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1F6385E8-5AAB-4FC1-B236-63758D767EA4}">
      <dgm:prSet phldr="0"/>
      <dgm:spPr/>
      <dgm:t>
        <a:bodyPr/>
        <a:lstStyle/>
        <a:p>
          <a:r>
            <a:rPr lang="en-US" b="0" i="0" u="none" strike="noStrike" cap="none" baseline="0" noProof="0">
              <a:latin typeface="Calibri Light"/>
              <a:cs typeface="Calibri Light"/>
            </a:rPr>
            <a:t>Speak to IT or Building Manager at existing or past places of employment</a:t>
          </a:r>
        </a:p>
      </dgm:t>
    </dgm:pt>
    <dgm:pt modelId="{734EF871-650E-4E5F-9C98-CA5B54096BA9}" type="parTrans" cxnId="{B05888A1-E381-46C3-81D5-8E8CE9BC7B07}">
      <dgm:prSet/>
      <dgm:spPr/>
    </dgm:pt>
    <dgm:pt modelId="{BC2893A1-1F7D-4443-ADF2-16DF0C6F6F61}" type="sibTrans" cxnId="{B05888A1-E381-46C3-81D5-8E8CE9BC7B07}">
      <dgm:prSet/>
      <dgm:spPr/>
      <dgm:t>
        <a:bodyPr/>
        <a:lstStyle/>
        <a:p>
          <a:endParaRPr lang="en-US"/>
        </a:p>
      </dgm:t>
    </dgm:pt>
    <dgm:pt modelId="{03B491FF-AD89-45FC-ADB3-96FC9C99367D}">
      <dgm:prSet phldr="0"/>
      <dgm:spPr/>
      <dgm:t>
        <a:bodyPr/>
        <a:lstStyle/>
        <a:p>
          <a:r>
            <a:rPr lang="en-US" b="0">
              <a:latin typeface="Calibri Light" panose="020F0302020204030204"/>
            </a:rPr>
            <a:t>Reach out friends or colleagues at other companies</a:t>
          </a:r>
          <a:endParaRPr lang="en-US" b="0"/>
        </a:p>
      </dgm:t>
    </dgm:pt>
    <dgm:pt modelId="{C41B4CE5-7220-48A0-8CE8-DDED420527E1}" type="parTrans" cxnId="{17F303F2-E30C-4214-B0C2-A3002981CFBB}">
      <dgm:prSet/>
      <dgm:spPr/>
    </dgm:pt>
    <dgm:pt modelId="{BF27E234-59FE-49BB-9DC6-85FB11B6DD72}" type="sibTrans" cxnId="{17F303F2-E30C-4214-B0C2-A3002981CFBB}">
      <dgm:prSet/>
      <dgm:spPr/>
      <dgm:t>
        <a:bodyPr/>
        <a:lstStyle/>
        <a:p>
          <a:endParaRPr lang="en-US"/>
        </a:p>
      </dgm:t>
    </dgm:pt>
    <dgm:pt modelId="{7C09126A-C847-4E25-BA2C-E8ACD3FA8762}">
      <dgm:prSet phldr="0"/>
      <dgm:spPr/>
      <dgm:t>
        <a:bodyPr/>
        <a:lstStyle/>
        <a:p>
          <a:r>
            <a:rPr lang="en-US" b="0">
              <a:latin typeface="Calibri Light" panose="020F0302020204030204"/>
            </a:rPr>
            <a:t>Who do they partner with for recycling and e-waste disposal</a:t>
          </a:r>
        </a:p>
      </dgm:t>
    </dgm:pt>
    <dgm:pt modelId="{65903C64-CF7D-4158-81B3-E041F973053F}" type="parTrans" cxnId="{7A1D391F-A3CB-44A6-AECA-03EFF5E6E955}">
      <dgm:prSet/>
      <dgm:spPr/>
    </dgm:pt>
    <dgm:pt modelId="{4CB72025-51A5-4DC0-9CDA-E2CC051EDA26}" type="sibTrans" cxnId="{7A1D391F-A3CB-44A6-AECA-03EFF5E6E955}">
      <dgm:prSet/>
      <dgm:spPr/>
    </dgm:pt>
    <dgm:pt modelId="{CD62C36B-54C5-4CB1-812D-5AE06A67ADA7}">
      <dgm:prSet phldr="0"/>
      <dgm:spPr/>
      <dgm:t>
        <a:bodyPr/>
        <a:lstStyle/>
        <a:p>
          <a:r>
            <a:rPr lang="en-US" b="0">
              <a:latin typeface="Calibri Light" panose="020F0302020204030204"/>
            </a:rPr>
            <a:t>Are they environmentally focused</a:t>
          </a:r>
        </a:p>
      </dgm:t>
    </dgm:pt>
    <dgm:pt modelId="{36B85CFF-805B-4F7A-B10A-0307F5E44D6D}" type="parTrans" cxnId="{582C855D-7380-4060-93BC-E696A26E6DDB}">
      <dgm:prSet/>
      <dgm:spPr/>
    </dgm:pt>
    <dgm:pt modelId="{D06C7447-583E-4893-AC3F-DC975102FBE7}" type="sibTrans" cxnId="{582C855D-7380-4060-93BC-E696A26E6DDB}">
      <dgm:prSet/>
      <dgm:spPr/>
    </dgm:pt>
    <dgm:pt modelId="{39F73D2B-9816-4989-9878-DAA89873E5EB}">
      <dgm:prSet phldr="0"/>
      <dgm:spPr/>
      <dgm:t>
        <a:bodyPr/>
        <a:lstStyle/>
        <a:p>
          <a:r>
            <a:rPr lang="en-US" b="0">
              <a:latin typeface="Calibri Light" panose="020F0302020204030204"/>
            </a:rPr>
            <a:t>What is their mission? Who are they helping?</a:t>
          </a:r>
        </a:p>
      </dgm:t>
    </dgm:pt>
    <dgm:pt modelId="{47D7D8EB-F4CA-4354-AEF6-0007623A151B}" type="parTrans" cxnId="{EBECFCCB-5C1C-4EA3-B881-B4E2A8C9EE83}">
      <dgm:prSet/>
      <dgm:spPr/>
    </dgm:pt>
    <dgm:pt modelId="{DD69926A-5B0D-4979-934A-7E587BC1E3B9}" type="sibTrans" cxnId="{EBECFCCB-5C1C-4EA3-B881-B4E2A8C9EE83}">
      <dgm:prSet/>
      <dgm:spPr/>
    </dgm:pt>
    <dgm:pt modelId="{33EB429C-D5A6-433C-AB28-7DFA69A781F2}">
      <dgm:prSet phldr="0"/>
      <dgm:spPr/>
      <dgm:t>
        <a:bodyPr/>
        <a:lstStyle/>
        <a:p>
          <a:pPr rtl="0"/>
          <a:r>
            <a:rPr lang="en-US" b="0">
              <a:latin typeface="Calibri Light" panose="020F0302020204030204"/>
            </a:rPr>
            <a:t>Find out how they manage their recycling</a:t>
          </a:r>
        </a:p>
      </dgm:t>
    </dgm:pt>
    <dgm:pt modelId="{01E0D4CC-559A-45EE-9520-D4698FE9F07E}" type="parTrans" cxnId="{2EBA66BB-74BA-4550-A28C-69AABA253FE0}">
      <dgm:prSet/>
      <dgm:spPr/>
    </dgm:pt>
    <dgm:pt modelId="{BD60CA18-C1F2-44BE-853A-04461EDB5473}" type="sibTrans" cxnId="{2EBA66BB-74BA-4550-A28C-69AABA253FE0}">
      <dgm:prSet/>
      <dgm:spPr/>
    </dgm:pt>
    <dgm:pt modelId="{A71B84F0-C09E-4E8C-B820-FD52200BBC73}">
      <dgm:prSet phldr="0"/>
      <dgm:spPr/>
      <dgm:t>
        <a:bodyPr/>
        <a:lstStyle/>
        <a:p>
          <a:r>
            <a:rPr lang="en-US" b="0">
              <a:latin typeface="Calibri Light" panose="020F0302020204030204"/>
            </a:rPr>
            <a:t>Refer them to PCFP</a:t>
          </a:r>
        </a:p>
      </dgm:t>
    </dgm:pt>
    <dgm:pt modelId="{A82D5B90-E4F9-41F5-827F-DEBEBC60D4F9}" type="parTrans" cxnId="{3DAD9869-DC55-4C6C-8BAD-22BB0933EFA4}">
      <dgm:prSet/>
      <dgm:spPr/>
    </dgm:pt>
    <dgm:pt modelId="{2AAB8DE0-C226-4773-81FC-B3A0F168DEAE}" type="sibTrans" cxnId="{3DAD9869-DC55-4C6C-8BAD-22BB0933EFA4}">
      <dgm:prSet/>
      <dgm:spPr/>
    </dgm:pt>
    <dgm:pt modelId="{21F8DD62-ADCB-4185-9E2E-EE38AE1179F6}">
      <dgm:prSet phldr="0"/>
      <dgm:spPr/>
      <dgm:t>
        <a:bodyPr/>
        <a:lstStyle/>
        <a:p>
          <a:pPr rtl="0"/>
          <a:r>
            <a:rPr lang="en-US" b="0">
              <a:latin typeface="Calibri Light" panose="020F0302020204030204"/>
            </a:rPr>
            <a:t>Share info or send marketing materials</a:t>
          </a:r>
        </a:p>
      </dgm:t>
    </dgm:pt>
    <dgm:pt modelId="{4BF381F0-09D2-48B5-866D-9E3BEC6336C3}" type="parTrans" cxnId="{0162D36A-331E-4E85-878F-651A4A81B7FE}">
      <dgm:prSet/>
      <dgm:spPr/>
    </dgm:pt>
    <dgm:pt modelId="{3871A1C4-8151-4E06-9299-C7913A04D80A}" type="sibTrans" cxnId="{0162D36A-331E-4E85-878F-651A4A81B7FE}">
      <dgm:prSet/>
      <dgm:spPr/>
    </dgm:pt>
    <dgm:pt modelId="{FAA0218C-B64A-45AA-AA35-0FE96EBA7524}" type="pres">
      <dgm:prSet presAssocID="{4B8B6028-CFBB-4EB6-9BF7-A4ABFAE2E878}" presName="linear" presStyleCnt="0">
        <dgm:presLayoutVars>
          <dgm:animLvl val="lvl"/>
          <dgm:resizeHandles val="exact"/>
        </dgm:presLayoutVars>
      </dgm:prSet>
      <dgm:spPr/>
      <dgm:t>
        <a:bodyPr/>
        <a:lstStyle/>
        <a:p>
          <a:endParaRPr lang="en-US"/>
        </a:p>
      </dgm:t>
    </dgm:pt>
    <dgm:pt modelId="{609DB48C-87AD-4E0A-9F0E-F452DF5D7361}" type="pres">
      <dgm:prSet presAssocID="{1F6385E8-5AAB-4FC1-B236-63758D767EA4}" presName="parentText" presStyleLbl="node1" presStyleIdx="0" presStyleCnt="2">
        <dgm:presLayoutVars>
          <dgm:chMax val="0"/>
          <dgm:bulletEnabled val="1"/>
        </dgm:presLayoutVars>
      </dgm:prSet>
      <dgm:spPr/>
      <dgm:t>
        <a:bodyPr/>
        <a:lstStyle/>
        <a:p>
          <a:endParaRPr lang="en-US"/>
        </a:p>
      </dgm:t>
    </dgm:pt>
    <dgm:pt modelId="{47CE193B-9F07-40F3-B0D7-5E186D45ABFA}" type="pres">
      <dgm:prSet presAssocID="{1F6385E8-5AAB-4FC1-B236-63758D767EA4}" presName="childText" presStyleLbl="revTx" presStyleIdx="0" presStyleCnt="2">
        <dgm:presLayoutVars>
          <dgm:bulletEnabled val="1"/>
        </dgm:presLayoutVars>
      </dgm:prSet>
      <dgm:spPr/>
      <dgm:t>
        <a:bodyPr/>
        <a:lstStyle/>
        <a:p>
          <a:endParaRPr lang="en-US"/>
        </a:p>
      </dgm:t>
    </dgm:pt>
    <dgm:pt modelId="{059C1855-AE66-436B-85DD-6196CE9F488E}" type="pres">
      <dgm:prSet presAssocID="{03B491FF-AD89-45FC-ADB3-96FC9C99367D}" presName="parentText" presStyleLbl="node1" presStyleIdx="1" presStyleCnt="2">
        <dgm:presLayoutVars>
          <dgm:chMax val="0"/>
          <dgm:bulletEnabled val="1"/>
        </dgm:presLayoutVars>
      </dgm:prSet>
      <dgm:spPr/>
      <dgm:t>
        <a:bodyPr/>
        <a:lstStyle/>
        <a:p>
          <a:endParaRPr lang="en-US"/>
        </a:p>
      </dgm:t>
    </dgm:pt>
    <dgm:pt modelId="{CE14AE8D-C248-4209-9090-5D2AC1A9BC45}" type="pres">
      <dgm:prSet presAssocID="{03B491FF-AD89-45FC-ADB3-96FC9C99367D}" presName="childText" presStyleLbl="revTx" presStyleIdx="1" presStyleCnt="2">
        <dgm:presLayoutVars>
          <dgm:bulletEnabled val="1"/>
        </dgm:presLayoutVars>
      </dgm:prSet>
      <dgm:spPr/>
      <dgm:t>
        <a:bodyPr/>
        <a:lstStyle/>
        <a:p>
          <a:endParaRPr lang="en-US"/>
        </a:p>
      </dgm:t>
    </dgm:pt>
  </dgm:ptLst>
  <dgm:cxnLst>
    <dgm:cxn modelId="{7C3509C5-11D3-4BA1-A1B8-248235C08E41}" type="presOf" srcId="{4B8B6028-CFBB-4EB6-9BF7-A4ABFAE2E878}" destId="{FAA0218C-B64A-45AA-AA35-0FE96EBA7524}" srcOrd="0" destOrd="0" presId="urn:microsoft.com/office/officeart/2005/8/layout/vList2"/>
    <dgm:cxn modelId="{7A1D391F-A3CB-44A6-AECA-03EFF5E6E955}" srcId="{1F6385E8-5AAB-4FC1-B236-63758D767EA4}" destId="{7C09126A-C847-4E25-BA2C-E8ACD3FA8762}" srcOrd="0" destOrd="0" parTransId="{65903C64-CF7D-4158-81B3-E041F973053F}" sibTransId="{4CB72025-51A5-4DC0-9CDA-E2CC051EDA26}"/>
    <dgm:cxn modelId="{C206C0C4-401D-4F38-AB49-752FD71D51EF}" type="presOf" srcId="{33EB429C-D5A6-433C-AB28-7DFA69A781F2}" destId="{CE14AE8D-C248-4209-9090-5D2AC1A9BC45}" srcOrd="0" destOrd="0" presId="urn:microsoft.com/office/officeart/2005/8/layout/vList2"/>
    <dgm:cxn modelId="{F588F0B5-EDC6-4696-91D9-29DC5A641D6A}" type="presOf" srcId="{03B491FF-AD89-45FC-ADB3-96FC9C99367D}" destId="{059C1855-AE66-436B-85DD-6196CE9F488E}" srcOrd="0" destOrd="0" presId="urn:microsoft.com/office/officeart/2005/8/layout/vList2"/>
    <dgm:cxn modelId="{45417CF4-13D9-4741-91F9-80E97F726ECA}" type="presOf" srcId="{A71B84F0-C09E-4E8C-B820-FD52200BBC73}" destId="{CE14AE8D-C248-4209-9090-5D2AC1A9BC45}" srcOrd="0" destOrd="2" presId="urn:microsoft.com/office/officeart/2005/8/layout/vList2"/>
    <dgm:cxn modelId="{3DAD9869-DC55-4C6C-8BAD-22BB0933EFA4}" srcId="{03B491FF-AD89-45FC-ADB3-96FC9C99367D}" destId="{A71B84F0-C09E-4E8C-B820-FD52200BBC73}" srcOrd="2" destOrd="0" parTransId="{A82D5B90-E4F9-41F5-827F-DEBEBC60D4F9}" sibTransId="{2AAB8DE0-C226-4773-81FC-B3A0F168DEAE}"/>
    <dgm:cxn modelId="{91AE2370-75E5-4D9B-A52A-94C0D42AC4D4}" type="presOf" srcId="{21F8DD62-ADCB-4185-9E2E-EE38AE1179F6}" destId="{CE14AE8D-C248-4209-9090-5D2AC1A9BC45}" srcOrd="0" destOrd="1" presId="urn:microsoft.com/office/officeart/2005/8/layout/vList2"/>
    <dgm:cxn modelId="{EBECFCCB-5C1C-4EA3-B881-B4E2A8C9EE83}" srcId="{1F6385E8-5AAB-4FC1-B236-63758D767EA4}" destId="{39F73D2B-9816-4989-9878-DAA89873E5EB}" srcOrd="2" destOrd="0" parTransId="{47D7D8EB-F4CA-4354-AEF6-0007623A151B}" sibTransId="{DD69926A-5B0D-4979-934A-7E587BC1E3B9}"/>
    <dgm:cxn modelId="{2EBA66BB-74BA-4550-A28C-69AABA253FE0}" srcId="{03B491FF-AD89-45FC-ADB3-96FC9C99367D}" destId="{33EB429C-D5A6-433C-AB28-7DFA69A781F2}" srcOrd="0" destOrd="0" parTransId="{01E0D4CC-559A-45EE-9520-D4698FE9F07E}" sibTransId="{BD60CA18-C1F2-44BE-853A-04461EDB5473}"/>
    <dgm:cxn modelId="{0162D36A-331E-4E85-878F-651A4A81B7FE}" srcId="{03B491FF-AD89-45FC-ADB3-96FC9C99367D}" destId="{21F8DD62-ADCB-4185-9E2E-EE38AE1179F6}" srcOrd="1" destOrd="0" parTransId="{4BF381F0-09D2-48B5-866D-9E3BEC6336C3}" sibTransId="{3871A1C4-8151-4E06-9299-C7913A04D80A}"/>
    <dgm:cxn modelId="{62F4CE9F-5C2B-41BD-99E2-48739A0219FB}" type="presOf" srcId="{39F73D2B-9816-4989-9878-DAA89873E5EB}" destId="{47CE193B-9F07-40F3-B0D7-5E186D45ABFA}" srcOrd="0" destOrd="2" presId="urn:microsoft.com/office/officeart/2005/8/layout/vList2"/>
    <dgm:cxn modelId="{145F5C4E-3785-4DC6-BF42-D548AF4AE22E}" type="presOf" srcId="{CD62C36B-54C5-4CB1-812D-5AE06A67ADA7}" destId="{47CE193B-9F07-40F3-B0D7-5E186D45ABFA}" srcOrd="0" destOrd="1" presId="urn:microsoft.com/office/officeart/2005/8/layout/vList2"/>
    <dgm:cxn modelId="{582C855D-7380-4060-93BC-E696A26E6DDB}" srcId="{1F6385E8-5AAB-4FC1-B236-63758D767EA4}" destId="{CD62C36B-54C5-4CB1-812D-5AE06A67ADA7}" srcOrd="1" destOrd="0" parTransId="{36B85CFF-805B-4F7A-B10A-0307F5E44D6D}" sibTransId="{D06C7447-583E-4893-AC3F-DC975102FBE7}"/>
    <dgm:cxn modelId="{7E5D79DE-4508-42BC-9364-769B2FC1C787}" type="presOf" srcId="{1F6385E8-5AAB-4FC1-B236-63758D767EA4}" destId="{609DB48C-87AD-4E0A-9F0E-F452DF5D7361}" srcOrd="0" destOrd="0" presId="urn:microsoft.com/office/officeart/2005/8/layout/vList2"/>
    <dgm:cxn modelId="{17F303F2-E30C-4214-B0C2-A3002981CFBB}" srcId="{4B8B6028-CFBB-4EB6-9BF7-A4ABFAE2E878}" destId="{03B491FF-AD89-45FC-ADB3-96FC9C99367D}" srcOrd="1" destOrd="0" parTransId="{C41B4CE5-7220-48A0-8CE8-DDED420527E1}" sibTransId="{BF27E234-59FE-49BB-9DC6-85FB11B6DD72}"/>
    <dgm:cxn modelId="{1D81CB74-4E3C-4207-9C1E-2407D558CC2B}" type="presOf" srcId="{7C09126A-C847-4E25-BA2C-E8ACD3FA8762}" destId="{47CE193B-9F07-40F3-B0D7-5E186D45ABFA}" srcOrd="0" destOrd="0" presId="urn:microsoft.com/office/officeart/2005/8/layout/vList2"/>
    <dgm:cxn modelId="{B05888A1-E381-46C3-81D5-8E8CE9BC7B07}" srcId="{4B8B6028-CFBB-4EB6-9BF7-A4ABFAE2E878}" destId="{1F6385E8-5AAB-4FC1-B236-63758D767EA4}" srcOrd="0" destOrd="0" parTransId="{734EF871-650E-4E5F-9C98-CA5B54096BA9}" sibTransId="{BC2893A1-1F7D-4443-ADF2-16DF0C6F6F61}"/>
    <dgm:cxn modelId="{B9695BFD-8E00-404B-B9CC-8CAC98C16F4E}" type="presParOf" srcId="{FAA0218C-B64A-45AA-AA35-0FE96EBA7524}" destId="{609DB48C-87AD-4E0A-9F0E-F452DF5D7361}" srcOrd="0" destOrd="0" presId="urn:microsoft.com/office/officeart/2005/8/layout/vList2"/>
    <dgm:cxn modelId="{3E7CD60E-CA07-476C-83C6-31B3A8107957}" type="presParOf" srcId="{FAA0218C-B64A-45AA-AA35-0FE96EBA7524}" destId="{47CE193B-9F07-40F3-B0D7-5E186D45ABFA}" srcOrd="1" destOrd="0" presId="urn:microsoft.com/office/officeart/2005/8/layout/vList2"/>
    <dgm:cxn modelId="{071BC906-F67E-4ED1-98A4-C7D650319223}" type="presParOf" srcId="{FAA0218C-B64A-45AA-AA35-0FE96EBA7524}" destId="{059C1855-AE66-436B-85DD-6196CE9F488E}" srcOrd="2" destOrd="0" presId="urn:microsoft.com/office/officeart/2005/8/layout/vList2"/>
    <dgm:cxn modelId="{6BF543CB-E28F-45E2-8111-4DB61945614E}" type="presParOf" srcId="{FAA0218C-B64A-45AA-AA35-0FE96EBA7524}" destId="{CE14AE8D-C248-4209-9090-5D2AC1A9BC45}"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4000AD-2882-4CDD-B525-683FB6256D77}"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9136E2F4-7356-4631-8D27-281FC91706A9}">
      <dgm:prSet/>
      <dgm:spPr/>
      <dgm:t>
        <a:bodyPr/>
        <a:lstStyle/>
        <a:p>
          <a:r>
            <a:rPr lang="en-US"/>
            <a:t>State the issue</a:t>
          </a:r>
        </a:p>
      </dgm:t>
    </dgm:pt>
    <dgm:pt modelId="{F947D533-ED0F-4D13-B6A7-AF65A4F34B64}" type="parTrans" cxnId="{84B619DB-E06D-4151-9763-098000D7985E}">
      <dgm:prSet/>
      <dgm:spPr/>
      <dgm:t>
        <a:bodyPr/>
        <a:lstStyle/>
        <a:p>
          <a:endParaRPr lang="en-US"/>
        </a:p>
      </dgm:t>
    </dgm:pt>
    <dgm:pt modelId="{5AF70DC3-DEC0-410D-9F92-5F91FB8E2504}" type="sibTrans" cxnId="{84B619DB-E06D-4151-9763-098000D7985E}">
      <dgm:prSet/>
      <dgm:spPr/>
      <dgm:t>
        <a:bodyPr/>
        <a:lstStyle/>
        <a:p>
          <a:pPr>
            <a:lnSpc>
              <a:spcPct val="100000"/>
            </a:lnSpc>
          </a:pPr>
          <a:endParaRPr lang="en-US"/>
        </a:p>
      </dgm:t>
    </dgm:pt>
    <dgm:pt modelId="{0D824610-A0EE-49CC-962B-7F74EAB78A3D}">
      <dgm:prSet/>
      <dgm:spPr/>
      <dgm:t>
        <a:bodyPr/>
        <a:lstStyle/>
        <a:p>
          <a:r>
            <a:rPr lang="en-US"/>
            <a:t>Approach and process</a:t>
          </a:r>
        </a:p>
      </dgm:t>
    </dgm:pt>
    <dgm:pt modelId="{0E7277CF-9F03-43D5-A21A-08FBF2E9F50A}" type="parTrans" cxnId="{13BC42C8-D552-4767-9BC3-2A75585E3BB7}">
      <dgm:prSet/>
      <dgm:spPr/>
      <dgm:t>
        <a:bodyPr/>
        <a:lstStyle/>
        <a:p>
          <a:endParaRPr lang="en-US"/>
        </a:p>
      </dgm:t>
    </dgm:pt>
    <dgm:pt modelId="{1DF2E630-882D-42C0-996B-3AEC1A63FCDF}" type="sibTrans" cxnId="{13BC42C8-D552-4767-9BC3-2A75585E3BB7}">
      <dgm:prSet/>
      <dgm:spPr/>
      <dgm:t>
        <a:bodyPr/>
        <a:lstStyle/>
        <a:p>
          <a:pPr>
            <a:lnSpc>
              <a:spcPct val="100000"/>
            </a:lnSpc>
          </a:pPr>
          <a:endParaRPr lang="en-US"/>
        </a:p>
      </dgm:t>
    </dgm:pt>
    <dgm:pt modelId="{A84C4763-F982-4EC7-99DA-D3C7BC5838DE}">
      <dgm:prSet/>
      <dgm:spPr/>
      <dgm:t>
        <a:bodyPr/>
        <a:lstStyle/>
        <a:p>
          <a:r>
            <a:rPr lang="en-US"/>
            <a:t>Seagate real life example</a:t>
          </a:r>
        </a:p>
      </dgm:t>
    </dgm:pt>
    <dgm:pt modelId="{41C0EFFC-A512-43B1-A3B2-8A66BF9F5602}" type="parTrans" cxnId="{E25F736E-5266-4843-B6D1-00B4F532D0BA}">
      <dgm:prSet/>
      <dgm:spPr/>
      <dgm:t>
        <a:bodyPr/>
        <a:lstStyle/>
        <a:p>
          <a:endParaRPr lang="en-US"/>
        </a:p>
      </dgm:t>
    </dgm:pt>
    <dgm:pt modelId="{F941758B-8D35-4DEE-B917-70CA8FA36DD0}" type="sibTrans" cxnId="{E25F736E-5266-4843-B6D1-00B4F532D0BA}">
      <dgm:prSet/>
      <dgm:spPr/>
      <dgm:t>
        <a:bodyPr/>
        <a:lstStyle/>
        <a:p>
          <a:pPr>
            <a:lnSpc>
              <a:spcPct val="100000"/>
            </a:lnSpc>
          </a:pPr>
          <a:endParaRPr lang="en-US"/>
        </a:p>
      </dgm:t>
    </dgm:pt>
    <dgm:pt modelId="{0F19EF87-CC76-424A-8DE2-E062084F1F94}">
      <dgm:prSet/>
      <dgm:spPr/>
      <dgm:t>
        <a:bodyPr/>
        <a:lstStyle/>
        <a:p>
          <a:r>
            <a:rPr lang="en-US"/>
            <a:t>Website</a:t>
          </a:r>
        </a:p>
      </dgm:t>
    </dgm:pt>
    <dgm:pt modelId="{B8D24D65-C9CF-4D4D-919A-CC0E9A235060}" type="parTrans" cxnId="{4601DDF1-645C-479D-B67E-080343DF6493}">
      <dgm:prSet/>
      <dgm:spPr/>
      <dgm:t>
        <a:bodyPr/>
        <a:lstStyle/>
        <a:p>
          <a:endParaRPr lang="en-US"/>
        </a:p>
      </dgm:t>
    </dgm:pt>
    <dgm:pt modelId="{E694C924-C70E-44F5-B0A4-0F776C082BC6}" type="sibTrans" cxnId="{4601DDF1-645C-479D-B67E-080343DF6493}">
      <dgm:prSet/>
      <dgm:spPr/>
      <dgm:t>
        <a:bodyPr/>
        <a:lstStyle/>
        <a:p>
          <a:pPr>
            <a:lnSpc>
              <a:spcPct val="100000"/>
            </a:lnSpc>
          </a:pPr>
          <a:endParaRPr lang="en-US"/>
        </a:p>
      </dgm:t>
    </dgm:pt>
    <dgm:pt modelId="{68C485DB-A4D7-42E8-8EB5-44E5957CC9E2}">
      <dgm:prSet/>
      <dgm:spPr/>
      <dgm:t>
        <a:bodyPr/>
        <a:lstStyle/>
        <a:p>
          <a:r>
            <a:rPr lang="en-US"/>
            <a:t>Ideas/suggestions</a:t>
          </a:r>
        </a:p>
      </dgm:t>
    </dgm:pt>
    <dgm:pt modelId="{8682F9FF-CBB2-4E61-9949-447844082202}" type="parTrans" cxnId="{594E3B0F-D7BD-440C-8DC4-3D4DAF61EE00}">
      <dgm:prSet/>
      <dgm:spPr/>
      <dgm:t>
        <a:bodyPr/>
        <a:lstStyle/>
        <a:p>
          <a:endParaRPr lang="en-US"/>
        </a:p>
      </dgm:t>
    </dgm:pt>
    <dgm:pt modelId="{5C6A3AEF-16BA-4E97-B4D9-61EBA448E61B}" type="sibTrans" cxnId="{594E3B0F-D7BD-440C-8DC4-3D4DAF61EE00}">
      <dgm:prSet/>
      <dgm:spPr/>
      <dgm:t>
        <a:bodyPr/>
        <a:lstStyle/>
        <a:p>
          <a:pPr>
            <a:lnSpc>
              <a:spcPct val="100000"/>
            </a:lnSpc>
          </a:pPr>
          <a:endParaRPr lang="en-US"/>
        </a:p>
      </dgm:t>
    </dgm:pt>
    <dgm:pt modelId="{C283F644-21FB-43A7-986E-0F7EA5EE0518}">
      <dgm:prSet/>
      <dgm:spPr/>
      <dgm:t>
        <a:bodyPr/>
        <a:lstStyle/>
        <a:p>
          <a:r>
            <a:rPr lang="en-US"/>
            <a:t>Roadblocks</a:t>
          </a:r>
        </a:p>
      </dgm:t>
    </dgm:pt>
    <dgm:pt modelId="{82CEC4FE-F67D-4766-B8B1-952B9374FC7C}" type="parTrans" cxnId="{F1D42806-4F87-4943-8EEB-C5F35F564DDE}">
      <dgm:prSet/>
      <dgm:spPr/>
      <dgm:t>
        <a:bodyPr/>
        <a:lstStyle/>
        <a:p>
          <a:endParaRPr lang="en-US"/>
        </a:p>
      </dgm:t>
    </dgm:pt>
    <dgm:pt modelId="{30E96A01-D894-4897-97D9-6B6EF89DD4C2}" type="sibTrans" cxnId="{F1D42806-4F87-4943-8EEB-C5F35F564DDE}">
      <dgm:prSet/>
      <dgm:spPr/>
      <dgm:t>
        <a:bodyPr/>
        <a:lstStyle/>
        <a:p>
          <a:endParaRPr lang="en-US"/>
        </a:p>
      </dgm:t>
    </dgm:pt>
    <dgm:pt modelId="{BE2BD616-79EA-41EA-96F8-DAFA85113BB0}" type="pres">
      <dgm:prSet presAssocID="{524000AD-2882-4CDD-B525-683FB6256D77}" presName="vert0" presStyleCnt="0">
        <dgm:presLayoutVars>
          <dgm:dir/>
          <dgm:animOne val="branch"/>
          <dgm:animLvl val="lvl"/>
        </dgm:presLayoutVars>
      </dgm:prSet>
      <dgm:spPr/>
      <dgm:t>
        <a:bodyPr/>
        <a:lstStyle/>
        <a:p>
          <a:endParaRPr lang="en-US"/>
        </a:p>
      </dgm:t>
    </dgm:pt>
    <dgm:pt modelId="{7B538E5D-3275-44F8-B2FA-460C0027A8E8}" type="pres">
      <dgm:prSet presAssocID="{9136E2F4-7356-4631-8D27-281FC91706A9}" presName="thickLine" presStyleLbl="alignNode1" presStyleIdx="0" presStyleCnt="6"/>
      <dgm:spPr/>
    </dgm:pt>
    <dgm:pt modelId="{B8897AEA-D97E-4E07-A3FD-71630815DE01}" type="pres">
      <dgm:prSet presAssocID="{9136E2F4-7356-4631-8D27-281FC91706A9}" presName="horz1" presStyleCnt="0"/>
      <dgm:spPr/>
    </dgm:pt>
    <dgm:pt modelId="{3BC23A8B-B1D7-4239-B963-A89CEAD32666}" type="pres">
      <dgm:prSet presAssocID="{9136E2F4-7356-4631-8D27-281FC91706A9}" presName="tx1" presStyleLbl="revTx" presStyleIdx="0" presStyleCnt="6"/>
      <dgm:spPr/>
      <dgm:t>
        <a:bodyPr/>
        <a:lstStyle/>
        <a:p>
          <a:endParaRPr lang="en-US"/>
        </a:p>
      </dgm:t>
    </dgm:pt>
    <dgm:pt modelId="{182AA032-07F1-46E9-B527-008D590064A3}" type="pres">
      <dgm:prSet presAssocID="{9136E2F4-7356-4631-8D27-281FC91706A9}" presName="vert1" presStyleCnt="0"/>
      <dgm:spPr/>
    </dgm:pt>
    <dgm:pt modelId="{4BC4D196-2FD4-4FA6-8C45-81CD83927B47}" type="pres">
      <dgm:prSet presAssocID="{0D824610-A0EE-49CC-962B-7F74EAB78A3D}" presName="thickLine" presStyleLbl="alignNode1" presStyleIdx="1" presStyleCnt="6"/>
      <dgm:spPr/>
    </dgm:pt>
    <dgm:pt modelId="{426215F7-9955-4CD7-9903-BB54C74001EF}" type="pres">
      <dgm:prSet presAssocID="{0D824610-A0EE-49CC-962B-7F74EAB78A3D}" presName="horz1" presStyleCnt="0"/>
      <dgm:spPr/>
    </dgm:pt>
    <dgm:pt modelId="{9AC4C29F-0620-4509-A5C3-A3441DAD09C6}" type="pres">
      <dgm:prSet presAssocID="{0D824610-A0EE-49CC-962B-7F74EAB78A3D}" presName="tx1" presStyleLbl="revTx" presStyleIdx="1" presStyleCnt="6"/>
      <dgm:spPr/>
      <dgm:t>
        <a:bodyPr/>
        <a:lstStyle/>
        <a:p>
          <a:endParaRPr lang="en-US"/>
        </a:p>
      </dgm:t>
    </dgm:pt>
    <dgm:pt modelId="{0F2808A3-D9BC-49A4-BB16-EF3B554471F7}" type="pres">
      <dgm:prSet presAssocID="{0D824610-A0EE-49CC-962B-7F74EAB78A3D}" presName="vert1" presStyleCnt="0"/>
      <dgm:spPr/>
    </dgm:pt>
    <dgm:pt modelId="{5563CF06-5534-4561-BBA4-579E84EC65F8}" type="pres">
      <dgm:prSet presAssocID="{A84C4763-F982-4EC7-99DA-D3C7BC5838DE}" presName="thickLine" presStyleLbl="alignNode1" presStyleIdx="2" presStyleCnt="6"/>
      <dgm:spPr/>
    </dgm:pt>
    <dgm:pt modelId="{6F8622C4-BC85-467A-A7BD-05CC94139038}" type="pres">
      <dgm:prSet presAssocID="{A84C4763-F982-4EC7-99DA-D3C7BC5838DE}" presName="horz1" presStyleCnt="0"/>
      <dgm:spPr/>
    </dgm:pt>
    <dgm:pt modelId="{32F8C2AB-F1CE-4BBF-9868-A05A357CEC78}" type="pres">
      <dgm:prSet presAssocID="{A84C4763-F982-4EC7-99DA-D3C7BC5838DE}" presName="tx1" presStyleLbl="revTx" presStyleIdx="2" presStyleCnt="6"/>
      <dgm:spPr/>
      <dgm:t>
        <a:bodyPr/>
        <a:lstStyle/>
        <a:p>
          <a:endParaRPr lang="en-US"/>
        </a:p>
      </dgm:t>
    </dgm:pt>
    <dgm:pt modelId="{3533BE92-11C5-4031-B5A9-49743F0F2E6B}" type="pres">
      <dgm:prSet presAssocID="{A84C4763-F982-4EC7-99DA-D3C7BC5838DE}" presName="vert1" presStyleCnt="0"/>
      <dgm:spPr/>
    </dgm:pt>
    <dgm:pt modelId="{63444C44-B614-4FBA-AE3A-21435C894324}" type="pres">
      <dgm:prSet presAssocID="{0F19EF87-CC76-424A-8DE2-E062084F1F94}" presName="thickLine" presStyleLbl="alignNode1" presStyleIdx="3" presStyleCnt="6"/>
      <dgm:spPr/>
    </dgm:pt>
    <dgm:pt modelId="{65258210-EDDE-46B7-A570-DCA1155667C9}" type="pres">
      <dgm:prSet presAssocID="{0F19EF87-CC76-424A-8DE2-E062084F1F94}" presName="horz1" presStyleCnt="0"/>
      <dgm:spPr/>
    </dgm:pt>
    <dgm:pt modelId="{F42E37EF-8111-443C-8C4B-D60033C59508}" type="pres">
      <dgm:prSet presAssocID="{0F19EF87-CC76-424A-8DE2-E062084F1F94}" presName="tx1" presStyleLbl="revTx" presStyleIdx="3" presStyleCnt="6"/>
      <dgm:spPr/>
      <dgm:t>
        <a:bodyPr/>
        <a:lstStyle/>
        <a:p>
          <a:endParaRPr lang="en-US"/>
        </a:p>
      </dgm:t>
    </dgm:pt>
    <dgm:pt modelId="{9359C454-E9A1-4682-8EC1-A2685C0C0C8C}" type="pres">
      <dgm:prSet presAssocID="{0F19EF87-CC76-424A-8DE2-E062084F1F94}" presName="vert1" presStyleCnt="0"/>
      <dgm:spPr/>
    </dgm:pt>
    <dgm:pt modelId="{03C7AE14-12DA-4EAC-B1FE-59F81AE40732}" type="pres">
      <dgm:prSet presAssocID="{68C485DB-A4D7-42E8-8EB5-44E5957CC9E2}" presName="thickLine" presStyleLbl="alignNode1" presStyleIdx="4" presStyleCnt="6"/>
      <dgm:spPr/>
    </dgm:pt>
    <dgm:pt modelId="{3EB1E297-62F8-4F9F-BBF8-1C0C28CA2FE6}" type="pres">
      <dgm:prSet presAssocID="{68C485DB-A4D7-42E8-8EB5-44E5957CC9E2}" presName="horz1" presStyleCnt="0"/>
      <dgm:spPr/>
    </dgm:pt>
    <dgm:pt modelId="{538AB282-718F-4A22-9E2E-76AB8D959570}" type="pres">
      <dgm:prSet presAssocID="{68C485DB-A4D7-42E8-8EB5-44E5957CC9E2}" presName="tx1" presStyleLbl="revTx" presStyleIdx="4" presStyleCnt="6"/>
      <dgm:spPr/>
      <dgm:t>
        <a:bodyPr/>
        <a:lstStyle/>
        <a:p>
          <a:endParaRPr lang="en-US"/>
        </a:p>
      </dgm:t>
    </dgm:pt>
    <dgm:pt modelId="{8E66521D-B871-4B06-BD90-D2D498DE62A1}" type="pres">
      <dgm:prSet presAssocID="{68C485DB-A4D7-42E8-8EB5-44E5957CC9E2}" presName="vert1" presStyleCnt="0"/>
      <dgm:spPr/>
    </dgm:pt>
    <dgm:pt modelId="{0D52246E-DEC3-4FA0-BEB3-2518A43A625E}" type="pres">
      <dgm:prSet presAssocID="{C283F644-21FB-43A7-986E-0F7EA5EE0518}" presName="thickLine" presStyleLbl="alignNode1" presStyleIdx="5" presStyleCnt="6"/>
      <dgm:spPr/>
    </dgm:pt>
    <dgm:pt modelId="{C7FCCD85-5AF3-4A48-824A-A5B4E1E8E8D0}" type="pres">
      <dgm:prSet presAssocID="{C283F644-21FB-43A7-986E-0F7EA5EE0518}" presName="horz1" presStyleCnt="0"/>
      <dgm:spPr/>
    </dgm:pt>
    <dgm:pt modelId="{966D8ACB-2D78-4F04-9B46-BC43973E14D8}" type="pres">
      <dgm:prSet presAssocID="{C283F644-21FB-43A7-986E-0F7EA5EE0518}" presName="tx1" presStyleLbl="revTx" presStyleIdx="5" presStyleCnt="6"/>
      <dgm:spPr/>
      <dgm:t>
        <a:bodyPr/>
        <a:lstStyle/>
        <a:p>
          <a:endParaRPr lang="en-US"/>
        </a:p>
      </dgm:t>
    </dgm:pt>
    <dgm:pt modelId="{218C0751-A05C-439A-9C85-0C6605EFC850}" type="pres">
      <dgm:prSet presAssocID="{C283F644-21FB-43A7-986E-0F7EA5EE0518}" presName="vert1" presStyleCnt="0"/>
      <dgm:spPr/>
    </dgm:pt>
  </dgm:ptLst>
  <dgm:cxnLst>
    <dgm:cxn modelId="{E25F736E-5266-4843-B6D1-00B4F532D0BA}" srcId="{524000AD-2882-4CDD-B525-683FB6256D77}" destId="{A84C4763-F982-4EC7-99DA-D3C7BC5838DE}" srcOrd="2" destOrd="0" parTransId="{41C0EFFC-A512-43B1-A3B2-8A66BF9F5602}" sibTransId="{F941758B-8D35-4DEE-B917-70CA8FA36DD0}"/>
    <dgm:cxn modelId="{F1D42806-4F87-4943-8EEB-C5F35F564DDE}" srcId="{524000AD-2882-4CDD-B525-683FB6256D77}" destId="{C283F644-21FB-43A7-986E-0F7EA5EE0518}" srcOrd="5" destOrd="0" parTransId="{82CEC4FE-F67D-4766-B8B1-952B9374FC7C}" sibTransId="{30E96A01-D894-4897-97D9-6B6EF89DD4C2}"/>
    <dgm:cxn modelId="{DEFB257A-6051-475C-A986-3B341F7F2068}" type="presOf" srcId="{9136E2F4-7356-4631-8D27-281FC91706A9}" destId="{3BC23A8B-B1D7-4239-B963-A89CEAD32666}" srcOrd="0" destOrd="0" presId="urn:microsoft.com/office/officeart/2008/layout/LinedList"/>
    <dgm:cxn modelId="{84B619DB-E06D-4151-9763-098000D7985E}" srcId="{524000AD-2882-4CDD-B525-683FB6256D77}" destId="{9136E2F4-7356-4631-8D27-281FC91706A9}" srcOrd="0" destOrd="0" parTransId="{F947D533-ED0F-4D13-B6A7-AF65A4F34B64}" sibTransId="{5AF70DC3-DEC0-410D-9F92-5F91FB8E2504}"/>
    <dgm:cxn modelId="{594E3B0F-D7BD-440C-8DC4-3D4DAF61EE00}" srcId="{524000AD-2882-4CDD-B525-683FB6256D77}" destId="{68C485DB-A4D7-42E8-8EB5-44E5957CC9E2}" srcOrd="4" destOrd="0" parTransId="{8682F9FF-CBB2-4E61-9949-447844082202}" sibTransId="{5C6A3AEF-16BA-4E97-B4D9-61EBA448E61B}"/>
    <dgm:cxn modelId="{8A321D1E-CA2A-47A4-9C7A-998337DEBAC6}" type="presOf" srcId="{0D824610-A0EE-49CC-962B-7F74EAB78A3D}" destId="{9AC4C29F-0620-4509-A5C3-A3441DAD09C6}" srcOrd="0" destOrd="0" presId="urn:microsoft.com/office/officeart/2008/layout/LinedList"/>
    <dgm:cxn modelId="{0A29E1A6-E721-4F30-861B-CB92D0F4D2FD}" type="presOf" srcId="{524000AD-2882-4CDD-B525-683FB6256D77}" destId="{BE2BD616-79EA-41EA-96F8-DAFA85113BB0}" srcOrd="0" destOrd="0" presId="urn:microsoft.com/office/officeart/2008/layout/LinedList"/>
    <dgm:cxn modelId="{4601DDF1-645C-479D-B67E-080343DF6493}" srcId="{524000AD-2882-4CDD-B525-683FB6256D77}" destId="{0F19EF87-CC76-424A-8DE2-E062084F1F94}" srcOrd="3" destOrd="0" parTransId="{B8D24D65-C9CF-4D4D-919A-CC0E9A235060}" sibTransId="{E694C924-C70E-44F5-B0A4-0F776C082BC6}"/>
    <dgm:cxn modelId="{F92609CB-9D70-4195-9620-D43B0D29459D}" type="presOf" srcId="{A84C4763-F982-4EC7-99DA-D3C7BC5838DE}" destId="{32F8C2AB-F1CE-4BBF-9868-A05A357CEC78}" srcOrd="0" destOrd="0" presId="urn:microsoft.com/office/officeart/2008/layout/LinedList"/>
    <dgm:cxn modelId="{13BC42C8-D552-4767-9BC3-2A75585E3BB7}" srcId="{524000AD-2882-4CDD-B525-683FB6256D77}" destId="{0D824610-A0EE-49CC-962B-7F74EAB78A3D}" srcOrd="1" destOrd="0" parTransId="{0E7277CF-9F03-43D5-A21A-08FBF2E9F50A}" sibTransId="{1DF2E630-882D-42C0-996B-3AEC1A63FCDF}"/>
    <dgm:cxn modelId="{6E88DDA0-FC2F-4873-B137-65CBBAB4DEFC}" type="presOf" srcId="{0F19EF87-CC76-424A-8DE2-E062084F1F94}" destId="{F42E37EF-8111-443C-8C4B-D60033C59508}" srcOrd="0" destOrd="0" presId="urn:microsoft.com/office/officeart/2008/layout/LinedList"/>
    <dgm:cxn modelId="{D433C41C-5AEF-4974-AC6E-DA54BC3A7C67}" type="presOf" srcId="{C283F644-21FB-43A7-986E-0F7EA5EE0518}" destId="{966D8ACB-2D78-4F04-9B46-BC43973E14D8}" srcOrd="0" destOrd="0" presId="urn:microsoft.com/office/officeart/2008/layout/LinedList"/>
    <dgm:cxn modelId="{AAEB5721-D50F-4D4E-A3CA-C723F20B7B13}" type="presOf" srcId="{68C485DB-A4D7-42E8-8EB5-44E5957CC9E2}" destId="{538AB282-718F-4A22-9E2E-76AB8D959570}" srcOrd="0" destOrd="0" presId="urn:microsoft.com/office/officeart/2008/layout/LinedList"/>
    <dgm:cxn modelId="{E9DB9209-30C3-44E8-9DA3-6518AEA7B33D}" type="presParOf" srcId="{BE2BD616-79EA-41EA-96F8-DAFA85113BB0}" destId="{7B538E5D-3275-44F8-B2FA-460C0027A8E8}" srcOrd="0" destOrd="0" presId="urn:microsoft.com/office/officeart/2008/layout/LinedList"/>
    <dgm:cxn modelId="{8CBE70D9-2AC8-482A-9A20-97157067D809}" type="presParOf" srcId="{BE2BD616-79EA-41EA-96F8-DAFA85113BB0}" destId="{B8897AEA-D97E-4E07-A3FD-71630815DE01}" srcOrd="1" destOrd="0" presId="urn:microsoft.com/office/officeart/2008/layout/LinedList"/>
    <dgm:cxn modelId="{41B86985-D97B-48DA-BFB3-0F410D06B1E9}" type="presParOf" srcId="{B8897AEA-D97E-4E07-A3FD-71630815DE01}" destId="{3BC23A8B-B1D7-4239-B963-A89CEAD32666}" srcOrd="0" destOrd="0" presId="urn:microsoft.com/office/officeart/2008/layout/LinedList"/>
    <dgm:cxn modelId="{9FA14733-BD2D-440A-AE6C-F5A04CE0622F}" type="presParOf" srcId="{B8897AEA-D97E-4E07-A3FD-71630815DE01}" destId="{182AA032-07F1-46E9-B527-008D590064A3}" srcOrd="1" destOrd="0" presId="urn:microsoft.com/office/officeart/2008/layout/LinedList"/>
    <dgm:cxn modelId="{52D8BCC9-ECE5-4087-A313-06B43347CCB6}" type="presParOf" srcId="{BE2BD616-79EA-41EA-96F8-DAFA85113BB0}" destId="{4BC4D196-2FD4-4FA6-8C45-81CD83927B47}" srcOrd="2" destOrd="0" presId="urn:microsoft.com/office/officeart/2008/layout/LinedList"/>
    <dgm:cxn modelId="{C5C2E577-7812-4CF5-BAD1-53701C0AECB3}" type="presParOf" srcId="{BE2BD616-79EA-41EA-96F8-DAFA85113BB0}" destId="{426215F7-9955-4CD7-9903-BB54C74001EF}" srcOrd="3" destOrd="0" presId="urn:microsoft.com/office/officeart/2008/layout/LinedList"/>
    <dgm:cxn modelId="{3C681F87-42B7-4D56-8CE7-5978728BE78A}" type="presParOf" srcId="{426215F7-9955-4CD7-9903-BB54C74001EF}" destId="{9AC4C29F-0620-4509-A5C3-A3441DAD09C6}" srcOrd="0" destOrd="0" presId="urn:microsoft.com/office/officeart/2008/layout/LinedList"/>
    <dgm:cxn modelId="{478274D0-24AE-491A-995E-5293AAFA00AD}" type="presParOf" srcId="{426215F7-9955-4CD7-9903-BB54C74001EF}" destId="{0F2808A3-D9BC-49A4-BB16-EF3B554471F7}" srcOrd="1" destOrd="0" presId="urn:microsoft.com/office/officeart/2008/layout/LinedList"/>
    <dgm:cxn modelId="{E15367C4-1147-4D5F-A591-E21C272F951F}" type="presParOf" srcId="{BE2BD616-79EA-41EA-96F8-DAFA85113BB0}" destId="{5563CF06-5534-4561-BBA4-579E84EC65F8}" srcOrd="4" destOrd="0" presId="urn:microsoft.com/office/officeart/2008/layout/LinedList"/>
    <dgm:cxn modelId="{EC245751-89D7-4839-A613-C9665402B695}" type="presParOf" srcId="{BE2BD616-79EA-41EA-96F8-DAFA85113BB0}" destId="{6F8622C4-BC85-467A-A7BD-05CC94139038}" srcOrd="5" destOrd="0" presId="urn:microsoft.com/office/officeart/2008/layout/LinedList"/>
    <dgm:cxn modelId="{094FBF64-F3BC-40BD-BFA5-38C11FE21C75}" type="presParOf" srcId="{6F8622C4-BC85-467A-A7BD-05CC94139038}" destId="{32F8C2AB-F1CE-4BBF-9868-A05A357CEC78}" srcOrd="0" destOrd="0" presId="urn:microsoft.com/office/officeart/2008/layout/LinedList"/>
    <dgm:cxn modelId="{76F3C286-15E3-4056-AE43-0F9A9445CB64}" type="presParOf" srcId="{6F8622C4-BC85-467A-A7BD-05CC94139038}" destId="{3533BE92-11C5-4031-B5A9-49743F0F2E6B}" srcOrd="1" destOrd="0" presId="urn:microsoft.com/office/officeart/2008/layout/LinedList"/>
    <dgm:cxn modelId="{F685C22C-56C9-4800-9474-51B5854D558E}" type="presParOf" srcId="{BE2BD616-79EA-41EA-96F8-DAFA85113BB0}" destId="{63444C44-B614-4FBA-AE3A-21435C894324}" srcOrd="6" destOrd="0" presId="urn:microsoft.com/office/officeart/2008/layout/LinedList"/>
    <dgm:cxn modelId="{EF928431-6570-4133-AF2D-CCB27DCE7ABC}" type="presParOf" srcId="{BE2BD616-79EA-41EA-96F8-DAFA85113BB0}" destId="{65258210-EDDE-46B7-A570-DCA1155667C9}" srcOrd="7" destOrd="0" presId="urn:microsoft.com/office/officeart/2008/layout/LinedList"/>
    <dgm:cxn modelId="{CEC9FD4A-E51A-4D09-9EE5-0FA9B1E46F82}" type="presParOf" srcId="{65258210-EDDE-46B7-A570-DCA1155667C9}" destId="{F42E37EF-8111-443C-8C4B-D60033C59508}" srcOrd="0" destOrd="0" presId="urn:microsoft.com/office/officeart/2008/layout/LinedList"/>
    <dgm:cxn modelId="{E926CE84-462F-4103-9228-12B07B05E241}" type="presParOf" srcId="{65258210-EDDE-46B7-A570-DCA1155667C9}" destId="{9359C454-E9A1-4682-8EC1-A2685C0C0C8C}" srcOrd="1" destOrd="0" presId="urn:microsoft.com/office/officeart/2008/layout/LinedList"/>
    <dgm:cxn modelId="{C070EE50-0C81-49FA-BD82-3537F6E924BC}" type="presParOf" srcId="{BE2BD616-79EA-41EA-96F8-DAFA85113BB0}" destId="{03C7AE14-12DA-4EAC-B1FE-59F81AE40732}" srcOrd="8" destOrd="0" presId="urn:microsoft.com/office/officeart/2008/layout/LinedList"/>
    <dgm:cxn modelId="{F8B2EE14-AE23-4CCD-8059-8CACA6966AD5}" type="presParOf" srcId="{BE2BD616-79EA-41EA-96F8-DAFA85113BB0}" destId="{3EB1E297-62F8-4F9F-BBF8-1C0C28CA2FE6}" srcOrd="9" destOrd="0" presId="urn:microsoft.com/office/officeart/2008/layout/LinedList"/>
    <dgm:cxn modelId="{4CB5976B-E3B8-4AFF-940D-9D9DF4635B2E}" type="presParOf" srcId="{3EB1E297-62F8-4F9F-BBF8-1C0C28CA2FE6}" destId="{538AB282-718F-4A22-9E2E-76AB8D959570}" srcOrd="0" destOrd="0" presId="urn:microsoft.com/office/officeart/2008/layout/LinedList"/>
    <dgm:cxn modelId="{7DED297E-FB12-416D-A7B4-B4CD21394BC8}" type="presParOf" srcId="{3EB1E297-62F8-4F9F-BBF8-1C0C28CA2FE6}" destId="{8E66521D-B871-4B06-BD90-D2D498DE62A1}" srcOrd="1" destOrd="0" presId="urn:microsoft.com/office/officeart/2008/layout/LinedList"/>
    <dgm:cxn modelId="{F3EC50C2-1205-40ED-B207-E5D896E7CCF1}" type="presParOf" srcId="{BE2BD616-79EA-41EA-96F8-DAFA85113BB0}" destId="{0D52246E-DEC3-4FA0-BEB3-2518A43A625E}" srcOrd="10" destOrd="0" presId="urn:microsoft.com/office/officeart/2008/layout/LinedList"/>
    <dgm:cxn modelId="{5CAFF186-5E9D-41A4-B807-21A785A0914E}" type="presParOf" srcId="{BE2BD616-79EA-41EA-96F8-DAFA85113BB0}" destId="{C7FCCD85-5AF3-4A48-824A-A5B4E1E8E8D0}" srcOrd="11" destOrd="0" presId="urn:microsoft.com/office/officeart/2008/layout/LinedList"/>
    <dgm:cxn modelId="{39300B42-D244-49F1-9D5A-9833C8A55CEF}" type="presParOf" srcId="{C7FCCD85-5AF3-4A48-824A-A5B4E1E8E8D0}" destId="{966D8ACB-2D78-4F04-9B46-BC43973E14D8}" srcOrd="0" destOrd="0" presId="urn:microsoft.com/office/officeart/2008/layout/LinedList"/>
    <dgm:cxn modelId="{35CC320A-5E16-4839-AC99-01C7D152236D}" type="presParOf" srcId="{C7FCCD85-5AF3-4A48-824A-A5B4E1E8E8D0}" destId="{218C0751-A05C-439A-9C85-0C6605EFC850}"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4000AD-2882-4CDD-B525-683FB6256D77}"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US"/>
        </a:p>
      </dgm:t>
    </dgm:pt>
    <dgm:pt modelId="{9136E2F4-7356-4631-8D27-281FC91706A9}">
      <dgm:prSet/>
      <dgm:spPr/>
      <dgm:t>
        <a:bodyPr/>
        <a:lstStyle/>
        <a:p>
          <a:r>
            <a:rPr lang="en-US"/>
            <a:t>Getting to the correct person</a:t>
          </a:r>
          <a:endParaRPr lang="en-US" b="0" i="0" u="none" strike="noStrike" cap="none" baseline="0" noProof="0"/>
        </a:p>
      </dgm:t>
    </dgm:pt>
    <dgm:pt modelId="{F947D533-ED0F-4D13-B6A7-AF65A4F34B64}" type="parTrans" cxnId="{84B619DB-E06D-4151-9763-098000D7985E}">
      <dgm:prSet/>
      <dgm:spPr/>
      <dgm:t>
        <a:bodyPr/>
        <a:lstStyle/>
        <a:p>
          <a:endParaRPr lang="en-US"/>
        </a:p>
      </dgm:t>
    </dgm:pt>
    <dgm:pt modelId="{5AF70DC3-DEC0-410D-9F92-5F91FB8E2504}" type="sibTrans" cxnId="{84B619DB-E06D-4151-9763-098000D7985E}">
      <dgm:prSet/>
      <dgm:spPr/>
      <dgm:t>
        <a:bodyPr/>
        <a:lstStyle/>
        <a:p>
          <a:endParaRPr lang="en-US"/>
        </a:p>
      </dgm:t>
    </dgm:pt>
    <dgm:pt modelId="{0D824610-A0EE-49CC-962B-7F74EAB78A3D}">
      <dgm:prSet/>
      <dgm:spPr/>
      <dgm:t>
        <a:bodyPr/>
        <a:lstStyle/>
        <a:p>
          <a:r>
            <a:rPr lang="en-US"/>
            <a:t> Perception of non-profits handling data &amp; R2 and NAID AAA correctly</a:t>
          </a:r>
        </a:p>
      </dgm:t>
    </dgm:pt>
    <dgm:pt modelId="{0E7277CF-9F03-43D5-A21A-08FBF2E9F50A}" type="parTrans" cxnId="{13BC42C8-D552-4767-9BC3-2A75585E3BB7}">
      <dgm:prSet/>
      <dgm:spPr/>
      <dgm:t>
        <a:bodyPr/>
        <a:lstStyle/>
        <a:p>
          <a:endParaRPr lang="en-US"/>
        </a:p>
      </dgm:t>
    </dgm:pt>
    <dgm:pt modelId="{1DF2E630-882D-42C0-996B-3AEC1A63FCDF}" type="sibTrans" cxnId="{13BC42C8-D552-4767-9BC3-2A75585E3BB7}">
      <dgm:prSet/>
      <dgm:spPr/>
      <dgm:t>
        <a:bodyPr/>
        <a:lstStyle/>
        <a:p>
          <a:endParaRPr lang="en-US"/>
        </a:p>
      </dgm:t>
    </dgm:pt>
    <dgm:pt modelId="{68C485DB-A4D7-42E8-8EB5-44E5957CC9E2}">
      <dgm:prSet/>
      <dgm:spPr/>
      <dgm:t>
        <a:bodyPr/>
        <a:lstStyle/>
        <a:p>
          <a:r>
            <a:rPr lang="en-US"/>
            <a:t>Competing with Companies recycling equipment for profit </a:t>
          </a:r>
        </a:p>
      </dgm:t>
    </dgm:pt>
    <dgm:pt modelId="{8682F9FF-CBB2-4E61-9949-447844082202}" type="parTrans" cxnId="{594E3B0F-D7BD-440C-8DC4-3D4DAF61EE00}">
      <dgm:prSet/>
      <dgm:spPr/>
      <dgm:t>
        <a:bodyPr/>
        <a:lstStyle/>
        <a:p>
          <a:endParaRPr lang="en-US"/>
        </a:p>
      </dgm:t>
    </dgm:pt>
    <dgm:pt modelId="{5C6A3AEF-16BA-4E97-B4D9-61EBA448E61B}" type="sibTrans" cxnId="{594E3B0F-D7BD-440C-8DC4-3D4DAF61EE00}">
      <dgm:prSet/>
      <dgm:spPr/>
      <dgm:t>
        <a:bodyPr/>
        <a:lstStyle/>
        <a:p>
          <a:endParaRPr lang="en-US"/>
        </a:p>
      </dgm:t>
    </dgm:pt>
    <dgm:pt modelId="{A6E28A6E-DC20-4AA6-9A95-1B73426FBACE}">
      <dgm:prSet phldr="0"/>
      <dgm:spPr/>
      <dgm:t>
        <a:bodyPr/>
        <a:lstStyle/>
        <a:p>
          <a:r>
            <a:rPr lang="en-US"/>
            <a:t>Infiltrating into larger organizations</a:t>
          </a:r>
        </a:p>
      </dgm:t>
    </dgm:pt>
    <dgm:pt modelId="{89573743-4540-4986-AEB1-F2EBA9BEE40D}" type="parTrans" cxnId="{060ECF57-3FAF-4AC3-B7B4-6D71E089C4B6}">
      <dgm:prSet/>
      <dgm:spPr/>
    </dgm:pt>
    <dgm:pt modelId="{864E86F6-1663-498D-9989-361155D659BA}" type="sibTrans" cxnId="{060ECF57-3FAF-4AC3-B7B4-6D71E089C4B6}">
      <dgm:prSet/>
      <dgm:spPr/>
      <dgm:t>
        <a:bodyPr/>
        <a:lstStyle/>
        <a:p>
          <a:endParaRPr lang="en-US"/>
        </a:p>
      </dgm:t>
    </dgm:pt>
    <dgm:pt modelId="{05083370-5D6A-4F84-BE05-34B826A9B72A}" type="pres">
      <dgm:prSet presAssocID="{524000AD-2882-4CDD-B525-683FB6256D77}" presName="vert0" presStyleCnt="0">
        <dgm:presLayoutVars>
          <dgm:dir/>
          <dgm:animOne val="branch"/>
          <dgm:animLvl val="lvl"/>
        </dgm:presLayoutVars>
      </dgm:prSet>
      <dgm:spPr/>
      <dgm:t>
        <a:bodyPr/>
        <a:lstStyle/>
        <a:p>
          <a:endParaRPr lang="en-US"/>
        </a:p>
      </dgm:t>
    </dgm:pt>
    <dgm:pt modelId="{B841C2E4-796D-4C88-AAB3-535DBDDD0D3C}" type="pres">
      <dgm:prSet presAssocID="{A6E28A6E-DC20-4AA6-9A95-1B73426FBACE}" presName="thickLine" presStyleLbl="alignNode1" presStyleIdx="0" presStyleCnt="4"/>
      <dgm:spPr/>
    </dgm:pt>
    <dgm:pt modelId="{A7591A9B-9416-4D5F-B95D-290D7ECEAA9C}" type="pres">
      <dgm:prSet presAssocID="{A6E28A6E-DC20-4AA6-9A95-1B73426FBACE}" presName="horz1" presStyleCnt="0"/>
      <dgm:spPr/>
    </dgm:pt>
    <dgm:pt modelId="{ECDE30B3-7FC9-47BC-BA01-70EC013A38FB}" type="pres">
      <dgm:prSet presAssocID="{A6E28A6E-DC20-4AA6-9A95-1B73426FBACE}" presName="tx1" presStyleLbl="revTx" presStyleIdx="0" presStyleCnt="4"/>
      <dgm:spPr/>
      <dgm:t>
        <a:bodyPr/>
        <a:lstStyle/>
        <a:p>
          <a:endParaRPr lang="en-US"/>
        </a:p>
      </dgm:t>
    </dgm:pt>
    <dgm:pt modelId="{E238403E-03E2-4F37-BF4A-73649084D118}" type="pres">
      <dgm:prSet presAssocID="{A6E28A6E-DC20-4AA6-9A95-1B73426FBACE}" presName="vert1" presStyleCnt="0"/>
      <dgm:spPr/>
    </dgm:pt>
    <dgm:pt modelId="{E73C15ED-266B-4462-A7B2-38E7660D9325}" type="pres">
      <dgm:prSet presAssocID="{9136E2F4-7356-4631-8D27-281FC91706A9}" presName="thickLine" presStyleLbl="alignNode1" presStyleIdx="1" presStyleCnt="4"/>
      <dgm:spPr/>
    </dgm:pt>
    <dgm:pt modelId="{5783E98C-B7C0-4A65-81CE-E785038CA8EC}" type="pres">
      <dgm:prSet presAssocID="{9136E2F4-7356-4631-8D27-281FC91706A9}" presName="horz1" presStyleCnt="0"/>
      <dgm:spPr/>
    </dgm:pt>
    <dgm:pt modelId="{0EE4850D-53CB-4C39-8947-B00BE9804961}" type="pres">
      <dgm:prSet presAssocID="{9136E2F4-7356-4631-8D27-281FC91706A9}" presName="tx1" presStyleLbl="revTx" presStyleIdx="1" presStyleCnt="4"/>
      <dgm:spPr/>
      <dgm:t>
        <a:bodyPr/>
        <a:lstStyle/>
        <a:p>
          <a:endParaRPr lang="en-US"/>
        </a:p>
      </dgm:t>
    </dgm:pt>
    <dgm:pt modelId="{0A217794-6B13-4984-94CB-79A8583CD97D}" type="pres">
      <dgm:prSet presAssocID="{9136E2F4-7356-4631-8D27-281FC91706A9}" presName="vert1" presStyleCnt="0"/>
      <dgm:spPr/>
    </dgm:pt>
    <dgm:pt modelId="{569278D1-3AB1-4BC7-9FE9-9F9EFB04DC0E}" type="pres">
      <dgm:prSet presAssocID="{0D824610-A0EE-49CC-962B-7F74EAB78A3D}" presName="thickLine" presStyleLbl="alignNode1" presStyleIdx="2" presStyleCnt="4"/>
      <dgm:spPr/>
    </dgm:pt>
    <dgm:pt modelId="{2CE6E05D-6D95-4D98-BD42-BB8838B52915}" type="pres">
      <dgm:prSet presAssocID="{0D824610-A0EE-49CC-962B-7F74EAB78A3D}" presName="horz1" presStyleCnt="0"/>
      <dgm:spPr/>
    </dgm:pt>
    <dgm:pt modelId="{5ABDB7AF-78AD-4027-AD1E-46B1CCCDB836}" type="pres">
      <dgm:prSet presAssocID="{0D824610-A0EE-49CC-962B-7F74EAB78A3D}" presName="tx1" presStyleLbl="revTx" presStyleIdx="2" presStyleCnt="4"/>
      <dgm:spPr/>
      <dgm:t>
        <a:bodyPr/>
        <a:lstStyle/>
        <a:p>
          <a:endParaRPr lang="en-US"/>
        </a:p>
      </dgm:t>
    </dgm:pt>
    <dgm:pt modelId="{EEC24731-89DC-4E2E-94F0-77D7FCDA748B}" type="pres">
      <dgm:prSet presAssocID="{0D824610-A0EE-49CC-962B-7F74EAB78A3D}" presName="vert1" presStyleCnt="0"/>
      <dgm:spPr/>
    </dgm:pt>
    <dgm:pt modelId="{5A59EE59-68D6-40AC-A853-3A0697B3BC27}" type="pres">
      <dgm:prSet presAssocID="{68C485DB-A4D7-42E8-8EB5-44E5957CC9E2}" presName="thickLine" presStyleLbl="alignNode1" presStyleIdx="3" presStyleCnt="4"/>
      <dgm:spPr/>
    </dgm:pt>
    <dgm:pt modelId="{64261A9B-075C-46C0-9BFF-A426CC3F2807}" type="pres">
      <dgm:prSet presAssocID="{68C485DB-A4D7-42E8-8EB5-44E5957CC9E2}" presName="horz1" presStyleCnt="0"/>
      <dgm:spPr/>
    </dgm:pt>
    <dgm:pt modelId="{B7642471-390B-4635-BF02-1F26B5398E92}" type="pres">
      <dgm:prSet presAssocID="{68C485DB-A4D7-42E8-8EB5-44E5957CC9E2}" presName="tx1" presStyleLbl="revTx" presStyleIdx="3" presStyleCnt="4"/>
      <dgm:spPr/>
      <dgm:t>
        <a:bodyPr/>
        <a:lstStyle/>
        <a:p>
          <a:endParaRPr lang="en-US"/>
        </a:p>
      </dgm:t>
    </dgm:pt>
    <dgm:pt modelId="{6082A3CE-02C2-4216-BACE-C21C26064408}" type="pres">
      <dgm:prSet presAssocID="{68C485DB-A4D7-42E8-8EB5-44E5957CC9E2}" presName="vert1" presStyleCnt="0"/>
      <dgm:spPr/>
    </dgm:pt>
  </dgm:ptLst>
  <dgm:cxnLst>
    <dgm:cxn modelId="{2AB8FD77-271E-4FB6-8D74-016FCBA056B2}" type="presOf" srcId="{68C485DB-A4D7-42E8-8EB5-44E5957CC9E2}" destId="{B7642471-390B-4635-BF02-1F26B5398E92}" srcOrd="0" destOrd="0" presId="urn:microsoft.com/office/officeart/2008/layout/LinedList"/>
    <dgm:cxn modelId="{594E3B0F-D7BD-440C-8DC4-3D4DAF61EE00}" srcId="{524000AD-2882-4CDD-B525-683FB6256D77}" destId="{68C485DB-A4D7-42E8-8EB5-44E5957CC9E2}" srcOrd="3" destOrd="0" parTransId="{8682F9FF-CBB2-4E61-9949-447844082202}" sibTransId="{5C6A3AEF-16BA-4E97-B4D9-61EBA448E61B}"/>
    <dgm:cxn modelId="{84B619DB-E06D-4151-9763-098000D7985E}" srcId="{524000AD-2882-4CDD-B525-683FB6256D77}" destId="{9136E2F4-7356-4631-8D27-281FC91706A9}" srcOrd="1" destOrd="0" parTransId="{F947D533-ED0F-4D13-B6A7-AF65A4F34B64}" sibTransId="{5AF70DC3-DEC0-410D-9F92-5F91FB8E2504}"/>
    <dgm:cxn modelId="{488EA508-96FC-41F4-A525-3A548BA4D25D}" type="presOf" srcId="{524000AD-2882-4CDD-B525-683FB6256D77}" destId="{05083370-5D6A-4F84-BE05-34B826A9B72A}" srcOrd="0" destOrd="0" presId="urn:microsoft.com/office/officeart/2008/layout/LinedList"/>
    <dgm:cxn modelId="{F546D56A-D32E-47B3-A565-7C48FEA5156D}" type="presOf" srcId="{A6E28A6E-DC20-4AA6-9A95-1B73426FBACE}" destId="{ECDE30B3-7FC9-47BC-BA01-70EC013A38FB}" srcOrd="0" destOrd="0" presId="urn:microsoft.com/office/officeart/2008/layout/LinedList"/>
    <dgm:cxn modelId="{13BC42C8-D552-4767-9BC3-2A75585E3BB7}" srcId="{524000AD-2882-4CDD-B525-683FB6256D77}" destId="{0D824610-A0EE-49CC-962B-7F74EAB78A3D}" srcOrd="2" destOrd="0" parTransId="{0E7277CF-9F03-43D5-A21A-08FBF2E9F50A}" sibTransId="{1DF2E630-882D-42C0-996B-3AEC1A63FCDF}"/>
    <dgm:cxn modelId="{060ECF57-3FAF-4AC3-B7B4-6D71E089C4B6}" srcId="{524000AD-2882-4CDD-B525-683FB6256D77}" destId="{A6E28A6E-DC20-4AA6-9A95-1B73426FBACE}" srcOrd="0" destOrd="0" parTransId="{89573743-4540-4986-AEB1-F2EBA9BEE40D}" sibTransId="{864E86F6-1663-498D-9989-361155D659BA}"/>
    <dgm:cxn modelId="{459C3718-3070-42BD-97B0-0BC637AFDD44}" type="presOf" srcId="{9136E2F4-7356-4631-8D27-281FC91706A9}" destId="{0EE4850D-53CB-4C39-8947-B00BE9804961}" srcOrd="0" destOrd="0" presId="urn:microsoft.com/office/officeart/2008/layout/LinedList"/>
    <dgm:cxn modelId="{1768B683-16CF-4D06-B3F5-4B53619D6AA7}" type="presOf" srcId="{0D824610-A0EE-49CC-962B-7F74EAB78A3D}" destId="{5ABDB7AF-78AD-4027-AD1E-46B1CCCDB836}" srcOrd="0" destOrd="0" presId="urn:microsoft.com/office/officeart/2008/layout/LinedList"/>
    <dgm:cxn modelId="{A0073407-CDEF-436E-A045-6BC5F06182A4}" type="presParOf" srcId="{05083370-5D6A-4F84-BE05-34B826A9B72A}" destId="{B841C2E4-796D-4C88-AAB3-535DBDDD0D3C}" srcOrd="0" destOrd="0" presId="urn:microsoft.com/office/officeart/2008/layout/LinedList"/>
    <dgm:cxn modelId="{9BF61D19-DF6E-4AD5-98DF-1C2D5F831428}" type="presParOf" srcId="{05083370-5D6A-4F84-BE05-34B826A9B72A}" destId="{A7591A9B-9416-4D5F-B95D-290D7ECEAA9C}" srcOrd="1" destOrd="0" presId="urn:microsoft.com/office/officeart/2008/layout/LinedList"/>
    <dgm:cxn modelId="{88ED2C17-1AAB-4747-9887-B241CF957B9F}" type="presParOf" srcId="{A7591A9B-9416-4D5F-B95D-290D7ECEAA9C}" destId="{ECDE30B3-7FC9-47BC-BA01-70EC013A38FB}" srcOrd="0" destOrd="0" presId="urn:microsoft.com/office/officeart/2008/layout/LinedList"/>
    <dgm:cxn modelId="{98CE6689-D2DD-4D56-B2FA-C5254EE494F5}" type="presParOf" srcId="{A7591A9B-9416-4D5F-B95D-290D7ECEAA9C}" destId="{E238403E-03E2-4F37-BF4A-73649084D118}" srcOrd="1" destOrd="0" presId="urn:microsoft.com/office/officeart/2008/layout/LinedList"/>
    <dgm:cxn modelId="{A5AC7211-02CD-46EB-B8DD-D83E5C5C2929}" type="presParOf" srcId="{05083370-5D6A-4F84-BE05-34B826A9B72A}" destId="{E73C15ED-266B-4462-A7B2-38E7660D9325}" srcOrd="2" destOrd="0" presId="urn:microsoft.com/office/officeart/2008/layout/LinedList"/>
    <dgm:cxn modelId="{38FC9118-E97D-4847-A874-E001E8C32698}" type="presParOf" srcId="{05083370-5D6A-4F84-BE05-34B826A9B72A}" destId="{5783E98C-B7C0-4A65-81CE-E785038CA8EC}" srcOrd="3" destOrd="0" presId="urn:microsoft.com/office/officeart/2008/layout/LinedList"/>
    <dgm:cxn modelId="{72AD8A45-C2D8-4847-81AF-6202C870C1C4}" type="presParOf" srcId="{5783E98C-B7C0-4A65-81CE-E785038CA8EC}" destId="{0EE4850D-53CB-4C39-8947-B00BE9804961}" srcOrd="0" destOrd="0" presId="urn:microsoft.com/office/officeart/2008/layout/LinedList"/>
    <dgm:cxn modelId="{36ABF004-86F5-4D77-90BE-79DCB89F6821}" type="presParOf" srcId="{5783E98C-B7C0-4A65-81CE-E785038CA8EC}" destId="{0A217794-6B13-4984-94CB-79A8583CD97D}" srcOrd="1" destOrd="0" presId="urn:microsoft.com/office/officeart/2008/layout/LinedList"/>
    <dgm:cxn modelId="{D0963C6A-7A42-4675-9B0B-BD80187F16B5}" type="presParOf" srcId="{05083370-5D6A-4F84-BE05-34B826A9B72A}" destId="{569278D1-3AB1-4BC7-9FE9-9F9EFB04DC0E}" srcOrd="4" destOrd="0" presId="urn:microsoft.com/office/officeart/2008/layout/LinedList"/>
    <dgm:cxn modelId="{D989F19C-D2BC-4633-9FBA-B661F850A990}" type="presParOf" srcId="{05083370-5D6A-4F84-BE05-34B826A9B72A}" destId="{2CE6E05D-6D95-4D98-BD42-BB8838B52915}" srcOrd="5" destOrd="0" presId="urn:microsoft.com/office/officeart/2008/layout/LinedList"/>
    <dgm:cxn modelId="{7A50DA8D-F80F-490E-91C8-618853319BEB}" type="presParOf" srcId="{2CE6E05D-6D95-4D98-BD42-BB8838B52915}" destId="{5ABDB7AF-78AD-4027-AD1E-46B1CCCDB836}" srcOrd="0" destOrd="0" presId="urn:microsoft.com/office/officeart/2008/layout/LinedList"/>
    <dgm:cxn modelId="{CC2522CF-083A-45F3-B757-F15FF1C9CF16}" type="presParOf" srcId="{2CE6E05D-6D95-4D98-BD42-BB8838B52915}" destId="{EEC24731-89DC-4E2E-94F0-77D7FCDA748B}" srcOrd="1" destOrd="0" presId="urn:microsoft.com/office/officeart/2008/layout/LinedList"/>
    <dgm:cxn modelId="{DBC62FE3-A070-4415-8361-A37A4C03778D}" type="presParOf" srcId="{05083370-5D6A-4F84-BE05-34B826A9B72A}" destId="{5A59EE59-68D6-40AC-A853-3A0697B3BC27}" srcOrd="6" destOrd="0" presId="urn:microsoft.com/office/officeart/2008/layout/LinedList"/>
    <dgm:cxn modelId="{251F02B3-86C8-4FE0-926F-BD1C525BE89A}" type="presParOf" srcId="{05083370-5D6A-4F84-BE05-34B826A9B72A}" destId="{64261A9B-075C-46C0-9BFF-A426CC3F2807}" srcOrd="7" destOrd="0" presId="urn:microsoft.com/office/officeart/2008/layout/LinedList"/>
    <dgm:cxn modelId="{AE2D0EF8-DB51-40DC-8048-FB4B295C57F1}" type="presParOf" srcId="{64261A9B-075C-46C0-9BFF-A426CC3F2807}" destId="{B7642471-390B-4635-BF02-1F26B5398E92}" srcOrd="0" destOrd="0" presId="urn:microsoft.com/office/officeart/2008/layout/LinedList"/>
    <dgm:cxn modelId="{06B9EED2-7D5E-4476-BF02-043E0A2DDB5D}" type="presParOf" srcId="{64261A9B-075C-46C0-9BFF-A426CC3F2807}" destId="{6082A3CE-02C2-4216-BACE-C21C26064408}"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4000AD-2882-4CDD-B525-683FB6256D77}" type="doc">
      <dgm:prSet loTypeId="urn:microsoft.com/office/officeart/2008/layout/LinedList" loCatId="list" qsTypeId="urn:microsoft.com/office/officeart/2005/8/quickstyle/simple2" qsCatId="simple" csTypeId="urn:microsoft.com/office/officeart/2005/8/colors/colorful4" csCatId="colorful" phldr="1"/>
      <dgm:spPr/>
      <dgm:t>
        <a:bodyPr/>
        <a:lstStyle/>
        <a:p>
          <a:endParaRPr lang="en-US"/>
        </a:p>
      </dgm:t>
    </dgm:pt>
    <dgm:pt modelId="{0D824610-A0EE-49CC-962B-7F74EAB78A3D}">
      <dgm:prSet/>
      <dgm:spPr/>
      <dgm:t>
        <a:bodyPr/>
        <a:lstStyle/>
        <a:p>
          <a:r>
            <a:rPr lang="en-US">
              <a:latin typeface="Calibri Light" panose="020F0302020204030204"/>
            </a:rPr>
            <a:t>Website story </a:t>
          </a:r>
          <a:endParaRPr lang="en-US"/>
        </a:p>
      </dgm:t>
    </dgm:pt>
    <dgm:pt modelId="{0E7277CF-9F03-43D5-A21A-08FBF2E9F50A}" type="parTrans" cxnId="{13BC42C8-D552-4767-9BC3-2A75585E3BB7}">
      <dgm:prSet/>
      <dgm:spPr/>
      <dgm:t>
        <a:bodyPr/>
        <a:lstStyle/>
        <a:p>
          <a:endParaRPr lang="en-US"/>
        </a:p>
      </dgm:t>
    </dgm:pt>
    <dgm:pt modelId="{1DF2E630-882D-42C0-996B-3AEC1A63FCDF}" type="sibTrans" cxnId="{13BC42C8-D552-4767-9BC3-2A75585E3BB7}">
      <dgm:prSet/>
      <dgm:spPr/>
      <dgm:t>
        <a:bodyPr/>
        <a:lstStyle/>
        <a:p>
          <a:endParaRPr lang="en-US"/>
        </a:p>
      </dgm:t>
    </dgm:pt>
    <dgm:pt modelId="{A6E28A6E-DC20-4AA6-9A95-1B73426FBACE}">
      <dgm:prSet phldr="0"/>
      <dgm:spPr/>
      <dgm:t>
        <a:bodyPr/>
        <a:lstStyle/>
        <a:p>
          <a:r>
            <a:rPr lang="en-US">
              <a:latin typeface="Calibri Light" panose="020F0302020204030204"/>
            </a:rPr>
            <a:t>Interview our </a:t>
          </a:r>
          <a:r>
            <a:rPr lang="en-US" b="0" i="0" u="none" strike="noStrike" cap="none" baseline="0" noProof="0">
              <a:latin typeface="Calibri Light" panose="020F0302020204030204"/>
              <a:cs typeface="Calibri Light" panose="020F0302020204030204"/>
            </a:rPr>
            <a:t>own</a:t>
          </a:r>
          <a:r>
            <a:rPr lang="en-US">
              <a:latin typeface="Calibri Light" panose="020F0302020204030204"/>
            </a:rPr>
            <a:t> company plus 1 other</a:t>
          </a:r>
          <a:r>
            <a:rPr lang="en-US" b="0" i="0" u="none" strike="noStrike" cap="none" baseline="0" noProof="0">
              <a:latin typeface="Calibri Light" panose="020F0302020204030204"/>
              <a:cs typeface="Calibri Light" panose="020F0302020204030204"/>
            </a:rPr>
            <a:t> larger organization</a:t>
          </a:r>
          <a:endParaRPr lang="en-US"/>
        </a:p>
      </dgm:t>
    </dgm:pt>
    <dgm:pt modelId="{89573743-4540-4986-AEB1-F2EBA9BEE40D}" type="parTrans" cxnId="{060ECF57-3FAF-4AC3-B7B4-6D71E089C4B6}">
      <dgm:prSet/>
      <dgm:spPr/>
      <dgm:t>
        <a:bodyPr/>
        <a:lstStyle/>
        <a:p>
          <a:endParaRPr lang="en-US"/>
        </a:p>
      </dgm:t>
    </dgm:pt>
    <dgm:pt modelId="{864E86F6-1663-498D-9989-361155D659BA}" type="sibTrans" cxnId="{060ECF57-3FAF-4AC3-B7B4-6D71E089C4B6}">
      <dgm:prSet/>
      <dgm:spPr/>
      <dgm:t>
        <a:bodyPr/>
        <a:lstStyle/>
        <a:p>
          <a:endParaRPr lang="en-US"/>
        </a:p>
      </dgm:t>
    </dgm:pt>
    <dgm:pt modelId="{600590CE-369B-42A0-9081-D1FBFE02F25B}">
      <dgm:prSet phldr="0"/>
      <dgm:spPr/>
      <dgm:t>
        <a:bodyPr/>
        <a:lstStyle/>
        <a:p>
          <a:r>
            <a:rPr lang="en-US">
              <a:latin typeface="Calibri Light" panose="020F0302020204030204"/>
            </a:rPr>
            <a:t>Additional Organizations to Partner with to Generate a Stronger presence</a:t>
          </a:r>
        </a:p>
      </dgm:t>
    </dgm:pt>
    <dgm:pt modelId="{2F4A8963-7648-4FE7-BDD2-21AE8E4F1B46}" type="parTrans" cxnId="{244735A4-C29C-4F77-A207-64CC1D7BF348}">
      <dgm:prSet/>
      <dgm:spPr/>
      <dgm:t>
        <a:bodyPr/>
        <a:lstStyle/>
        <a:p>
          <a:endParaRPr lang="en-US"/>
        </a:p>
      </dgm:t>
    </dgm:pt>
    <dgm:pt modelId="{8726B8D5-B898-417B-BABF-5072C62799CB}" type="sibTrans" cxnId="{244735A4-C29C-4F77-A207-64CC1D7BF348}">
      <dgm:prSet/>
      <dgm:spPr/>
      <dgm:t>
        <a:bodyPr/>
        <a:lstStyle/>
        <a:p>
          <a:endParaRPr lang="en-US"/>
        </a:p>
      </dgm:t>
    </dgm:pt>
    <dgm:pt modelId="{B5004C5B-C4F9-4572-B05E-163DD616E170}" type="pres">
      <dgm:prSet presAssocID="{524000AD-2882-4CDD-B525-683FB6256D77}" presName="vert0" presStyleCnt="0">
        <dgm:presLayoutVars>
          <dgm:dir/>
          <dgm:animOne val="branch"/>
          <dgm:animLvl val="lvl"/>
        </dgm:presLayoutVars>
      </dgm:prSet>
      <dgm:spPr/>
      <dgm:t>
        <a:bodyPr/>
        <a:lstStyle/>
        <a:p>
          <a:endParaRPr lang="en-US"/>
        </a:p>
      </dgm:t>
    </dgm:pt>
    <dgm:pt modelId="{73886312-9ACC-4305-AD43-B4EB33273A99}" type="pres">
      <dgm:prSet presAssocID="{A6E28A6E-DC20-4AA6-9A95-1B73426FBACE}" presName="thickLine" presStyleLbl="alignNode1" presStyleIdx="0" presStyleCnt="3"/>
      <dgm:spPr/>
    </dgm:pt>
    <dgm:pt modelId="{1D3047F3-4AC0-465B-8BB6-3E9D4F833392}" type="pres">
      <dgm:prSet presAssocID="{A6E28A6E-DC20-4AA6-9A95-1B73426FBACE}" presName="horz1" presStyleCnt="0"/>
      <dgm:spPr/>
    </dgm:pt>
    <dgm:pt modelId="{F7EBFE62-595C-4D06-97FA-A5D96A900A1D}" type="pres">
      <dgm:prSet presAssocID="{A6E28A6E-DC20-4AA6-9A95-1B73426FBACE}" presName="tx1" presStyleLbl="revTx" presStyleIdx="0" presStyleCnt="3"/>
      <dgm:spPr/>
      <dgm:t>
        <a:bodyPr/>
        <a:lstStyle/>
        <a:p>
          <a:endParaRPr lang="en-US"/>
        </a:p>
      </dgm:t>
    </dgm:pt>
    <dgm:pt modelId="{56624CEE-1F0E-4C04-BDA1-AA1BEFA82430}" type="pres">
      <dgm:prSet presAssocID="{A6E28A6E-DC20-4AA6-9A95-1B73426FBACE}" presName="vert1" presStyleCnt="0"/>
      <dgm:spPr/>
    </dgm:pt>
    <dgm:pt modelId="{5F19FD94-F0C4-4929-A874-7ADD7819C452}" type="pres">
      <dgm:prSet presAssocID="{0D824610-A0EE-49CC-962B-7F74EAB78A3D}" presName="thickLine" presStyleLbl="alignNode1" presStyleIdx="1" presStyleCnt="3"/>
      <dgm:spPr/>
    </dgm:pt>
    <dgm:pt modelId="{D29670BE-5250-4955-BF60-B601FD942C9A}" type="pres">
      <dgm:prSet presAssocID="{0D824610-A0EE-49CC-962B-7F74EAB78A3D}" presName="horz1" presStyleCnt="0"/>
      <dgm:spPr/>
    </dgm:pt>
    <dgm:pt modelId="{47DF0077-927A-4879-8D8A-81EB015DAB00}" type="pres">
      <dgm:prSet presAssocID="{0D824610-A0EE-49CC-962B-7F74EAB78A3D}" presName="tx1" presStyleLbl="revTx" presStyleIdx="1" presStyleCnt="3"/>
      <dgm:spPr/>
      <dgm:t>
        <a:bodyPr/>
        <a:lstStyle/>
        <a:p>
          <a:endParaRPr lang="en-US"/>
        </a:p>
      </dgm:t>
    </dgm:pt>
    <dgm:pt modelId="{5A91DCCE-1526-4CBC-823F-4B53CB47C699}" type="pres">
      <dgm:prSet presAssocID="{0D824610-A0EE-49CC-962B-7F74EAB78A3D}" presName="vert1" presStyleCnt="0"/>
      <dgm:spPr/>
    </dgm:pt>
    <dgm:pt modelId="{36387CB0-6A45-419A-B932-50BD0D99DCA1}" type="pres">
      <dgm:prSet presAssocID="{600590CE-369B-42A0-9081-D1FBFE02F25B}" presName="thickLine" presStyleLbl="alignNode1" presStyleIdx="2" presStyleCnt="3"/>
      <dgm:spPr/>
    </dgm:pt>
    <dgm:pt modelId="{716FDBF1-1DD6-4C30-813F-0666E31C651E}" type="pres">
      <dgm:prSet presAssocID="{600590CE-369B-42A0-9081-D1FBFE02F25B}" presName="horz1" presStyleCnt="0"/>
      <dgm:spPr/>
    </dgm:pt>
    <dgm:pt modelId="{8C44392F-AAEC-401B-BFC1-241478C8B417}" type="pres">
      <dgm:prSet presAssocID="{600590CE-369B-42A0-9081-D1FBFE02F25B}" presName="tx1" presStyleLbl="revTx" presStyleIdx="2" presStyleCnt="3"/>
      <dgm:spPr/>
      <dgm:t>
        <a:bodyPr/>
        <a:lstStyle/>
        <a:p>
          <a:endParaRPr lang="en-US"/>
        </a:p>
      </dgm:t>
    </dgm:pt>
    <dgm:pt modelId="{AF08151C-A09D-4C67-9D83-322B1A9DC0E2}" type="pres">
      <dgm:prSet presAssocID="{600590CE-369B-42A0-9081-D1FBFE02F25B}" presName="vert1" presStyleCnt="0"/>
      <dgm:spPr/>
    </dgm:pt>
  </dgm:ptLst>
  <dgm:cxnLst>
    <dgm:cxn modelId="{826943A6-000A-45A6-858F-8204EA2A16E9}" type="presOf" srcId="{A6E28A6E-DC20-4AA6-9A95-1B73426FBACE}" destId="{F7EBFE62-595C-4D06-97FA-A5D96A900A1D}" srcOrd="0" destOrd="0" presId="urn:microsoft.com/office/officeart/2008/layout/LinedList"/>
    <dgm:cxn modelId="{060ECF57-3FAF-4AC3-B7B4-6D71E089C4B6}" srcId="{524000AD-2882-4CDD-B525-683FB6256D77}" destId="{A6E28A6E-DC20-4AA6-9A95-1B73426FBACE}" srcOrd="0" destOrd="0" parTransId="{89573743-4540-4986-AEB1-F2EBA9BEE40D}" sibTransId="{864E86F6-1663-498D-9989-361155D659BA}"/>
    <dgm:cxn modelId="{244735A4-C29C-4F77-A207-64CC1D7BF348}" srcId="{524000AD-2882-4CDD-B525-683FB6256D77}" destId="{600590CE-369B-42A0-9081-D1FBFE02F25B}" srcOrd="2" destOrd="0" parTransId="{2F4A8963-7648-4FE7-BDD2-21AE8E4F1B46}" sibTransId="{8726B8D5-B898-417B-BABF-5072C62799CB}"/>
    <dgm:cxn modelId="{42A6A1C4-792C-44E7-BF7D-1E79A520DCB6}" type="presOf" srcId="{524000AD-2882-4CDD-B525-683FB6256D77}" destId="{B5004C5B-C4F9-4572-B05E-163DD616E170}" srcOrd="0" destOrd="0" presId="urn:microsoft.com/office/officeart/2008/layout/LinedList"/>
    <dgm:cxn modelId="{13BC42C8-D552-4767-9BC3-2A75585E3BB7}" srcId="{524000AD-2882-4CDD-B525-683FB6256D77}" destId="{0D824610-A0EE-49CC-962B-7F74EAB78A3D}" srcOrd="1" destOrd="0" parTransId="{0E7277CF-9F03-43D5-A21A-08FBF2E9F50A}" sibTransId="{1DF2E630-882D-42C0-996B-3AEC1A63FCDF}"/>
    <dgm:cxn modelId="{57C591E7-E7F5-43B9-B896-93D5540B27E5}" type="presOf" srcId="{600590CE-369B-42A0-9081-D1FBFE02F25B}" destId="{8C44392F-AAEC-401B-BFC1-241478C8B417}" srcOrd="0" destOrd="0" presId="urn:microsoft.com/office/officeart/2008/layout/LinedList"/>
    <dgm:cxn modelId="{A265DF85-4343-48CB-9419-67F3752A35A6}" type="presOf" srcId="{0D824610-A0EE-49CC-962B-7F74EAB78A3D}" destId="{47DF0077-927A-4879-8D8A-81EB015DAB00}" srcOrd="0" destOrd="0" presId="urn:microsoft.com/office/officeart/2008/layout/LinedList"/>
    <dgm:cxn modelId="{708C9DA0-44BE-4C3C-AA15-02847DE7E3E7}" type="presParOf" srcId="{B5004C5B-C4F9-4572-B05E-163DD616E170}" destId="{73886312-9ACC-4305-AD43-B4EB33273A99}" srcOrd="0" destOrd="0" presId="urn:microsoft.com/office/officeart/2008/layout/LinedList"/>
    <dgm:cxn modelId="{F51C0BB6-562A-4675-B472-309AED981036}" type="presParOf" srcId="{B5004C5B-C4F9-4572-B05E-163DD616E170}" destId="{1D3047F3-4AC0-465B-8BB6-3E9D4F833392}" srcOrd="1" destOrd="0" presId="urn:microsoft.com/office/officeart/2008/layout/LinedList"/>
    <dgm:cxn modelId="{3441FF8D-2B90-40F9-909B-6586D6413990}" type="presParOf" srcId="{1D3047F3-4AC0-465B-8BB6-3E9D4F833392}" destId="{F7EBFE62-595C-4D06-97FA-A5D96A900A1D}" srcOrd="0" destOrd="0" presId="urn:microsoft.com/office/officeart/2008/layout/LinedList"/>
    <dgm:cxn modelId="{128884A9-4FDA-4024-BAD1-1AF49CE1F3C4}" type="presParOf" srcId="{1D3047F3-4AC0-465B-8BB6-3E9D4F833392}" destId="{56624CEE-1F0E-4C04-BDA1-AA1BEFA82430}" srcOrd="1" destOrd="0" presId="urn:microsoft.com/office/officeart/2008/layout/LinedList"/>
    <dgm:cxn modelId="{95154FB3-250D-48D4-98E3-BF3025B1583B}" type="presParOf" srcId="{B5004C5B-C4F9-4572-B05E-163DD616E170}" destId="{5F19FD94-F0C4-4929-A874-7ADD7819C452}" srcOrd="2" destOrd="0" presId="urn:microsoft.com/office/officeart/2008/layout/LinedList"/>
    <dgm:cxn modelId="{91C5AB88-1376-4A5D-87DA-D390DD9111F1}" type="presParOf" srcId="{B5004C5B-C4F9-4572-B05E-163DD616E170}" destId="{D29670BE-5250-4955-BF60-B601FD942C9A}" srcOrd="3" destOrd="0" presId="urn:microsoft.com/office/officeart/2008/layout/LinedList"/>
    <dgm:cxn modelId="{92D3EBAC-7043-49D6-860E-8A65369D4D07}" type="presParOf" srcId="{D29670BE-5250-4955-BF60-B601FD942C9A}" destId="{47DF0077-927A-4879-8D8A-81EB015DAB00}" srcOrd="0" destOrd="0" presId="urn:microsoft.com/office/officeart/2008/layout/LinedList"/>
    <dgm:cxn modelId="{F37F8B0D-9183-48DC-BFAD-32278CC15EEA}" type="presParOf" srcId="{D29670BE-5250-4955-BF60-B601FD942C9A}" destId="{5A91DCCE-1526-4CBC-823F-4B53CB47C699}" srcOrd="1" destOrd="0" presId="urn:microsoft.com/office/officeart/2008/layout/LinedList"/>
    <dgm:cxn modelId="{D55D415E-7D7A-4352-81A1-BB3A6FD7BB95}" type="presParOf" srcId="{B5004C5B-C4F9-4572-B05E-163DD616E170}" destId="{36387CB0-6A45-419A-B932-50BD0D99DCA1}" srcOrd="4" destOrd="0" presId="urn:microsoft.com/office/officeart/2008/layout/LinedList"/>
    <dgm:cxn modelId="{0C3A4D08-C95B-4C93-BA19-243DE48E0CFB}" type="presParOf" srcId="{B5004C5B-C4F9-4572-B05E-163DD616E170}" destId="{716FDBF1-1DD6-4C30-813F-0666E31C651E}" srcOrd="5" destOrd="0" presId="urn:microsoft.com/office/officeart/2008/layout/LinedList"/>
    <dgm:cxn modelId="{BB74C322-AC86-40D1-B772-AFFBAD89D354}" type="presParOf" srcId="{716FDBF1-1DD6-4C30-813F-0666E31C651E}" destId="{8C44392F-AAEC-401B-BFC1-241478C8B417}" srcOrd="0" destOrd="0" presId="urn:microsoft.com/office/officeart/2008/layout/LinedList"/>
    <dgm:cxn modelId="{2E43EA4E-90BE-4608-9438-77925385015B}" type="presParOf" srcId="{716FDBF1-1DD6-4C30-813F-0666E31C651E}" destId="{AF08151C-A09D-4C67-9D83-322B1A9DC0E2}"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4000AD-2882-4CDD-B525-683FB6256D77}" type="doc">
      <dgm:prSet loTypeId="urn:microsoft.com/office/officeart/2008/layout/LinedList" loCatId="list" qsTypeId="urn:microsoft.com/office/officeart/2005/8/quickstyle/simple2" qsCatId="simple" csTypeId="urn:microsoft.com/office/officeart/2005/8/colors/colorful1" csCatId="colorful" phldr="1"/>
      <dgm:spPr/>
      <dgm:t>
        <a:bodyPr/>
        <a:lstStyle/>
        <a:p>
          <a:endParaRPr lang="en-US"/>
        </a:p>
      </dgm:t>
    </dgm:pt>
    <dgm:pt modelId="{A2B54F4A-9CE8-4076-9D29-E653E752AB4F}">
      <dgm:prSet phldr="0"/>
      <dgm:spPr/>
      <dgm:t>
        <a:bodyPr/>
        <a:lstStyle/>
        <a:p>
          <a:pPr>
            <a:lnSpc>
              <a:spcPct val="100000"/>
            </a:lnSpc>
          </a:pPr>
          <a:r>
            <a:rPr lang="en-US"/>
            <a:t>Looked </a:t>
          </a:r>
          <a:r>
            <a:rPr lang="en-US">
              <a:latin typeface="Calibri"/>
              <a:cs typeface="Calibri"/>
            </a:rPr>
            <a:t>into the possibility again as Seagate is closing a site in Shakopee</a:t>
          </a:r>
          <a:endParaRPr lang="en-US"/>
        </a:p>
      </dgm:t>
    </dgm:pt>
    <dgm:pt modelId="{AD009537-F5B8-4D8A-A194-90DC9939AE4C}" type="parTrans" cxnId="{D7AAAB92-8D82-492A-8E6A-0CF133E82AA7}">
      <dgm:prSet/>
      <dgm:spPr/>
      <dgm:t>
        <a:bodyPr/>
        <a:lstStyle/>
        <a:p>
          <a:endParaRPr lang="en-US"/>
        </a:p>
      </dgm:t>
    </dgm:pt>
    <dgm:pt modelId="{C7E20EFF-9AA4-4806-982E-5078D07D5F82}" type="sibTrans" cxnId="{D7AAAB92-8D82-492A-8E6A-0CF133E82AA7}">
      <dgm:prSet/>
      <dgm:spPr/>
      <dgm:t>
        <a:bodyPr/>
        <a:lstStyle/>
        <a:p>
          <a:endParaRPr lang="en-US"/>
        </a:p>
      </dgm:t>
    </dgm:pt>
    <dgm:pt modelId="{0EC7B724-B9D4-4944-A145-79185F2E7211}">
      <dgm:prSet phldr="0"/>
      <dgm:spPr/>
      <dgm:t>
        <a:bodyPr/>
        <a:lstStyle/>
        <a:p>
          <a:r>
            <a:rPr lang="en-US"/>
            <a:t>A single e-waste vendor?</a:t>
          </a:r>
        </a:p>
      </dgm:t>
    </dgm:pt>
    <dgm:pt modelId="{9D5BB421-8227-49B9-8B5F-BDEFFFE1E4AB}" type="parTrans" cxnId="{C5EE4FE9-120A-45A1-8CA1-8B746BB8248C}">
      <dgm:prSet/>
      <dgm:spPr/>
      <dgm:t>
        <a:bodyPr/>
        <a:lstStyle/>
        <a:p>
          <a:endParaRPr lang="en-US"/>
        </a:p>
      </dgm:t>
    </dgm:pt>
    <dgm:pt modelId="{917AB978-8081-432C-BEE2-826B27E09BC2}" type="sibTrans" cxnId="{C5EE4FE9-120A-45A1-8CA1-8B746BB8248C}">
      <dgm:prSet/>
      <dgm:spPr/>
      <dgm:t>
        <a:bodyPr/>
        <a:lstStyle/>
        <a:p>
          <a:endParaRPr lang="en-US"/>
        </a:p>
      </dgm:t>
    </dgm:pt>
    <dgm:pt modelId="{2A35F22B-74F1-43EE-B543-86323F2466C6}">
      <dgm:prSet phldr="0"/>
      <dgm:spPr/>
      <dgm:t>
        <a:bodyPr/>
        <a:lstStyle/>
        <a:p>
          <a:r>
            <a:rPr lang="en-US"/>
            <a:t>HDD removal?</a:t>
          </a:r>
        </a:p>
      </dgm:t>
    </dgm:pt>
    <dgm:pt modelId="{BD5CB91D-9B79-44FD-B532-C6C194FCE218}" type="parTrans" cxnId="{8CBD40E3-239D-4481-8EB4-23BADBDCEE32}">
      <dgm:prSet/>
      <dgm:spPr/>
      <dgm:t>
        <a:bodyPr/>
        <a:lstStyle/>
        <a:p>
          <a:endParaRPr lang="en-US"/>
        </a:p>
      </dgm:t>
    </dgm:pt>
    <dgm:pt modelId="{94CDAAF1-0222-4329-8867-22FD0018601F}" type="sibTrans" cxnId="{8CBD40E3-239D-4481-8EB4-23BADBDCEE32}">
      <dgm:prSet/>
      <dgm:spPr/>
      <dgm:t>
        <a:bodyPr/>
        <a:lstStyle/>
        <a:p>
          <a:endParaRPr lang="en-US"/>
        </a:p>
      </dgm:t>
    </dgm:pt>
    <dgm:pt modelId="{E7B6CA10-9457-4CBD-8BF4-B74ED5459591}">
      <dgm:prSet phldr="0"/>
      <dgm:spPr/>
      <dgm:t>
        <a:bodyPr/>
        <a:lstStyle/>
        <a:p>
          <a:pPr>
            <a:lnSpc>
              <a:spcPct val="100000"/>
            </a:lnSpc>
          </a:pPr>
          <a:r>
            <a:rPr lang="en-US">
              <a:latin typeface="Calibri Light" panose="020F0302020204030204"/>
            </a:rPr>
            <a:t>Data</a:t>
          </a:r>
          <a:r>
            <a:rPr lang="en-US"/>
            <a:t> security</a:t>
          </a:r>
          <a:r>
            <a:rPr lang="en-US">
              <a:latin typeface="Calibri Light" panose="020F0302020204030204"/>
            </a:rPr>
            <a:t> is paramount for big companies</a:t>
          </a:r>
          <a:r>
            <a:rPr lang="en-US"/>
            <a:t>. What else can be done to convince them?</a:t>
          </a:r>
        </a:p>
      </dgm:t>
    </dgm:pt>
    <dgm:pt modelId="{A0DC10EA-6026-48F5-AA3B-A26307F3FB59}" type="parTrans" cxnId="{3ED04EE5-1705-463A-9194-858F52F1EC36}">
      <dgm:prSet/>
      <dgm:spPr/>
      <dgm:t>
        <a:bodyPr/>
        <a:lstStyle/>
        <a:p>
          <a:endParaRPr lang="en-US"/>
        </a:p>
      </dgm:t>
    </dgm:pt>
    <dgm:pt modelId="{68A9922B-E19E-4864-96DC-A0AB679323BF}" type="sibTrans" cxnId="{3ED04EE5-1705-463A-9194-858F52F1EC36}">
      <dgm:prSet/>
      <dgm:spPr/>
      <dgm:t>
        <a:bodyPr/>
        <a:lstStyle/>
        <a:p>
          <a:endParaRPr lang="en-US"/>
        </a:p>
      </dgm:t>
    </dgm:pt>
    <dgm:pt modelId="{6447A7A2-0AAD-4ECA-8AD2-F06CBE24EFE2}">
      <dgm:prSet phldr="0"/>
      <dgm:spPr/>
      <dgm:t>
        <a:bodyPr/>
        <a:lstStyle/>
        <a:p>
          <a:r>
            <a:rPr lang="en-US"/>
            <a:t>Extra help?</a:t>
          </a:r>
        </a:p>
      </dgm:t>
    </dgm:pt>
    <dgm:pt modelId="{2843AD42-4524-48A9-906A-25B92F071FB0}" type="parTrans" cxnId="{DCCEAA43-E75F-4475-952E-7D972CCFD2FD}">
      <dgm:prSet/>
      <dgm:spPr/>
      <dgm:t>
        <a:bodyPr/>
        <a:lstStyle/>
        <a:p>
          <a:endParaRPr lang="en-US"/>
        </a:p>
      </dgm:t>
    </dgm:pt>
    <dgm:pt modelId="{6634DF91-A060-4408-84F5-F3B68FDEF7DC}" type="sibTrans" cxnId="{DCCEAA43-E75F-4475-952E-7D972CCFD2FD}">
      <dgm:prSet/>
      <dgm:spPr/>
      <dgm:t>
        <a:bodyPr/>
        <a:lstStyle/>
        <a:p>
          <a:endParaRPr lang="en-US"/>
        </a:p>
      </dgm:t>
    </dgm:pt>
    <dgm:pt modelId="{5237B10B-B7E9-4237-B51C-C956232EF951}">
      <dgm:prSet phldr="0"/>
      <dgm:spPr/>
      <dgm:t>
        <a:bodyPr/>
        <a:lstStyle/>
        <a:p>
          <a:pPr>
            <a:lnSpc>
              <a:spcPct val="100000"/>
            </a:lnSpc>
          </a:pPr>
          <a:r>
            <a:rPr lang="en-US"/>
            <a:t>Donations are handled by "volunteers" within the company. </a:t>
          </a:r>
          <a:r>
            <a:rPr lang="en-US">
              <a:latin typeface="Calibri Light" panose="020F0302020204030204"/>
            </a:rPr>
            <a:t>Extra help</a:t>
          </a:r>
          <a:r>
            <a:rPr lang="en-US"/>
            <a:t> such as packaging</a:t>
          </a:r>
          <a:r>
            <a:rPr lang="en-US">
              <a:latin typeface="Calibri Light" panose="020F0302020204030204"/>
            </a:rPr>
            <a:t> are</a:t>
          </a:r>
          <a:r>
            <a:rPr lang="en-US"/>
            <a:t> appreciated</a:t>
          </a:r>
        </a:p>
      </dgm:t>
    </dgm:pt>
    <dgm:pt modelId="{53C0F145-88C1-4FC5-AA6B-EDA69E6DC5E6}" type="parTrans" cxnId="{74087931-F329-4AF5-B4AC-12210C6DFD68}">
      <dgm:prSet/>
      <dgm:spPr/>
      <dgm:t>
        <a:bodyPr/>
        <a:lstStyle/>
        <a:p>
          <a:endParaRPr lang="en-US"/>
        </a:p>
      </dgm:t>
    </dgm:pt>
    <dgm:pt modelId="{85521E61-6C14-4602-822B-820D8E0643CA}" type="sibTrans" cxnId="{74087931-F329-4AF5-B4AC-12210C6DFD68}">
      <dgm:prSet/>
      <dgm:spPr/>
      <dgm:t>
        <a:bodyPr/>
        <a:lstStyle/>
        <a:p>
          <a:endParaRPr lang="en-US"/>
        </a:p>
      </dgm:t>
    </dgm:pt>
    <dgm:pt modelId="{A7EED81A-1AFA-4CEA-BB4D-3551C38AECFD}">
      <dgm:prSet phldr="0"/>
      <dgm:spPr/>
      <dgm:t>
        <a:bodyPr/>
        <a:lstStyle/>
        <a:p>
          <a:pPr>
            <a:lnSpc>
              <a:spcPct val="100000"/>
            </a:lnSpc>
          </a:pPr>
          <a:r>
            <a:rPr lang="en-US">
              <a:latin typeface="Calibri Light" panose="020F0302020204030204"/>
            </a:rPr>
            <a:t>Unique challenge for big companies</a:t>
          </a:r>
          <a:endParaRPr lang="en-US"/>
        </a:p>
      </dgm:t>
    </dgm:pt>
    <dgm:pt modelId="{2FFC5C4F-7E6C-4165-8A0C-97A976833A22}" type="parTrans" cxnId="{3E540E71-945B-47F5-95AC-88A91E72A480}">
      <dgm:prSet/>
      <dgm:spPr/>
      <dgm:t>
        <a:bodyPr/>
        <a:lstStyle/>
        <a:p>
          <a:endParaRPr lang="en-US"/>
        </a:p>
      </dgm:t>
    </dgm:pt>
    <dgm:pt modelId="{11A816CB-A7D4-4C55-ABD1-2BF1567A02DC}" type="sibTrans" cxnId="{3E540E71-945B-47F5-95AC-88A91E72A480}">
      <dgm:prSet/>
      <dgm:spPr/>
      <dgm:t>
        <a:bodyPr/>
        <a:lstStyle/>
        <a:p>
          <a:endParaRPr lang="en-US"/>
        </a:p>
      </dgm:t>
    </dgm:pt>
    <dgm:pt modelId="{2AC618DB-ED69-41E0-B9D1-CB07D41DE4A0}">
      <dgm:prSet phldr="0"/>
      <dgm:spPr/>
      <dgm:t>
        <a:bodyPr/>
        <a:lstStyle/>
        <a:p>
          <a:r>
            <a:rPr lang="en-US" b="0" i="0" u="none" strike="noStrike" cap="none" baseline="0" noProof="0">
              <a:latin typeface="Calibri Light"/>
              <a:cs typeface="Calibri Light"/>
            </a:rPr>
            <a:t>Contacted Seagate</a:t>
          </a:r>
          <a:r>
            <a:rPr lang="en-US">
              <a:latin typeface="Calibri Light" panose="020F0302020204030204"/>
            </a:rPr>
            <a:t> again</a:t>
          </a:r>
        </a:p>
      </dgm:t>
    </dgm:pt>
    <dgm:pt modelId="{0E1C7145-701E-4970-A5F8-B6C1FF53C20B}" type="parTrans" cxnId="{FD60F95A-765D-40E0-B06F-0B6CFD593BC8}">
      <dgm:prSet/>
      <dgm:spPr/>
      <dgm:t>
        <a:bodyPr/>
        <a:lstStyle/>
        <a:p>
          <a:endParaRPr lang="en-US"/>
        </a:p>
      </dgm:t>
    </dgm:pt>
    <dgm:pt modelId="{3A573187-6379-41F8-98BB-C79643A127E9}" type="sibTrans" cxnId="{FD60F95A-765D-40E0-B06F-0B6CFD593BC8}">
      <dgm:prSet/>
      <dgm:spPr/>
      <dgm:t>
        <a:bodyPr/>
        <a:lstStyle/>
        <a:p>
          <a:endParaRPr lang="en-US"/>
        </a:p>
      </dgm:t>
    </dgm:pt>
    <dgm:pt modelId="{2D16CD66-7EA8-4109-A04F-FA036A01433D}" type="pres">
      <dgm:prSet presAssocID="{524000AD-2882-4CDD-B525-683FB6256D77}" presName="vert0" presStyleCnt="0">
        <dgm:presLayoutVars>
          <dgm:dir/>
          <dgm:animOne val="branch"/>
          <dgm:animLvl val="lvl"/>
        </dgm:presLayoutVars>
      </dgm:prSet>
      <dgm:spPr/>
      <dgm:t>
        <a:bodyPr/>
        <a:lstStyle/>
        <a:p>
          <a:endParaRPr lang="en-US"/>
        </a:p>
      </dgm:t>
    </dgm:pt>
    <dgm:pt modelId="{6329E3D3-6C30-4848-96A3-1CA00907F529}" type="pres">
      <dgm:prSet presAssocID="{2AC618DB-ED69-41E0-B9D1-CB07D41DE4A0}" presName="thickLine" presStyleLbl="alignNode1" presStyleIdx="0" presStyleCnt="4"/>
      <dgm:spPr/>
    </dgm:pt>
    <dgm:pt modelId="{24484D70-2F76-4FE4-97DF-6400A65DBBA9}" type="pres">
      <dgm:prSet presAssocID="{2AC618DB-ED69-41E0-B9D1-CB07D41DE4A0}" presName="horz1" presStyleCnt="0"/>
      <dgm:spPr/>
    </dgm:pt>
    <dgm:pt modelId="{C762B784-87DC-445E-9C62-7B2A3853C43E}" type="pres">
      <dgm:prSet presAssocID="{2AC618DB-ED69-41E0-B9D1-CB07D41DE4A0}" presName="tx1" presStyleLbl="revTx" presStyleIdx="0" presStyleCnt="8"/>
      <dgm:spPr/>
      <dgm:t>
        <a:bodyPr/>
        <a:lstStyle/>
        <a:p>
          <a:endParaRPr lang="en-US"/>
        </a:p>
      </dgm:t>
    </dgm:pt>
    <dgm:pt modelId="{07856055-8F7B-4F01-8481-0E084C01805E}" type="pres">
      <dgm:prSet presAssocID="{2AC618DB-ED69-41E0-B9D1-CB07D41DE4A0}" presName="vert1" presStyleCnt="0"/>
      <dgm:spPr/>
    </dgm:pt>
    <dgm:pt modelId="{98329B7B-48C6-4CCF-AED3-0A237592B1E0}" type="pres">
      <dgm:prSet presAssocID="{A2B54F4A-9CE8-4076-9D29-E653E752AB4F}" presName="vertSpace2a" presStyleCnt="0"/>
      <dgm:spPr/>
    </dgm:pt>
    <dgm:pt modelId="{31DAE372-8191-4ED8-9C2E-9BCF4C45E0DE}" type="pres">
      <dgm:prSet presAssocID="{A2B54F4A-9CE8-4076-9D29-E653E752AB4F}" presName="horz2" presStyleCnt="0"/>
      <dgm:spPr/>
    </dgm:pt>
    <dgm:pt modelId="{514E1EB4-AC2C-4B4A-AE51-87EE41650B13}" type="pres">
      <dgm:prSet presAssocID="{A2B54F4A-9CE8-4076-9D29-E653E752AB4F}" presName="horzSpace2" presStyleCnt="0"/>
      <dgm:spPr/>
    </dgm:pt>
    <dgm:pt modelId="{660DA535-39B0-468D-9812-0C2ABA84A7ED}" type="pres">
      <dgm:prSet presAssocID="{A2B54F4A-9CE8-4076-9D29-E653E752AB4F}" presName="tx2" presStyleLbl="revTx" presStyleIdx="1" presStyleCnt="8"/>
      <dgm:spPr/>
      <dgm:t>
        <a:bodyPr/>
        <a:lstStyle/>
        <a:p>
          <a:endParaRPr lang="en-US"/>
        </a:p>
      </dgm:t>
    </dgm:pt>
    <dgm:pt modelId="{822804A4-F883-4BAE-B5C9-35F868967EDA}" type="pres">
      <dgm:prSet presAssocID="{A2B54F4A-9CE8-4076-9D29-E653E752AB4F}" presName="vert2" presStyleCnt="0"/>
      <dgm:spPr/>
    </dgm:pt>
    <dgm:pt modelId="{BD552EAD-879B-49EF-BCA7-D26D72D7D08D}" type="pres">
      <dgm:prSet presAssocID="{A2B54F4A-9CE8-4076-9D29-E653E752AB4F}" presName="thinLine2b" presStyleLbl="callout" presStyleIdx="0" presStyleCnt="4"/>
      <dgm:spPr/>
    </dgm:pt>
    <dgm:pt modelId="{FF22A051-860D-474F-AC96-314F711F1116}" type="pres">
      <dgm:prSet presAssocID="{A2B54F4A-9CE8-4076-9D29-E653E752AB4F}" presName="vertSpace2b" presStyleCnt="0"/>
      <dgm:spPr/>
    </dgm:pt>
    <dgm:pt modelId="{E1C6C99F-771D-4DD0-92C4-8A112D6539D9}" type="pres">
      <dgm:prSet presAssocID="{0EC7B724-B9D4-4944-A145-79185F2E7211}" presName="thickLine" presStyleLbl="alignNode1" presStyleIdx="1" presStyleCnt="4"/>
      <dgm:spPr/>
    </dgm:pt>
    <dgm:pt modelId="{FD09C74B-C141-4026-BC03-AA04F47CD90C}" type="pres">
      <dgm:prSet presAssocID="{0EC7B724-B9D4-4944-A145-79185F2E7211}" presName="horz1" presStyleCnt="0"/>
      <dgm:spPr/>
    </dgm:pt>
    <dgm:pt modelId="{75B8D47A-6251-407E-8AD3-33D80C97C603}" type="pres">
      <dgm:prSet presAssocID="{0EC7B724-B9D4-4944-A145-79185F2E7211}" presName="tx1" presStyleLbl="revTx" presStyleIdx="2" presStyleCnt="8"/>
      <dgm:spPr/>
      <dgm:t>
        <a:bodyPr/>
        <a:lstStyle/>
        <a:p>
          <a:endParaRPr lang="en-US"/>
        </a:p>
      </dgm:t>
    </dgm:pt>
    <dgm:pt modelId="{9477B5CB-1495-4D74-AF19-139317A37EB3}" type="pres">
      <dgm:prSet presAssocID="{0EC7B724-B9D4-4944-A145-79185F2E7211}" presName="vert1" presStyleCnt="0"/>
      <dgm:spPr/>
    </dgm:pt>
    <dgm:pt modelId="{6BC43848-C021-4A06-B614-DD8525B5BB21}" type="pres">
      <dgm:prSet presAssocID="{A7EED81A-1AFA-4CEA-BB4D-3551C38AECFD}" presName="vertSpace2a" presStyleCnt="0"/>
      <dgm:spPr/>
    </dgm:pt>
    <dgm:pt modelId="{502A773A-3196-4154-930A-09904D95C184}" type="pres">
      <dgm:prSet presAssocID="{A7EED81A-1AFA-4CEA-BB4D-3551C38AECFD}" presName="horz2" presStyleCnt="0"/>
      <dgm:spPr/>
    </dgm:pt>
    <dgm:pt modelId="{0A26BDF0-A0DC-4FA6-BF0C-A5B0F63C4E22}" type="pres">
      <dgm:prSet presAssocID="{A7EED81A-1AFA-4CEA-BB4D-3551C38AECFD}" presName="horzSpace2" presStyleCnt="0"/>
      <dgm:spPr/>
    </dgm:pt>
    <dgm:pt modelId="{766722DD-2F21-49D7-8C5E-F7095697FEEE}" type="pres">
      <dgm:prSet presAssocID="{A7EED81A-1AFA-4CEA-BB4D-3551C38AECFD}" presName="tx2" presStyleLbl="revTx" presStyleIdx="3" presStyleCnt="8"/>
      <dgm:spPr/>
      <dgm:t>
        <a:bodyPr/>
        <a:lstStyle/>
        <a:p>
          <a:endParaRPr lang="en-US"/>
        </a:p>
      </dgm:t>
    </dgm:pt>
    <dgm:pt modelId="{7C4D13BC-F7FF-4261-BCC0-716B3432EC72}" type="pres">
      <dgm:prSet presAssocID="{A7EED81A-1AFA-4CEA-BB4D-3551C38AECFD}" presName="vert2" presStyleCnt="0"/>
      <dgm:spPr/>
    </dgm:pt>
    <dgm:pt modelId="{499C14F2-52D1-40AA-9949-86470D20B344}" type="pres">
      <dgm:prSet presAssocID="{A7EED81A-1AFA-4CEA-BB4D-3551C38AECFD}" presName="thinLine2b" presStyleLbl="callout" presStyleIdx="1" presStyleCnt="4"/>
      <dgm:spPr/>
    </dgm:pt>
    <dgm:pt modelId="{050EF55F-E6CC-474E-AAF7-6F21F8940370}" type="pres">
      <dgm:prSet presAssocID="{A7EED81A-1AFA-4CEA-BB4D-3551C38AECFD}" presName="vertSpace2b" presStyleCnt="0"/>
      <dgm:spPr/>
    </dgm:pt>
    <dgm:pt modelId="{C4C25D44-989B-4B6E-8333-29F497AF7C95}" type="pres">
      <dgm:prSet presAssocID="{2A35F22B-74F1-43EE-B543-86323F2466C6}" presName="thickLine" presStyleLbl="alignNode1" presStyleIdx="2" presStyleCnt="4"/>
      <dgm:spPr/>
    </dgm:pt>
    <dgm:pt modelId="{8BBE5F8E-49FB-454C-BD2A-4CB0B97170D6}" type="pres">
      <dgm:prSet presAssocID="{2A35F22B-74F1-43EE-B543-86323F2466C6}" presName="horz1" presStyleCnt="0"/>
      <dgm:spPr/>
    </dgm:pt>
    <dgm:pt modelId="{EFEA7B60-95EA-4097-9E7B-06FF50022F79}" type="pres">
      <dgm:prSet presAssocID="{2A35F22B-74F1-43EE-B543-86323F2466C6}" presName="tx1" presStyleLbl="revTx" presStyleIdx="4" presStyleCnt="8"/>
      <dgm:spPr/>
      <dgm:t>
        <a:bodyPr/>
        <a:lstStyle/>
        <a:p>
          <a:endParaRPr lang="en-US"/>
        </a:p>
      </dgm:t>
    </dgm:pt>
    <dgm:pt modelId="{A0C679DA-2ABD-4C0F-A57A-9E263C50769F}" type="pres">
      <dgm:prSet presAssocID="{2A35F22B-74F1-43EE-B543-86323F2466C6}" presName="vert1" presStyleCnt="0"/>
      <dgm:spPr/>
    </dgm:pt>
    <dgm:pt modelId="{34C188A0-706F-495F-9F03-70C26452584A}" type="pres">
      <dgm:prSet presAssocID="{E7B6CA10-9457-4CBD-8BF4-B74ED5459591}" presName="vertSpace2a" presStyleCnt="0"/>
      <dgm:spPr/>
    </dgm:pt>
    <dgm:pt modelId="{BBE6DCE8-A9F1-4D27-8444-6A3C2DF3CF82}" type="pres">
      <dgm:prSet presAssocID="{E7B6CA10-9457-4CBD-8BF4-B74ED5459591}" presName="horz2" presStyleCnt="0"/>
      <dgm:spPr/>
    </dgm:pt>
    <dgm:pt modelId="{543059F0-A9C0-43BB-A520-74D9B523F9FF}" type="pres">
      <dgm:prSet presAssocID="{E7B6CA10-9457-4CBD-8BF4-B74ED5459591}" presName="horzSpace2" presStyleCnt="0"/>
      <dgm:spPr/>
    </dgm:pt>
    <dgm:pt modelId="{C5689D34-3DF3-4D27-BCE6-BDFB54AC9331}" type="pres">
      <dgm:prSet presAssocID="{E7B6CA10-9457-4CBD-8BF4-B74ED5459591}" presName="tx2" presStyleLbl="revTx" presStyleIdx="5" presStyleCnt="8"/>
      <dgm:spPr/>
      <dgm:t>
        <a:bodyPr/>
        <a:lstStyle/>
        <a:p>
          <a:endParaRPr lang="en-US"/>
        </a:p>
      </dgm:t>
    </dgm:pt>
    <dgm:pt modelId="{01746D1F-9C91-4F3D-B784-81F3F4B88848}" type="pres">
      <dgm:prSet presAssocID="{E7B6CA10-9457-4CBD-8BF4-B74ED5459591}" presName="vert2" presStyleCnt="0"/>
      <dgm:spPr/>
    </dgm:pt>
    <dgm:pt modelId="{F8448115-F9D9-40F3-ADAE-6388C92FC00A}" type="pres">
      <dgm:prSet presAssocID="{E7B6CA10-9457-4CBD-8BF4-B74ED5459591}" presName="thinLine2b" presStyleLbl="callout" presStyleIdx="2" presStyleCnt="4"/>
      <dgm:spPr/>
    </dgm:pt>
    <dgm:pt modelId="{39105FFF-00D1-4D2B-A5C9-BF60BA51DFBC}" type="pres">
      <dgm:prSet presAssocID="{E7B6CA10-9457-4CBD-8BF4-B74ED5459591}" presName="vertSpace2b" presStyleCnt="0"/>
      <dgm:spPr/>
    </dgm:pt>
    <dgm:pt modelId="{7C18C7A1-F789-412E-B35B-3C985D6214A5}" type="pres">
      <dgm:prSet presAssocID="{6447A7A2-0AAD-4ECA-8AD2-F06CBE24EFE2}" presName="thickLine" presStyleLbl="alignNode1" presStyleIdx="3" presStyleCnt="4"/>
      <dgm:spPr/>
    </dgm:pt>
    <dgm:pt modelId="{CC74C2B0-5F02-4585-896D-E21830D8E1C1}" type="pres">
      <dgm:prSet presAssocID="{6447A7A2-0AAD-4ECA-8AD2-F06CBE24EFE2}" presName="horz1" presStyleCnt="0"/>
      <dgm:spPr/>
    </dgm:pt>
    <dgm:pt modelId="{488BF69A-1D57-4386-A119-107028C37326}" type="pres">
      <dgm:prSet presAssocID="{6447A7A2-0AAD-4ECA-8AD2-F06CBE24EFE2}" presName="tx1" presStyleLbl="revTx" presStyleIdx="6" presStyleCnt="8"/>
      <dgm:spPr/>
      <dgm:t>
        <a:bodyPr/>
        <a:lstStyle/>
        <a:p>
          <a:endParaRPr lang="en-US"/>
        </a:p>
      </dgm:t>
    </dgm:pt>
    <dgm:pt modelId="{C0F6C69A-DF4B-4225-B3B7-BDAA5F68E4CC}" type="pres">
      <dgm:prSet presAssocID="{6447A7A2-0AAD-4ECA-8AD2-F06CBE24EFE2}" presName="vert1" presStyleCnt="0"/>
      <dgm:spPr/>
    </dgm:pt>
    <dgm:pt modelId="{CF818E6A-48E8-4BC0-936C-6370DA4935FF}" type="pres">
      <dgm:prSet presAssocID="{5237B10B-B7E9-4237-B51C-C956232EF951}" presName="vertSpace2a" presStyleCnt="0"/>
      <dgm:spPr/>
    </dgm:pt>
    <dgm:pt modelId="{C1504504-372B-4E50-8FC7-6207269B3C72}" type="pres">
      <dgm:prSet presAssocID="{5237B10B-B7E9-4237-B51C-C956232EF951}" presName="horz2" presStyleCnt="0"/>
      <dgm:spPr/>
    </dgm:pt>
    <dgm:pt modelId="{228E4294-2E1E-485A-B494-C2A6DF252E47}" type="pres">
      <dgm:prSet presAssocID="{5237B10B-B7E9-4237-B51C-C956232EF951}" presName="horzSpace2" presStyleCnt="0"/>
      <dgm:spPr/>
    </dgm:pt>
    <dgm:pt modelId="{74713C79-6402-456B-99C2-09D64DBC2E3C}" type="pres">
      <dgm:prSet presAssocID="{5237B10B-B7E9-4237-B51C-C956232EF951}" presName="tx2" presStyleLbl="revTx" presStyleIdx="7" presStyleCnt="8"/>
      <dgm:spPr/>
      <dgm:t>
        <a:bodyPr/>
        <a:lstStyle/>
        <a:p>
          <a:endParaRPr lang="en-US"/>
        </a:p>
      </dgm:t>
    </dgm:pt>
    <dgm:pt modelId="{28E0765B-B37B-4392-81B3-94A9D11A47A5}" type="pres">
      <dgm:prSet presAssocID="{5237B10B-B7E9-4237-B51C-C956232EF951}" presName="vert2" presStyleCnt="0"/>
      <dgm:spPr/>
    </dgm:pt>
    <dgm:pt modelId="{517F753F-3F02-40D4-B9FE-B1EEBEF91852}" type="pres">
      <dgm:prSet presAssocID="{5237B10B-B7E9-4237-B51C-C956232EF951}" presName="thinLine2b" presStyleLbl="callout" presStyleIdx="3" presStyleCnt="4"/>
      <dgm:spPr/>
    </dgm:pt>
    <dgm:pt modelId="{94E9485E-3A63-4EAF-A081-C2BAE839B463}" type="pres">
      <dgm:prSet presAssocID="{5237B10B-B7E9-4237-B51C-C956232EF951}" presName="vertSpace2b" presStyleCnt="0"/>
      <dgm:spPr/>
    </dgm:pt>
  </dgm:ptLst>
  <dgm:cxnLst>
    <dgm:cxn modelId="{25F0A345-855C-4B25-B252-C54AEF837C5D}" type="presOf" srcId="{2A35F22B-74F1-43EE-B543-86323F2466C6}" destId="{EFEA7B60-95EA-4097-9E7B-06FF50022F79}" srcOrd="0" destOrd="0" presId="urn:microsoft.com/office/officeart/2008/layout/LinedList"/>
    <dgm:cxn modelId="{74087931-F329-4AF5-B4AC-12210C6DFD68}" srcId="{6447A7A2-0AAD-4ECA-8AD2-F06CBE24EFE2}" destId="{5237B10B-B7E9-4237-B51C-C956232EF951}" srcOrd="0" destOrd="0" parTransId="{53C0F145-88C1-4FC5-AA6B-EDA69E6DC5E6}" sibTransId="{85521E61-6C14-4602-822B-820D8E0643CA}"/>
    <dgm:cxn modelId="{82AB54C7-A731-43BC-8B58-9B243179A15F}" type="presOf" srcId="{524000AD-2882-4CDD-B525-683FB6256D77}" destId="{2D16CD66-7EA8-4109-A04F-FA036A01433D}" srcOrd="0" destOrd="0" presId="urn:microsoft.com/office/officeart/2008/layout/LinedList"/>
    <dgm:cxn modelId="{C5EE4FE9-120A-45A1-8CA1-8B746BB8248C}" srcId="{524000AD-2882-4CDD-B525-683FB6256D77}" destId="{0EC7B724-B9D4-4944-A145-79185F2E7211}" srcOrd="1" destOrd="0" parTransId="{9D5BB421-8227-49B9-8B5F-BDEFFFE1E4AB}" sibTransId="{917AB978-8081-432C-BEE2-826B27E09BC2}"/>
    <dgm:cxn modelId="{3E540E71-945B-47F5-95AC-88A91E72A480}" srcId="{0EC7B724-B9D4-4944-A145-79185F2E7211}" destId="{A7EED81A-1AFA-4CEA-BB4D-3551C38AECFD}" srcOrd="0" destOrd="0" parTransId="{2FFC5C4F-7E6C-4165-8A0C-97A976833A22}" sibTransId="{11A816CB-A7D4-4C55-ABD1-2BF1567A02DC}"/>
    <dgm:cxn modelId="{8CBD40E3-239D-4481-8EB4-23BADBDCEE32}" srcId="{524000AD-2882-4CDD-B525-683FB6256D77}" destId="{2A35F22B-74F1-43EE-B543-86323F2466C6}" srcOrd="2" destOrd="0" parTransId="{BD5CB91D-9B79-44FD-B532-C6C194FCE218}" sibTransId="{94CDAAF1-0222-4329-8867-22FD0018601F}"/>
    <dgm:cxn modelId="{DCCEAA43-E75F-4475-952E-7D972CCFD2FD}" srcId="{524000AD-2882-4CDD-B525-683FB6256D77}" destId="{6447A7A2-0AAD-4ECA-8AD2-F06CBE24EFE2}" srcOrd="3" destOrd="0" parTransId="{2843AD42-4524-48A9-906A-25B92F071FB0}" sibTransId="{6634DF91-A060-4408-84F5-F3B68FDEF7DC}"/>
    <dgm:cxn modelId="{F88AC911-C28B-42AC-B16D-092E91A39D2F}" type="presOf" srcId="{E7B6CA10-9457-4CBD-8BF4-B74ED5459591}" destId="{C5689D34-3DF3-4D27-BCE6-BDFB54AC9331}" srcOrd="0" destOrd="0" presId="urn:microsoft.com/office/officeart/2008/layout/LinedList"/>
    <dgm:cxn modelId="{D7AAAB92-8D82-492A-8E6A-0CF133E82AA7}" srcId="{2AC618DB-ED69-41E0-B9D1-CB07D41DE4A0}" destId="{A2B54F4A-9CE8-4076-9D29-E653E752AB4F}" srcOrd="0" destOrd="0" parTransId="{AD009537-F5B8-4D8A-A194-90DC9939AE4C}" sibTransId="{C7E20EFF-9AA4-4806-982E-5078D07D5F82}"/>
    <dgm:cxn modelId="{B85F7D1D-7094-41C0-8DC2-EBD376F36D28}" type="presOf" srcId="{0EC7B724-B9D4-4944-A145-79185F2E7211}" destId="{75B8D47A-6251-407E-8AD3-33D80C97C603}" srcOrd="0" destOrd="0" presId="urn:microsoft.com/office/officeart/2008/layout/LinedList"/>
    <dgm:cxn modelId="{28EF458F-8288-42F1-98D7-C2F268A1BAAD}" type="presOf" srcId="{5237B10B-B7E9-4237-B51C-C956232EF951}" destId="{74713C79-6402-456B-99C2-09D64DBC2E3C}" srcOrd="0" destOrd="0" presId="urn:microsoft.com/office/officeart/2008/layout/LinedList"/>
    <dgm:cxn modelId="{BD3543F3-49A1-4F5B-9F34-0F2C8138009C}" type="presOf" srcId="{A2B54F4A-9CE8-4076-9D29-E653E752AB4F}" destId="{660DA535-39B0-468D-9812-0C2ABA84A7ED}" srcOrd="0" destOrd="0" presId="urn:microsoft.com/office/officeart/2008/layout/LinedList"/>
    <dgm:cxn modelId="{2B7C36FE-78C8-4F23-A1EE-1C4BB78BC386}" type="presOf" srcId="{A7EED81A-1AFA-4CEA-BB4D-3551C38AECFD}" destId="{766722DD-2F21-49D7-8C5E-F7095697FEEE}" srcOrd="0" destOrd="0" presId="urn:microsoft.com/office/officeart/2008/layout/LinedList"/>
    <dgm:cxn modelId="{FD60F95A-765D-40E0-B06F-0B6CFD593BC8}" srcId="{524000AD-2882-4CDD-B525-683FB6256D77}" destId="{2AC618DB-ED69-41E0-B9D1-CB07D41DE4A0}" srcOrd="0" destOrd="0" parTransId="{0E1C7145-701E-4970-A5F8-B6C1FF53C20B}" sibTransId="{3A573187-6379-41F8-98BB-C79643A127E9}"/>
    <dgm:cxn modelId="{D0CC1338-8C3A-4630-915E-2B31E1ECEE12}" type="presOf" srcId="{6447A7A2-0AAD-4ECA-8AD2-F06CBE24EFE2}" destId="{488BF69A-1D57-4386-A119-107028C37326}" srcOrd="0" destOrd="0" presId="urn:microsoft.com/office/officeart/2008/layout/LinedList"/>
    <dgm:cxn modelId="{9A83F1B7-4F6A-47EF-B30A-5861549C1A52}" type="presOf" srcId="{2AC618DB-ED69-41E0-B9D1-CB07D41DE4A0}" destId="{C762B784-87DC-445E-9C62-7B2A3853C43E}" srcOrd="0" destOrd="0" presId="urn:microsoft.com/office/officeart/2008/layout/LinedList"/>
    <dgm:cxn modelId="{3ED04EE5-1705-463A-9194-858F52F1EC36}" srcId="{2A35F22B-74F1-43EE-B543-86323F2466C6}" destId="{E7B6CA10-9457-4CBD-8BF4-B74ED5459591}" srcOrd="0" destOrd="0" parTransId="{A0DC10EA-6026-48F5-AA3B-A26307F3FB59}" sibTransId="{68A9922B-E19E-4864-96DC-A0AB679323BF}"/>
    <dgm:cxn modelId="{2F6FBCDF-D157-4A89-80FB-974BDA2BD7A4}" type="presParOf" srcId="{2D16CD66-7EA8-4109-A04F-FA036A01433D}" destId="{6329E3D3-6C30-4848-96A3-1CA00907F529}" srcOrd="0" destOrd="0" presId="urn:microsoft.com/office/officeart/2008/layout/LinedList"/>
    <dgm:cxn modelId="{50505D27-1F35-40CE-BF89-5404239FDCC3}" type="presParOf" srcId="{2D16CD66-7EA8-4109-A04F-FA036A01433D}" destId="{24484D70-2F76-4FE4-97DF-6400A65DBBA9}" srcOrd="1" destOrd="0" presId="urn:microsoft.com/office/officeart/2008/layout/LinedList"/>
    <dgm:cxn modelId="{019A0A16-2DDE-43F9-9CDA-BBB138E7FB89}" type="presParOf" srcId="{24484D70-2F76-4FE4-97DF-6400A65DBBA9}" destId="{C762B784-87DC-445E-9C62-7B2A3853C43E}" srcOrd="0" destOrd="0" presId="urn:microsoft.com/office/officeart/2008/layout/LinedList"/>
    <dgm:cxn modelId="{563900DC-FE8C-4ECB-BBB9-C905D16C9148}" type="presParOf" srcId="{24484D70-2F76-4FE4-97DF-6400A65DBBA9}" destId="{07856055-8F7B-4F01-8481-0E084C01805E}" srcOrd="1" destOrd="0" presId="urn:microsoft.com/office/officeart/2008/layout/LinedList"/>
    <dgm:cxn modelId="{A4A1C575-6EB3-49D0-99D5-A0B57C9A58FE}" type="presParOf" srcId="{07856055-8F7B-4F01-8481-0E084C01805E}" destId="{98329B7B-48C6-4CCF-AED3-0A237592B1E0}" srcOrd="0" destOrd="0" presId="urn:microsoft.com/office/officeart/2008/layout/LinedList"/>
    <dgm:cxn modelId="{40A2426F-9A57-409E-9DDF-406D16A3EC36}" type="presParOf" srcId="{07856055-8F7B-4F01-8481-0E084C01805E}" destId="{31DAE372-8191-4ED8-9C2E-9BCF4C45E0DE}" srcOrd="1" destOrd="0" presId="urn:microsoft.com/office/officeart/2008/layout/LinedList"/>
    <dgm:cxn modelId="{3BF80314-DAAF-4432-9CA8-0FD8EA726378}" type="presParOf" srcId="{31DAE372-8191-4ED8-9C2E-9BCF4C45E0DE}" destId="{514E1EB4-AC2C-4B4A-AE51-87EE41650B13}" srcOrd="0" destOrd="0" presId="urn:microsoft.com/office/officeart/2008/layout/LinedList"/>
    <dgm:cxn modelId="{D1B4E553-09AB-4026-855C-64E1AB2EB02D}" type="presParOf" srcId="{31DAE372-8191-4ED8-9C2E-9BCF4C45E0DE}" destId="{660DA535-39B0-468D-9812-0C2ABA84A7ED}" srcOrd="1" destOrd="0" presId="urn:microsoft.com/office/officeart/2008/layout/LinedList"/>
    <dgm:cxn modelId="{F673465D-8153-4DB0-8655-E53408C7B625}" type="presParOf" srcId="{31DAE372-8191-4ED8-9C2E-9BCF4C45E0DE}" destId="{822804A4-F883-4BAE-B5C9-35F868967EDA}" srcOrd="2" destOrd="0" presId="urn:microsoft.com/office/officeart/2008/layout/LinedList"/>
    <dgm:cxn modelId="{E5DAABDE-5637-49ED-8F79-C5B16CE95874}" type="presParOf" srcId="{07856055-8F7B-4F01-8481-0E084C01805E}" destId="{BD552EAD-879B-49EF-BCA7-D26D72D7D08D}" srcOrd="2" destOrd="0" presId="urn:microsoft.com/office/officeart/2008/layout/LinedList"/>
    <dgm:cxn modelId="{5C83539E-9ECF-43FA-BFA9-F5B6033243A3}" type="presParOf" srcId="{07856055-8F7B-4F01-8481-0E084C01805E}" destId="{FF22A051-860D-474F-AC96-314F711F1116}" srcOrd="3" destOrd="0" presId="urn:microsoft.com/office/officeart/2008/layout/LinedList"/>
    <dgm:cxn modelId="{F169BDBD-D7DC-4755-BA68-24862A5AE2F8}" type="presParOf" srcId="{2D16CD66-7EA8-4109-A04F-FA036A01433D}" destId="{E1C6C99F-771D-4DD0-92C4-8A112D6539D9}" srcOrd="2" destOrd="0" presId="urn:microsoft.com/office/officeart/2008/layout/LinedList"/>
    <dgm:cxn modelId="{8FAAF237-97EE-4760-B894-BFCEC9CC728B}" type="presParOf" srcId="{2D16CD66-7EA8-4109-A04F-FA036A01433D}" destId="{FD09C74B-C141-4026-BC03-AA04F47CD90C}" srcOrd="3" destOrd="0" presId="urn:microsoft.com/office/officeart/2008/layout/LinedList"/>
    <dgm:cxn modelId="{69A3DA86-70C1-458D-8D43-000E7F0DD36E}" type="presParOf" srcId="{FD09C74B-C141-4026-BC03-AA04F47CD90C}" destId="{75B8D47A-6251-407E-8AD3-33D80C97C603}" srcOrd="0" destOrd="0" presId="urn:microsoft.com/office/officeart/2008/layout/LinedList"/>
    <dgm:cxn modelId="{B3A7FBAD-C9DB-4FCC-87F7-0845A7A8F119}" type="presParOf" srcId="{FD09C74B-C141-4026-BC03-AA04F47CD90C}" destId="{9477B5CB-1495-4D74-AF19-139317A37EB3}" srcOrd="1" destOrd="0" presId="urn:microsoft.com/office/officeart/2008/layout/LinedList"/>
    <dgm:cxn modelId="{ED2A01F1-B6CC-4488-B93D-E210943BBEF0}" type="presParOf" srcId="{9477B5CB-1495-4D74-AF19-139317A37EB3}" destId="{6BC43848-C021-4A06-B614-DD8525B5BB21}" srcOrd="0" destOrd="0" presId="urn:microsoft.com/office/officeart/2008/layout/LinedList"/>
    <dgm:cxn modelId="{48BEEE1D-FFB3-4BC4-A470-F6ADF93EA99B}" type="presParOf" srcId="{9477B5CB-1495-4D74-AF19-139317A37EB3}" destId="{502A773A-3196-4154-930A-09904D95C184}" srcOrd="1" destOrd="0" presId="urn:microsoft.com/office/officeart/2008/layout/LinedList"/>
    <dgm:cxn modelId="{5868A1E6-6845-4E4D-840D-85F4430B9706}" type="presParOf" srcId="{502A773A-3196-4154-930A-09904D95C184}" destId="{0A26BDF0-A0DC-4FA6-BF0C-A5B0F63C4E22}" srcOrd="0" destOrd="0" presId="urn:microsoft.com/office/officeart/2008/layout/LinedList"/>
    <dgm:cxn modelId="{E72FD4B9-3B16-4807-BD53-C801471F570E}" type="presParOf" srcId="{502A773A-3196-4154-930A-09904D95C184}" destId="{766722DD-2F21-49D7-8C5E-F7095697FEEE}" srcOrd="1" destOrd="0" presId="urn:microsoft.com/office/officeart/2008/layout/LinedList"/>
    <dgm:cxn modelId="{02CE902E-996A-4ED4-B546-A03433E8F1AA}" type="presParOf" srcId="{502A773A-3196-4154-930A-09904D95C184}" destId="{7C4D13BC-F7FF-4261-BCC0-716B3432EC72}" srcOrd="2" destOrd="0" presId="urn:microsoft.com/office/officeart/2008/layout/LinedList"/>
    <dgm:cxn modelId="{B7733841-CDD4-4D37-A2D8-36E0C30A2247}" type="presParOf" srcId="{9477B5CB-1495-4D74-AF19-139317A37EB3}" destId="{499C14F2-52D1-40AA-9949-86470D20B344}" srcOrd="2" destOrd="0" presId="urn:microsoft.com/office/officeart/2008/layout/LinedList"/>
    <dgm:cxn modelId="{B886E6E2-9B84-4B9F-AB56-DDDDD94A87C8}" type="presParOf" srcId="{9477B5CB-1495-4D74-AF19-139317A37EB3}" destId="{050EF55F-E6CC-474E-AAF7-6F21F8940370}" srcOrd="3" destOrd="0" presId="urn:microsoft.com/office/officeart/2008/layout/LinedList"/>
    <dgm:cxn modelId="{76E81AF6-253C-4A97-8E95-AAE616A63ACB}" type="presParOf" srcId="{2D16CD66-7EA8-4109-A04F-FA036A01433D}" destId="{C4C25D44-989B-4B6E-8333-29F497AF7C95}" srcOrd="4" destOrd="0" presId="urn:microsoft.com/office/officeart/2008/layout/LinedList"/>
    <dgm:cxn modelId="{72FF2198-FDA1-457A-8FE8-22D5BD9F6F8A}" type="presParOf" srcId="{2D16CD66-7EA8-4109-A04F-FA036A01433D}" destId="{8BBE5F8E-49FB-454C-BD2A-4CB0B97170D6}" srcOrd="5" destOrd="0" presId="urn:microsoft.com/office/officeart/2008/layout/LinedList"/>
    <dgm:cxn modelId="{C1A27E70-7F1A-49AC-9860-B44D57BBE077}" type="presParOf" srcId="{8BBE5F8E-49FB-454C-BD2A-4CB0B97170D6}" destId="{EFEA7B60-95EA-4097-9E7B-06FF50022F79}" srcOrd="0" destOrd="0" presId="urn:microsoft.com/office/officeart/2008/layout/LinedList"/>
    <dgm:cxn modelId="{CF5B6BDF-7865-42AE-B83C-EED54468E358}" type="presParOf" srcId="{8BBE5F8E-49FB-454C-BD2A-4CB0B97170D6}" destId="{A0C679DA-2ABD-4C0F-A57A-9E263C50769F}" srcOrd="1" destOrd="0" presId="urn:microsoft.com/office/officeart/2008/layout/LinedList"/>
    <dgm:cxn modelId="{B83F71B2-E018-4C80-B021-98520A3D4F9F}" type="presParOf" srcId="{A0C679DA-2ABD-4C0F-A57A-9E263C50769F}" destId="{34C188A0-706F-495F-9F03-70C26452584A}" srcOrd="0" destOrd="0" presId="urn:microsoft.com/office/officeart/2008/layout/LinedList"/>
    <dgm:cxn modelId="{337587F0-E51B-4C9A-96D8-9F50715DEDED}" type="presParOf" srcId="{A0C679DA-2ABD-4C0F-A57A-9E263C50769F}" destId="{BBE6DCE8-A9F1-4D27-8444-6A3C2DF3CF82}" srcOrd="1" destOrd="0" presId="urn:microsoft.com/office/officeart/2008/layout/LinedList"/>
    <dgm:cxn modelId="{DF101C17-6AA0-48BF-8373-68A3892F32DA}" type="presParOf" srcId="{BBE6DCE8-A9F1-4D27-8444-6A3C2DF3CF82}" destId="{543059F0-A9C0-43BB-A520-74D9B523F9FF}" srcOrd="0" destOrd="0" presId="urn:microsoft.com/office/officeart/2008/layout/LinedList"/>
    <dgm:cxn modelId="{C459E402-E299-4B8F-84F3-6AC9331AA2AA}" type="presParOf" srcId="{BBE6DCE8-A9F1-4D27-8444-6A3C2DF3CF82}" destId="{C5689D34-3DF3-4D27-BCE6-BDFB54AC9331}" srcOrd="1" destOrd="0" presId="urn:microsoft.com/office/officeart/2008/layout/LinedList"/>
    <dgm:cxn modelId="{FE76C4F3-26E2-43B9-B68E-81D80DF2F424}" type="presParOf" srcId="{BBE6DCE8-A9F1-4D27-8444-6A3C2DF3CF82}" destId="{01746D1F-9C91-4F3D-B784-81F3F4B88848}" srcOrd="2" destOrd="0" presId="urn:microsoft.com/office/officeart/2008/layout/LinedList"/>
    <dgm:cxn modelId="{FD13ADC8-EDF8-4EEA-9722-481A75F4D549}" type="presParOf" srcId="{A0C679DA-2ABD-4C0F-A57A-9E263C50769F}" destId="{F8448115-F9D9-40F3-ADAE-6388C92FC00A}" srcOrd="2" destOrd="0" presId="urn:microsoft.com/office/officeart/2008/layout/LinedList"/>
    <dgm:cxn modelId="{CD993CA5-9973-4C72-9E47-8AA3D5CF4EC0}" type="presParOf" srcId="{A0C679DA-2ABD-4C0F-A57A-9E263C50769F}" destId="{39105FFF-00D1-4D2B-A5C9-BF60BA51DFBC}" srcOrd="3" destOrd="0" presId="urn:microsoft.com/office/officeart/2008/layout/LinedList"/>
    <dgm:cxn modelId="{54C050ED-E497-4998-AF52-DFFFD83380AA}" type="presParOf" srcId="{2D16CD66-7EA8-4109-A04F-FA036A01433D}" destId="{7C18C7A1-F789-412E-B35B-3C985D6214A5}" srcOrd="6" destOrd="0" presId="urn:microsoft.com/office/officeart/2008/layout/LinedList"/>
    <dgm:cxn modelId="{FEC9D136-C32E-45F2-B62E-335C790E7936}" type="presParOf" srcId="{2D16CD66-7EA8-4109-A04F-FA036A01433D}" destId="{CC74C2B0-5F02-4585-896D-E21830D8E1C1}" srcOrd="7" destOrd="0" presId="urn:microsoft.com/office/officeart/2008/layout/LinedList"/>
    <dgm:cxn modelId="{8B39A939-E102-404E-9970-5D68736D4378}" type="presParOf" srcId="{CC74C2B0-5F02-4585-896D-E21830D8E1C1}" destId="{488BF69A-1D57-4386-A119-107028C37326}" srcOrd="0" destOrd="0" presId="urn:microsoft.com/office/officeart/2008/layout/LinedList"/>
    <dgm:cxn modelId="{5EE809FD-06D8-499E-8268-1FF0526656B5}" type="presParOf" srcId="{CC74C2B0-5F02-4585-896D-E21830D8E1C1}" destId="{C0F6C69A-DF4B-4225-B3B7-BDAA5F68E4CC}" srcOrd="1" destOrd="0" presId="urn:microsoft.com/office/officeart/2008/layout/LinedList"/>
    <dgm:cxn modelId="{90D8AFE7-B528-42EB-B2EC-D216626FDD07}" type="presParOf" srcId="{C0F6C69A-DF4B-4225-B3B7-BDAA5F68E4CC}" destId="{CF818E6A-48E8-4BC0-936C-6370DA4935FF}" srcOrd="0" destOrd="0" presId="urn:microsoft.com/office/officeart/2008/layout/LinedList"/>
    <dgm:cxn modelId="{3DFD7311-C642-4829-9DFA-345E1BC41EB1}" type="presParOf" srcId="{C0F6C69A-DF4B-4225-B3B7-BDAA5F68E4CC}" destId="{C1504504-372B-4E50-8FC7-6207269B3C72}" srcOrd="1" destOrd="0" presId="urn:microsoft.com/office/officeart/2008/layout/LinedList"/>
    <dgm:cxn modelId="{BA30FA75-605C-4BF7-BC0E-5807FEFC19D4}" type="presParOf" srcId="{C1504504-372B-4E50-8FC7-6207269B3C72}" destId="{228E4294-2E1E-485A-B494-C2A6DF252E47}" srcOrd="0" destOrd="0" presId="urn:microsoft.com/office/officeart/2008/layout/LinedList"/>
    <dgm:cxn modelId="{994024AE-921B-4D59-82FE-A02FC3B2CCF9}" type="presParOf" srcId="{C1504504-372B-4E50-8FC7-6207269B3C72}" destId="{74713C79-6402-456B-99C2-09D64DBC2E3C}" srcOrd="1" destOrd="0" presId="urn:microsoft.com/office/officeart/2008/layout/LinedList"/>
    <dgm:cxn modelId="{39887734-A3B7-4A70-931D-46773CACB85F}" type="presParOf" srcId="{C1504504-372B-4E50-8FC7-6207269B3C72}" destId="{28E0765B-B37B-4392-81B3-94A9D11A47A5}" srcOrd="2" destOrd="0" presId="urn:microsoft.com/office/officeart/2008/layout/LinedList"/>
    <dgm:cxn modelId="{87B033B7-705C-42FD-AD01-335AC45C9F8B}" type="presParOf" srcId="{C0F6C69A-DF4B-4225-B3B7-BDAA5F68E4CC}" destId="{517F753F-3F02-40D4-B9FE-B1EEBEF91852}" srcOrd="2" destOrd="0" presId="urn:microsoft.com/office/officeart/2008/layout/LinedList"/>
    <dgm:cxn modelId="{1091F06D-9B30-4D17-A089-241DF4308B1F}" type="presParOf" srcId="{C0F6C69A-DF4B-4225-B3B7-BDAA5F68E4CC}" destId="{94E9485E-3A63-4EAF-A081-C2BAE839B463}" srcOrd="3"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4000AD-2882-4CDD-B525-683FB6256D77}"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96DEE238-0AC4-46DE-BAAC-C2D333BB10F1}">
      <dgm:prSet phldr="0"/>
      <dgm:spPr/>
      <dgm:t>
        <a:bodyPr/>
        <a:lstStyle/>
        <a:p>
          <a:pPr>
            <a:lnSpc>
              <a:spcPct val="100000"/>
            </a:lnSpc>
          </a:pPr>
          <a:r>
            <a:rPr lang="en-US">
              <a:latin typeface="Calibri Light" panose="020F0302020204030204"/>
            </a:rPr>
            <a:t>Speed</a:t>
          </a:r>
          <a:endParaRPr lang="en-US"/>
        </a:p>
      </dgm:t>
    </dgm:pt>
    <dgm:pt modelId="{471C5AB2-54CD-4F49-A8EE-885569C2459E}" type="parTrans" cxnId="{25BBBFBC-48AB-4734-89F5-09D2F2C9EC7C}">
      <dgm:prSet/>
      <dgm:spPr/>
    </dgm:pt>
    <dgm:pt modelId="{BD8F6794-22CA-4167-AEE9-396EE32B0C08}" type="sibTrans" cxnId="{25BBBFBC-48AB-4734-89F5-09D2F2C9EC7C}">
      <dgm:prSet/>
      <dgm:spPr/>
      <dgm:t>
        <a:bodyPr/>
        <a:lstStyle/>
        <a:p>
          <a:endParaRPr lang="en-US"/>
        </a:p>
      </dgm:t>
    </dgm:pt>
    <dgm:pt modelId="{C114DB2B-A885-4F3C-B70A-4CBCCDA06DFC}">
      <dgm:prSet phldr="0"/>
      <dgm:spPr/>
      <dgm:t>
        <a:bodyPr/>
        <a:lstStyle/>
        <a:p>
          <a:pPr>
            <a:lnSpc>
              <a:spcPct val="100000"/>
            </a:lnSpc>
          </a:pPr>
          <a:r>
            <a:rPr lang="en-US" b="0" i="0" u="none" strike="noStrike" cap="none" baseline="0" noProof="0">
              <a:latin typeface="Calibri Light"/>
              <a:cs typeface="Calibri Light"/>
            </a:rPr>
            <a:t>Design</a:t>
          </a:r>
        </a:p>
      </dgm:t>
    </dgm:pt>
    <dgm:pt modelId="{2385089F-83DE-4D74-859D-543F448B1215}" type="parTrans" cxnId="{5CC90600-133C-4433-BB0F-8B9C46273994}">
      <dgm:prSet/>
      <dgm:spPr/>
    </dgm:pt>
    <dgm:pt modelId="{081514EC-9298-4BFD-8249-6D4BB8DA8585}" type="sibTrans" cxnId="{5CC90600-133C-4433-BB0F-8B9C46273994}">
      <dgm:prSet/>
      <dgm:spPr/>
    </dgm:pt>
    <dgm:pt modelId="{79E3C577-27DE-42DD-ABEA-BBB46DA26CEE}">
      <dgm:prSet phldr="0"/>
      <dgm:spPr/>
      <dgm:t>
        <a:bodyPr/>
        <a:lstStyle/>
        <a:p>
          <a:pPr>
            <a:lnSpc>
              <a:spcPct val="100000"/>
            </a:lnSpc>
          </a:pPr>
          <a:r>
            <a:rPr lang="en-US" b="0" i="0" u="none" strike="noStrike" cap="none" baseline="0" noProof="0">
              <a:latin typeface="Calibri Light"/>
              <a:cs typeface="Calibri Light"/>
            </a:rPr>
            <a:t>Marketing </a:t>
          </a:r>
        </a:p>
      </dgm:t>
    </dgm:pt>
    <dgm:pt modelId="{534F7FE3-0C73-461B-A45E-4A8A6C2062D2}" type="parTrans" cxnId="{848203BC-F9F4-4A09-AD83-731E63185819}">
      <dgm:prSet/>
      <dgm:spPr/>
    </dgm:pt>
    <dgm:pt modelId="{EC4FCF61-1307-44ED-A370-8DC7163FD247}" type="sibTrans" cxnId="{848203BC-F9F4-4A09-AD83-731E63185819}">
      <dgm:prSet/>
      <dgm:spPr/>
    </dgm:pt>
    <dgm:pt modelId="{3BC2E607-FD04-4A87-BCE3-88572089186A}">
      <dgm:prSet phldr="0"/>
      <dgm:spPr/>
      <dgm:t>
        <a:bodyPr/>
        <a:lstStyle/>
        <a:p>
          <a:pPr>
            <a:lnSpc>
              <a:spcPct val="100000"/>
            </a:lnSpc>
          </a:pPr>
          <a:r>
            <a:rPr lang="en-US" b="0" i="0" u="none" strike="noStrike" cap="none" baseline="0" noProof="0">
              <a:latin typeface="Calibri Light"/>
              <a:cs typeface="Calibri Light"/>
            </a:rPr>
            <a:t>Opportunities</a:t>
          </a:r>
        </a:p>
      </dgm:t>
    </dgm:pt>
    <dgm:pt modelId="{D1B4E62F-2141-42A1-95C5-6EE96694B3EE}" type="parTrans" cxnId="{47050024-A110-4A2C-993E-D38B446D19CF}">
      <dgm:prSet/>
      <dgm:spPr/>
    </dgm:pt>
    <dgm:pt modelId="{C64CE85C-18F6-495A-BB93-889CAC22551D}" type="sibTrans" cxnId="{47050024-A110-4A2C-993E-D38B446D19CF}">
      <dgm:prSet/>
      <dgm:spPr/>
    </dgm:pt>
    <dgm:pt modelId="{9A7F58D1-CB29-4DE5-9965-1F57FB1C386C}" type="pres">
      <dgm:prSet presAssocID="{524000AD-2882-4CDD-B525-683FB6256D77}" presName="root" presStyleCnt="0">
        <dgm:presLayoutVars>
          <dgm:dir/>
          <dgm:resizeHandles val="exact"/>
        </dgm:presLayoutVars>
      </dgm:prSet>
      <dgm:spPr/>
      <dgm:t>
        <a:bodyPr/>
        <a:lstStyle/>
        <a:p>
          <a:endParaRPr lang="en-US"/>
        </a:p>
      </dgm:t>
    </dgm:pt>
    <dgm:pt modelId="{BFF2AF9A-D8AA-4EE2-A432-D9256EB2E6FC}" type="pres">
      <dgm:prSet presAssocID="{96DEE238-0AC4-46DE-BAAC-C2D333BB10F1}" presName="compNode" presStyleCnt="0"/>
      <dgm:spPr/>
    </dgm:pt>
    <dgm:pt modelId="{AE4F2AAF-0692-4848-A046-23AACD0B08A2}" type="pres">
      <dgm:prSet presAssocID="{96DEE238-0AC4-46DE-BAAC-C2D333BB10F1}" presName="bgRect" presStyleLbl="bgShp" presStyleIdx="0" presStyleCnt="4"/>
      <dgm:spPr/>
    </dgm:pt>
    <dgm:pt modelId="{CEC6B674-8F9F-4C36-8F43-F430F420633B}" type="pres">
      <dgm:prSet presAssocID="{96DEE238-0AC4-46DE-BAAC-C2D333BB10F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topwatch"/>
        </a:ext>
      </dgm:extLst>
    </dgm:pt>
    <dgm:pt modelId="{69E40522-F9D8-4D39-8CBB-0139DB006728}" type="pres">
      <dgm:prSet presAssocID="{96DEE238-0AC4-46DE-BAAC-C2D333BB10F1}" presName="spaceRect" presStyleCnt="0"/>
      <dgm:spPr/>
    </dgm:pt>
    <dgm:pt modelId="{6F7637C3-94FE-4516-BE36-790945496115}" type="pres">
      <dgm:prSet presAssocID="{96DEE238-0AC4-46DE-BAAC-C2D333BB10F1}" presName="parTx" presStyleLbl="revTx" presStyleIdx="0" presStyleCnt="4">
        <dgm:presLayoutVars>
          <dgm:chMax val="0"/>
          <dgm:chPref val="0"/>
        </dgm:presLayoutVars>
      </dgm:prSet>
      <dgm:spPr/>
      <dgm:t>
        <a:bodyPr/>
        <a:lstStyle/>
        <a:p>
          <a:endParaRPr lang="en-US"/>
        </a:p>
      </dgm:t>
    </dgm:pt>
    <dgm:pt modelId="{5740F63D-34C3-4BEC-B029-9AB7BB3410D6}" type="pres">
      <dgm:prSet presAssocID="{BD8F6794-22CA-4167-AEE9-396EE32B0C08}" presName="sibTrans" presStyleCnt="0"/>
      <dgm:spPr/>
    </dgm:pt>
    <dgm:pt modelId="{54B6DE84-101E-4D77-9785-4CA4A4EE4371}" type="pres">
      <dgm:prSet presAssocID="{C114DB2B-A885-4F3C-B70A-4CBCCDA06DFC}" presName="compNode" presStyleCnt="0"/>
      <dgm:spPr/>
    </dgm:pt>
    <dgm:pt modelId="{8FE54C7C-A1A4-408D-AB5F-45A4920F3699}" type="pres">
      <dgm:prSet presAssocID="{C114DB2B-A885-4F3C-B70A-4CBCCDA06DFC}" presName="bgRect" presStyleLbl="bgShp" presStyleIdx="1" presStyleCnt="4"/>
      <dgm:spPr/>
    </dgm:pt>
    <dgm:pt modelId="{9E5FB162-5254-4BD9-961F-A103EAE15803}" type="pres">
      <dgm:prSet presAssocID="{C114DB2B-A885-4F3C-B70A-4CBCCDA06DF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Palette"/>
        </a:ext>
      </dgm:extLst>
    </dgm:pt>
    <dgm:pt modelId="{6307EEE6-4DD2-4D0F-A075-65F99C4725CC}" type="pres">
      <dgm:prSet presAssocID="{C114DB2B-A885-4F3C-B70A-4CBCCDA06DFC}" presName="spaceRect" presStyleCnt="0"/>
      <dgm:spPr/>
    </dgm:pt>
    <dgm:pt modelId="{ADC51ADE-E5C2-4BC2-AF1E-932055BAF96B}" type="pres">
      <dgm:prSet presAssocID="{C114DB2B-A885-4F3C-B70A-4CBCCDA06DFC}" presName="parTx" presStyleLbl="revTx" presStyleIdx="1" presStyleCnt="4">
        <dgm:presLayoutVars>
          <dgm:chMax val="0"/>
          <dgm:chPref val="0"/>
        </dgm:presLayoutVars>
      </dgm:prSet>
      <dgm:spPr/>
      <dgm:t>
        <a:bodyPr/>
        <a:lstStyle/>
        <a:p>
          <a:endParaRPr lang="en-US"/>
        </a:p>
      </dgm:t>
    </dgm:pt>
    <dgm:pt modelId="{9417B815-4043-4253-82D5-D618AE43F109}" type="pres">
      <dgm:prSet presAssocID="{081514EC-9298-4BFD-8249-6D4BB8DA8585}" presName="sibTrans" presStyleCnt="0"/>
      <dgm:spPr/>
    </dgm:pt>
    <dgm:pt modelId="{E6BD6C9F-85B5-47FA-9F23-5D6659D674F2}" type="pres">
      <dgm:prSet presAssocID="{79E3C577-27DE-42DD-ABEA-BBB46DA26CEE}" presName="compNode" presStyleCnt="0"/>
      <dgm:spPr/>
    </dgm:pt>
    <dgm:pt modelId="{F31E809E-9F5E-41D0-9B45-AC73E00A8F31}" type="pres">
      <dgm:prSet presAssocID="{79E3C577-27DE-42DD-ABEA-BBB46DA26CEE}" presName="bgRect" presStyleLbl="bgShp" presStyleIdx="2" presStyleCnt="4"/>
      <dgm:spPr/>
    </dgm:pt>
    <dgm:pt modelId="{69AE7914-7159-4EA3-BA6B-A76635C0CADE}" type="pres">
      <dgm:prSet presAssocID="{79E3C577-27DE-42DD-ABEA-BBB46DA26CE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Bullseye"/>
        </a:ext>
      </dgm:extLst>
    </dgm:pt>
    <dgm:pt modelId="{CB09D6F1-EAD9-4470-8CA3-7B52F4A813F0}" type="pres">
      <dgm:prSet presAssocID="{79E3C577-27DE-42DD-ABEA-BBB46DA26CEE}" presName="spaceRect" presStyleCnt="0"/>
      <dgm:spPr/>
    </dgm:pt>
    <dgm:pt modelId="{83D5B8EC-9AF2-4156-8BC4-94C3DF081187}" type="pres">
      <dgm:prSet presAssocID="{79E3C577-27DE-42DD-ABEA-BBB46DA26CEE}" presName="parTx" presStyleLbl="revTx" presStyleIdx="2" presStyleCnt="4">
        <dgm:presLayoutVars>
          <dgm:chMax val="0"/>
          <dgm:chPref val="0"/>
        </dgm:presLayoutVars>
      </dgm:prSet>
      <dgm:spPr/>
      <dgm:t>
        <a:bodyPr/>
        <a:lstStyle/>
        <a:p>
          <a:endParaRPr lang="en-US"/>
        </a:p>
      </dgm:t>
    </dgm:pt>
    <dgm:pt modelId="{CDD434AF-F7BE-4BED-8943-F2DAAC8986D6}" type="pres">
      <dgm:prSet presAssocID="{EC4FCF61-1307-44ED-A370-8DC7163FD247}" presName="sibTrans" presStyleCnt="0"/>
      <dgm:spPr/>
    </dgm:pt>
    <dgm:pt modelId="{411C8834-98A4-466C-8D7B-4F2C6E099FF0}" type="pres">
      <dgm:prSet presAssocID="{3BC2E607-FD04-4A87-BCE3-88572089186A}" presName="compNode" presStyleCnt="0"/>
      <dgm:spPr/>
    </dgm:pt>
    <dgm:pt modelId="{33B68999-2F92-4DB4-B0C5-D078E39CF687}" type="pres">
      <dgm:prSet presAssocID="{3BC2E607-FD04-4A87-BCE3-88572089186A}" presName="bgRect" presStyleLbl="bgShp" presStyleIdx="3" presStyleCnt="4"/>
      <dgm:spPr/>
    </dgm:pt>
    <dgm:pt modelId="{602219B5-A2DA-4261-82F2-4798CAFF1E5F}" type="pres">
      <dgm:prSet presAssocID="{3BC2E607-FD04-4A87-BCE3-88572089186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Handshake"/>
        </a:ext>
      </dgm:extLst>
    </dgm:pt>
    <dgm:pt modelId="{006BE1E8-AA68-43DA-8F2B-165502D60525}" type="pres">
      <dgm:prSet presAssocID="{3BC2E607-FD04-4A87-BCE3-88572089186A}" presName="spaceRect" presStyleCnt="0"/>
      <dgm:spPr/>
    </dgm:pt>
    <dgm:pt modelId="{459BF25B-5F81-49A2-8793-57127848F270}" type="pres">
      <dgm:prSet presAssocID="{3BC2E607-FD04-4A87-BCE3-88572089186A}" presName="parTx" presStyleLbl="revTx" presStyleIdx="3" presStyleCnt="4">
        <dgm:presLayoutVars>
          <dgm:chMax val="0"/>
          <dgm:chPref val="0"/>
        </dgm:presLayoutVars>
      </dgm:prSet>
      <dgm:spPr/>
      <dgm:t>
        <a:bodyPr/>
        <a:lstStyle/>
        <a:p>
          <a:endParaRPr lang="en-US"/>
        </a:p>
      </dgm:t>
    </dgm:pt>
  </dgm:ptLst>
  <dgm:cxnLst>
    <dgm:cxn modelId="{25BBBFBC-48AB-4734-89F5-09D2F2C9EC7C}" srcId="{524000AD-2882-4CDD-B525-683FB6256D77}" destId="{96DEE238-0AC4-46DE-BAAC-C2D333BB10F1}" srcOrd="0" destOrd="0" parTransId="{471C5AB2-54CD-4F49-A8EE-885569C2459E}" sibTransId="{BD8F6794-22CA-4167-AEE9-396EE32B0C08}"/>
    <dgm:cxn modelId="{47050024-A110-4A2C-993E-D38B446D19CF}" srcId="{524000AD-2882-4CDD-B525-683FB6256D77}" destId="{3BC2E607-FD04-4A87-BCE3-88572089186A}" srcOrd="3" destOrd="0" parTransId="{D1B4E62F-2141-42A1-95C5-6EE96694B3EE}" sibTransId="{C64CE85C-18F6-495A-BB93-889CAC22551D}"/>
    <dgm:cxn modelId="{080B33DA-F61A-43D7-8676-0C82D45883B5}" type="presOf" srcId="{79E3C577-27DE-42DD-ABEA-BBB46DA26CEE}" destId="{83D5B8EC-9AF2-4156-8BC4-94C3DF081187}" srcOrd="0" destOrd="0" presId="urn:microsoft.com/office/officeart/2018/2/layout/IconVerticalSolidList"/>
    <dgm:cxn modelId="{5CC90600-133C-4433-BB0F-8B9C46273994}" srcId="{524000AD-2882-4CDD-B525-683FB6256D77}" destId="{C114DB2B-A885-4F3C-B70A-4CBCCDA06DFC}" srcOrd="1" destOrd="0" parTransId="{2385089F-83DE-4D74-859D-543F448B1215}" sibTransId="{081514EC-9298-4BFD-8249-6D4BB8DA8585}"/>
    <dgm:cxn modelId="{DE2CCC32-70B0-4069-8873-46774D35DCAA}" type="presOf" srcId="{96DEE238-0AC4-46DE-BAAC-C2D333BB10F1}" destId="{6F7637C3-94FE-4516-BE36-790945496115}" srcOrd="0" destOrd="0" presId="urn:microsoft.com/office/officeart/2018/2/layout/IconVerticalSolidList"/>
    <dgm:cxn modelId="{848203BC-F9F4-4A09-AD83-731E63185819}" srcId="{524000AD-2882-4CDD-B525-683FB6256D77}" destId="{79E3C577-27DE-42DD-ABEA-BBB46DA26CEE}" srcOrd="2" destOrd="0" parTransId="{534F7FE3-0C73-461B-A45E-4A8A6C2062D2}" sibTransId="{EC4FCF61-1307-44ED-A370-8DC7163FD247}"/>
    <dgm:cxn modelId="{E8EDFD9E-C1F7-4D79-8C05-A15BB92FD47B}" type="presOf" srcId="{524000AD-2882-4CDD-B525-683FB6256D77}" destId="{9A7F58D1-CB29-4DE5-9965-1F57FB1C386C}" srcOrd="0" destOrd="0" presId="urn:microsoft.com/office/officeart/2018/2/layout/IconVerticalSolidList"/>
    <dgm:cxn modelId="{49ADB49F-8068-49CE-9992-B2EA3B33E915}" type="presOf" srcId="{C114DB2B-A885-4F3C-B70A-4CBCCDA06DFC}" destId="{ADC51ADE-E5C2-4BC2-AF1E-932055BAF96B}" srcOrd="0" destOrd="0" presId="urn:microsoft.com/office/officeart/2018/2/layout/IconVerticalSolidList"/>
    <dgm:cxn modelId="{86F3135C-FE60-4542-90B6-F390174D3F16}" type="presOf" srcId="{3BC2E607-FD04-4A87-BCE3-88572089186A}" destId="{459BF25B-5F81-49A2-8793-57127848F270}" srcOrd="0" destOrd="0" presId="urn:microsoft.com/office/officeart/2018/2/layout/IconVerticalSolidList"/>
    <dgm:cxn modelId="{9B2694EE-1148-43E0-A9F6-507CFF7AB90D}" type="presParOf" srcId="{9A7F58D1-CB29-4DE5-9965-1F57FB1C386C}" destId="{BFF2AF9A-D8AA-4EE2-A432-D9256EB2E6FC}" srcOrd="0" destOrd="0" presId="urn:microsoft.com/office/officeart/2018/2/layout/IconVerticalSolidList"/>
    <dgm:cxn modelId="{01FB2406-38FD-4CEF-8D38-2F2EF5A1D4E8}" type="presParOf" srcId="{BFF2AF9A-D8AA-4EE2-A432-D9256EB2E6FC}" destId="{AE4F2AAF-0692-4848-A046-23AACD0B08A2}" srcOrd="0" destOrd="0" presId="urn:microsoft.com/office/officeart/2018/2/layout/IconVerticalSolidList"/>
    <dgm:cxn modelId="{81A05D37-0D05-4975-9A7F-983731E81FBC}" type="presParOf" srcId="{BFF2AF9A-D8AA-4EE2-A432-D9256EB2E6FC}" destId="{CEC6B674-8F9F-4C36-8F43-F430F420633B}" srcOrd="1" destOrd="0" presId="urn:microsoft.com/office/officeart/2018/2/layout/IconVerticalSolidList"/>
    <dgm:cxn modelId="{B49B6951-7223-4E6B-9292-14639728E86A}" type="presParOf" srcId="{BFF2AF9A-D8AA-4EE2-A432-D9256EB2E6FC}" destId="{69E40522-F9D8-4D39-8CBB-0139DB006728}" srcOrd="2" destOrd="0" presId="urn:microsoft.com/office/officeart/2018/2/layout/IconVerticalSolidList"/>
    <dgm:cxn modelId="{F57E2CBD-AA92-4DF2-876D-138D614609D2}" type="presParOf" srcId="{BFF2AF9A-D8AA-4EE2-A432-D9256EB2E6FC}" destId="{6F7637C3-94FE-4516-BE36-790945496115}" srcOrd="3" destOrd="0" presId="urn:microsoft.com/office/officeart/2018/2/layout/IconVerticalSolidList"/>
    <dgm:cxn modelId="{7E8681FD-62EA-4EA3-9C55-CE47209C69E0}" type="presParOf" srcId="{9A7F58D1-CB29-4DE5-9965-1F57FB1C386C}" destId="{5740F63D-34C3-4BEC-B029-9AB7BB3410D6}" srcOrd="1" destOrd="0" presId="urn:microsoft.com/office/officeart/2018/2/layout/IconVerticalSolidList"/>
    <dgm:cxn modelId="{D2895178-3EBD-41A5-9809-61A517FB77EB}" type="presParOf" srcId="{9A7F58D1-CB29-4DE5-9965-1F57FB1C386C}" destId="{54B6DE84-101E-4D77-9785-4CA4A4EE4371}" srcOrd="2" destOrd="0" presId="urn:microsoft.com/office/officeart/2018/2/layout/IconVerticalSolidList"/>
    <dgm:cxn modelId="{A81C39B5-ADD9-4B56-B2F6-34D4224470ED}" type="presParOf" srcId="{54B6DE84-101E-4D77-9785-4CA4A4EE4371}" destId="{8FE54C7C-A1A4-408D-AB5F-45A4920F3699}" srcOrd="0" destOrd="0" presId="urn:microsoft.com/office/officeart/2018/2/layout/IconVerticalSolidList"/>
    <dgm:cxn modelId="{1F4C5799-687C-4B27-8DE4-E605F8A1173A}" type="presParOf" srcId="{54B6DE84-101E-4D77-9785-4CA4A4EE4371}" destId="{9E5FB162-5254-4BD9-961F-A103EAE15803}" srcOrd="1" destOrd="0" presId="urn:microsoft.com/office/officeart/2018/2/layout/IconVerticalSolidList"/>
    <dgm:cxn modelId="{4BD6883A-149A-4DB4-AC8C-B496D79112A0}" type="presParOf" srcId="{54B6DE84-101E-4D77-9785-4CA4A4EE4371}" destId="{6307EEE6-4DD2-4D0F-A075-65F99C4725CC}" srcOrd="2" destOrd="0" presId="urn:microsoft.com/office/officeart/2018/2/layout/IconVerticalSolidList"/>
    <dgm:cxn modelId="{2A3BD795-DEB5-44D7-A244-89844EF6B833}" type="presParOf" srcId="{54B6DE84-101E-4D77-9785-4CA4A4EE4371}" destId="{ADC51ADE-E5C2-4BC2-AF1E-932055BAF96B}" srcOrd="3" destOrd="0" presId="urn:microsoft.com/office/officeart/2018/2/layout/IconVerticalSolidList"/>
    <dgm:cxn modelId="{3F6110F3-20C6-40A7-8A40-CE60776407E6}" type="presParOf" srcId="{9A7F58D1-CB29-4DE5-9965-1F57FB1C386C}" destId="{9417B815-4043-4253-82D5-D618AE43F109}" srcOrd="3" destOrd="0" presId="urn:microsoft.com/office/officeart/2018/2/layout/IconVerticalSolidList"/>
    <dgm:cxn modelId="{99BA5A47-C2B3-4D95-AADC-EC44EA923988}" type="presParOf" srcId="{9A7F58D1-CB29-4DE5-9965-1F57FB1C386C}" destId="{E6BD6C9F-85B5-47FA-9F23-5D6659D674F2}" srcOrd="4" destOrd="0" presId="urn:microsoft.com/office/officeart/2018/2/layout/IconVerticalSolidList"/>
    <dgm:cxn modelId="{5B772ABB-EB7F-4AE6-9887-417B08E5AA1A}" type="presParOf" srcId="{E6BD6C9F-85B5-47FA-9F23-5D6659D674F2}" destId="{F31E809E-9F5E-41D0-9B45-AC73E00A8F31}" srcOrd="0" destOrd="0" presId="urn:microsoft.com/office/officeart/2018/2/layout/IconVerticalSolidList"/>
    <dgm:cxn modelId="{3C17FFFC-F91F-4D0D-88FE-71403715D904}" type="presParOf" srcId="{E6BD6C9F-85B5-47FA-9F23-5D6659D674F2}" destId="{69AE7914-7159-4EA3-BA6B-A76635C0CADE}" srcOrd="1" destOrd="0" presId="urn:microsoft.com/office/officeart/2018/2/layout/IconVerticalSolidList"/>
    <dgm:cxn modelId="{FE628949-8351-42EE-A759-B37EA5590193}" type="presParOf" srcId="{E6BD6C9F-85B5-47FA-9F23-5D6659D674F2}" destId="{CB09D6F1-EAD9-4470-8CA3-7B52F4A813F0}" srcOrd="2" destOrd="0" presId="urn:microsoft.com/office/officeart/2018/2/layout/IconVerticalSolidList"/>
    <dgm:cxn modelId="{B516912A-D4A9-4E1E-88EC-E1596039436F}" type="presParOf" srcId="{E6BD6C9F-85B5-47FA-9F23-5D6659D674F2}" destId="{83D5B8EC-9AF2-4156-8BC4-94C3DF081187}" srcOrd="3" destOrd="0" presId="urn:microsoft.com/office/officeart/2018/2/layout/IconVerticalSolidList"/>
    <dgm:cxn modelId="{8673D659-09AF-4675-A4D0-4F31C155844C}" type="presParOf" srcId="{9A7F58D1-CB29-4DE5-9965-1F57FB1C386C}" destId="{CDD434AF-F7BE-4BED-8943-F2DAAC8986D6}" srcOrd="5" destOrd="0" presId="urn:microsoft.com/office/officeart/2018/2/layout/IconVerticalSolidList"/>
    <dgm:cxn modelId="{715C602D-0780-4944-AF4D-2B1D9FD1E0EB}" type="presParOf" srcId="{9A7F58D1-CB29-4DE5-9965-1F57FB1C386C}" destId="{411C8834-98A4-466C-8D7B-4F2C6E099FF0}" srcOrd="6" destOrd="0" presId="urn:microsoft.com/office/officeart/2018/2/layout/IconVerticalSolidList"/>
    <dgm:cxn modelId="{48F1C920-95A0-4210-BE7A-60FE0741EC84}" type="presParOf" srcId="{411C8834-98A4-466C-8D7B-4F2C6E099FF0}" destId="{33B68999-2F92-4DB4-B0C5-D078E39CF687}" srcOrd="0" destOrd="0" presId="urn:microsoft.com/office/officeart/2018/2/layout/IconVerticalSolidList"/>
    <dgm:cxn modelId="{16D122B9-96BC-40F7-82AA-1FA3F817F662}" type="presParOf" srcId="{411C8834-98A4-466C-8D7B-4F2C6E099FF0}" destId="{602219B5-A2DA-4261-82F2-4798CAFF1E5F}" srcOrd="1" destOrd="0" presId="urn:microsoft.com/office/officeart/2018/2/layout/IconVerticalSolidList"/>
    <dgm:cxn modelId="{CCCD9734-01E8-49FB-BA10-E058EE0EFEA9}" type="presParOf" srcId="{411C8834-98A4-466C-8D7B-4F2C6E099FF0}" destId="{006BE1E8-AA68-43DA-8F2B-165502D60525}" srcOrd="2" destOrd="0" presId="urn:microsoft.com/office/officeart/2018/2/layout/IconVerticalSolidList"/>
    <dgm:cxn modelId="{DBE07556-21BA-4A34-BAF7-27906806278E}" type="presParOf" srcId="{411C8834-98A4-466C-8D7B-4F2C6E099FF0}" destId="{459BF25B-5F81-49A2-8793-57127848F270}"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4000AD-2882-4CDD-B525-683FB6256D77}"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0D824610-A0EE-49CC-962B-7F74EAB78A3D}">
      <dgm:prSet/>
      <dgm:spPr/>
      <dgm:t>
        <a:bodyPr/>
        <a:lstStyle/>
        <a:p>
          <a:pPr>
            <a:lnSpc>
              <a:spcPct val="100000"/>
            </a:lnSpc>
          </a:pPr>
          <a:r>
            <a:rPr lang="en-US">
              <a:latin typeface="Calibri Light" panose="020F0302020204030204"/>
            </a:rPr>
            <a:t>Face for the brand</a:t>
          </a:r>
          <a:endParaRPr lang="en-US"/>
        </a:p>
      </dgm:t>
    </dgm:pt>
    <dgm:pt modelId="{0E7277CF-9F03-43D5-A21A-08FBF2E9F50A}" type="parTrans" cxnId="{13BC42C8-D552-4767-9BC3-2A75585E3BB7}">
      <dgm:prSet/>
      <dgm:spPr/>
      <dgm:t>
        <a:bodyPr/>
        <a:lstStyle/>
        <a:p>
          <a:endParaRPr lang="en-US"/>
        </a:p>
      </dgm:t>
    </dgm:pt>
    <dgm:pt modelId="{1DF2E630-882D-42C0-996B-3AEC1A63FCDF}" type="sibTrans" cxnId="{13BC42C8-D552-4767-9BC3-2A75585E3BB7}">
      <dgm:prSet/>
      <dgm:spPr/>
      <dgm:t>
        <a:bodyPr/>
        <a:lstStyle/>
        <a:p>
          <a:endParaRPr lang="en-US"/>
        </a:p>
      </dgm:t>
    </dgm:pt>
    <dgm:pt modelId="{A6E28A6E-DC20-4AA6-9A95-1B73426FBACE}">
      <dgm:prSet phldr="0"/>
      <dgm:spPr/>
      <dgm:t>
        <a:bodyPr/>
        <a:lstStyle/>
        <a:p>
          <a:pPr>
            <a:lnSpc>
              <a:spcPct val="100000"/>
            </a:lnSpc>
          </a:pPr>
          <a:r>
            <a:rPr lang="en-US">
              <a:latin typeface="Calibri Light" panose="020F0302020204030204"/>
            </a:rPr>
            <a:t>Understanding true mission </a:t>
          </a:r>
          <a:endParaRPr lang="en-US"/>
        </a:p>
      </dgm:t>
    </dgm:pt>
    <dgm:pt modelId="{89573743-4540-4986-AEB1-F2EBA9BEE40D}" type="parTrans" cxnId="{060ECF57-3FAF-4AC3-B7B4-6D71E089C4B6}">
      <dgm:prSet/>
      <dgm:spPr/>
      <dgm:t>
        <a:bodyPr/>
        <a:lstStyle/>
        <a:p>
          <a:endParaRPr lang="en-US"/>
        </a:p>
      </dgm:t>
    </dgm:pt>
    <dgm:pt modelId="{864E86F6-1663-498D-9989-361155D659BA}" type="sibTrans" cxnId="{060ECF57-3FAF-4AC3-B7B4-6D71E089C4B6}">
      <dgm:prSet/>
      <dgm:spPr/>
      <dgm:t>
        <a:bodyPr/>
        <a:lstStyle/>
        <a:p>
          <a:endParaRPr lang="en-US"/>
        </a:p>
      </dgm:t>
    </dgm:pt>
    <dgm:pt modelId="{F9D104AC-5C82-4690-ACCB-5A95DB2B9E18}">
      <dgm:prSet phldr="0"/>
      <dgm:spPr/>
      <dgm:t>
        <a:bodyPr/>
        <a:lstStyle/>
        <a:p>
          <a:pPr>
            <a:lnSpc>
              <a:spcPct val="100000"/>
            </a:lnSpc>
            <a:defRPr b="1"/>
          </a:pPr>
          <a:r>
            <a:rPr lang="en-US" b="1" i="0" u="none" strike="noStrike" cap="none" baseline="0" noProof="0">
              <a:latin typeface="Calibri Light" panose="020F0302020204030204"/>
              <a:cs typeface="Calibri Light" panose="020F0302020204030204"/>
            </a:rPr>
            <a:t>Value</a:t>
          </a:r>
          <a:r>
            <a:rPr lang="en-US" b="0" i="0" u="none" strike="noStrike" cap="none" baseline="0" noProof="0">
              <a:latin typeface="Calibri Light" panose="020F0302020204030204"/>
              <a:cs typeface="Calibri Light" panose="020F0302020204030204"/>
            </a:rPr>
            <a:t> </a:t>
          </a:r>
        </a:p>
      </dgm:t>
    </dgm:pt>
    <dgm:pt modelId="{00098925-6C44-4145-97B5-ADA8E7B855E9}" type="parTrans" cxnId="{F6D3E070-F454-4174-95AA-C2D1744053F1}">
      <dgm:prSet/>
      <dgm:spPr/>
      <dgm:t>
        <a:bodyPr/>
        <a:lstStyle/>
        <a:p>
          <a:endParaRPr lang="en-US"/>
        </a:p>
      </dgm:t>
    </dgm:pt>
    <dgm:pt modelId="{E6BBE91E-05D5-4A0B-B356-3CF283068FCC}" type="sibTrans" cxnId="{F6D3E070-F454-4174-95AA-C2D1744053F1}">
      <dgm:prSet/>
      <dgm:spPr/>
      <dgm:t>
        <a:bodyPr/>
        <a:lstStyle/>
        <a:p>
          <a:endParaRPr lang="en-US"/>
        </a:p>
      </dgm:t>
    </dgm:pt>
    <dgm:pt modelId="{FC6D4732-3DD6-4E1D-9824-37494F79793C}">
      <dgm:prSet phldr="0"/>
      <dgm:spPr/>
      <dgm:t>
        <a:bodyPr/>
        <a:lstStyle/>
        <a:p>
          <a:pPr>
            <a:lnSpc>
              <a:spcPct val="100000"/>
            </a:lnSpc>
          </a:pPr>
          <a:r>
            <a:rPr lang="en-US">
              <a:latin typeface="Calibri Light" panose="020F0302020204030204"/>
            </a:rPr>
            <a:t>Vision </a:t>
          </a:r>
        </a:p>
      </dgm:t>
    </dgm:pt>
    <dgm:pt modelId="{72C55442-7651-4AC5-9530-BF39F6639B67}" type="parTrans" cxnId="{C0BE37F5-F8AF-47DB-A900-C4CF33DC7DA2}">
      <dgm:prSet/>
      <dgm:spPr/>
      <dgm:t>
        <a:bodyPr/>
        <a:lstStyle/>
        <a:p>
          <a:endParaRPr lang="en-US"/>
        </a:p>
      </dgm:t>
    </dgm:pt>
    <dgm:pt modelId="{9BFE1F2C-FD8D-4B92-B0A5-D74B2BB04F3D}" type="sibTrans" cxnId="{C0BE37F5-F8AF-47DB-A900-C4CF33DC7DA2}">
      <dgm:prSet/>
      <dgm:spPr/>
      <dgm:t>
        <a:bodyPr/>
        <a:lstStyle/>
        <a:p>
          <a:endParaRPr lang="en-US"/>
        </a:p>
      </dgm:t>
    </dgm:pt>
    <dgm:pt modelId="{39477983-C485-4A31-B3C7-F5FAC5CA3036}">
      <dgm:prSet phldr="0"/>
      <dgm:spPr/>
      <dgm:t>
        <a:bodyPr/>
        <a:lstStyle/>
        <a:p>
          <a:pPr>
            <a:lnSpc>
              <a:spcPct val="100000"/>
            </a:lnSpc>
          </a:pPr>
          <a:r>
            <a:rPr lang="en-US">
              <a:latin typeface="Calibri Light" panose="020F0302020204030204"/>
            </a:rPr>
            <a:t>What is it for the big companies </a:t>
          </a:r>
        </a:p>
      </dgm:t>
    </dgm:pt>
    <dgm:pt modelId="{BE7CCBAF-940A-4DA9-8193-8A4131490836}" type="parTrans" cxnId="{B081BD70-04A7-40DC-A29A-506C60039A50}">
      <dgm:prSet/>
      <dgm:spPr/>
      <dgm:t>
        <a:bodyPr/>
        <a:lstStyle/>
        <a:p>
          <a:endParaRPr lang="en-US"/>
        </a:p>
      </dgm:t>
    </dgm:pt>
    <dgm:pt modelId="{304CF1BC-C798-48C0-9987-051D4FD95B31}" type="sibTrans" cxnId="{B081BD70-04A7-40DC-A29A-506C60039A50}">
      <dgm:prSet/>
      <dgm:spPr/>
      <dgm:t>
        <a:bodyPr/>
        <a:lstStyle/>
        <a:p>
          <a:endParaRPr lang="en-US"/>
        </a:p>
      </dgm:t>
    </dgm:pt>
    <dgm:pt modelId="{BD4530C8-4986-4E47-BB74-8885BE2C1164}">
      <dgm:prSet phldr="0"/>
      <dgm:spPr/>
      <dgm:t>
        <a:bodyPr/>
        <a:lstStyle/>
        <a:p>
          <a:pPr>
            <a:lnSpc>
              <a:spcPct val="100000"/>
            </a:lnSpc>
          </a:pPr>
          <a:r>
            <a:rPr lang="en-US">
              <a:latin typeface="Calibri Light" panose="020F0302020204030204"/>
            </a:rPr>
            <a:t>Social media presence </a:t>
          </a:r>
        </a:p>
      </dgm:t>
    </dgm:pt>
    <dgm:pt modelId="{C936E2E6-6CB2-4B5E-AB97-8C3039A580EB}" type="parTrans" cxnId="{D2C62926-42F1-4659-B064-4BD3B908C77D}">
      <dgm:prSet/>
      <dgm:spPr/>
      <dgm:t>
        <a:bodyPr/>
        <a:lstStyle/>
        <a:p>
          <a:endParaRPr lang="en-US"/>
        </a:p>
      </dgm:t>
    </dgm:pt>
    <dgm:pt modelId="{832857F6-C661-4F4D-8A58-BBE22DFABA20}" type="sibTrans" cxnId="{D2C62926-42F1-4659-B064-4BD3B908C77D}">
      <dgm:prSet/>
      <dgm:spPr/>
      <dgm:t>
        <a:bodyPr/>
        <a:lstStyle/>
        <a:p>
          <a:endParaRPr lang="en-US"/>
        </a:p>
      </dgm:t>
    </dgm:pt>
    <dgm:pt modelId="{46CE4149-80A4-4352-81D0-25175388671A}">
      <dgm:prSet phldr="0"/>
      <dgm:spPr/>
      <dgm:t>
        <a:bodyPr/>
        <a:lstStyle/>
        <a:p>
          <a:pPr>
            <a:lnSpc>
              <a:spcPct val="100000"/>
            </a:lnSpc>
          </a:pPr>
          <a:r>
            <a:rPr lang="en-US">
              <a:latin typeface="Calibri Light" panose="020F0302020204030204"/>
            </a:rPr>
            <a:t>Infographics</a:t>
          </a:r>
        </a:p>
      </dgm:t>
    </dgm:pt>
    <dgm:pt modelId="{7A4F556D-AE59-4C4C-8681-899DB2B75CF4}" type="parTrans" cxnId="{02E2D442-0C44-460E-AD0E-874DEFFC79F6}">
      <dgm:prSet/>
      <dgm:spPr/>
      <dgm:t>
        <a:bodyPr/>
        <a:lstStyle/>
        <a:p>
          <a:endParaRPr lang="en-US"/>
        </a:p>
      </dgm:t>
    </dgm:pt>
    <dgm:pt modelId="{6C3305FB-208C-4016-A28D-C137E71154A4}" type="sibTrans" cxnId="{02E2D442-0C44-460E-AD0E-874DEFFC79F6}">
      <dgm:prSet/>
      <dgm:spPr/>
      <dgm:t>
        <a:bodyPr/>
        <a:lstStyle/>
        <a:p>
          <a:endParaRPr lang="en-US"/>
        </a:p>
      </dgm:t>
    </dgm:pt>
    <dgm:pt modelId="{B868A060-7E26-4FDD-B911-DE4E5172254D}">
      <dgm:prSet phldr="0"/>
      <dgm:spPr/>
      <dgm:t>
        <a:bodyPr/>
        <a:lstStyle/>
        <a:p>
          <a:pPr>
            <a:lnSpc>
              <a:spcPct val="100000"/>
            </a:lnSpc>
            <a:defRPr b="1"/>
          </a:pPr>
          <a:r>
            <a:rPr lang="en-US">
              <a:latin typeface="Calibri Light" panose="020F0302020204030204"/>
            </a:rPr>
            <a:t>Building Name recognition </a:t>
          </a:r>
          <a:endParaRPr lang="en-US"/>
        </a:p>
      </dgm:t>
    </dgm:pt>
    <dgm:pt modelId="{578A8803-F3BD-44F9-9303-499E32BB3461}" type="parTrans" cxnId="{DF89E226-D76F-4A13-82B5-CE7608CCFC9C}">
      <dgm:prSet/>
      <dgm:spPr/>
      <dgm:t>
        <a:bodyPr/>
        <a:lstStyle/>
        <a:p>
          <a:endParaRPr lang="en-US"/>
        </a:p>
      </dgm:t>
    </dgm:pt>
    <dgm:pt modelId="{905FBA1E-5142-4200-984B-6B10005AEFD3}" type="sibTrans" cxnId="{DF89E226-D76F-4A13-82B5-CE7608CCFC9C}">
      <dgm:prSet/>
      <dgm:spPr/>
      <dgm:t>
        <a:bodyPr/>
        <a:lstStyle/>
        <a:p>
          <a:endParaRPr lang="en-US"/>
        </a:p>
      </dgm:t>
    </dgm:pt>
    <dgm:pt modelId="{8BC2ADF6-9301-49C7-88AC-CE5E9435796B}" type="pres">
      <dgm:prSet presAssocID="{524000AD-2882-4CDD-B525-683FB6256D77}" presName="root" presStyleCnt="0">
        <dgm:presLayoutVars>
          <dgm:dir/>
          <dgm:resizeHandles val="exact"/>
        </dgm:presLayoutVars>
      </dgm:prSet>
      <dgm:spPr/>
      <dgm:t>
        <a:bodyPr/>
        <a:lstStyle/>
        <a:p>
          <a:endParaRPr lang="en-US"/>
        </a:p>
      </dgm:t>
    </dgm:pt>
    <dgm:pt modelId="{0E660FDF-5072-4845-925D-7B4DEBD5F4E4}" type="pres">
      <dgm:prSet presAssocID="{F9D104AC-5C82-4690-ACCB-5A95DB2B9E18}" presName="compNode" presStyleCnt="0"/>
      <dgm:spPr/>
    </dgm:pt>
    <dgm:pt modelId="{A9AC207C-45F1-47AA-8E61-EDB28995506D}" type="pres">
      <dgm:prSet presAssocID="{F9D104AC-5C82-4690-ACCB-5A95DB2B9E1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Eye"/>
        </a:ext>
      </dgm:extLst>
    </dgm:pt>
    <dgm:pt modelId="{FFD71011-0D42-4B9B-9FF3-19DAD5D0B1B3}" type="pres">
      <dgm:prSet presAssocID="{F9D104AC-5C82-4690-ACCB-5A95DB2B9E18}" presName="iconSpace" presStyleCnt="0"/>
      <dgm:spPr/>
    </dgm:pt>
    <dgm:pt modelId="{1FFAD696-E746-44BD-9C4B-EF62FF6715FF}" type="pres">
      <dgm:prSet presAssocID="{F9D104AC-5C82-4690-ACCB-5A95DB2B9E18}" presName="parTx" presStyleLbl="revTx" presStyleIdx="0" presStyleCnt="4">
        <dgm:presLayoutVars>
          <dgm:chMax val="0"/>
          <dgm:chPref val="0"/>
        </dgm:presLayoutVars>
      </dgm:prSet>
      <dgm:spPr/>
      <dgm:t>
        <a:bodyPr/>
        <a:lstStyle/>
        <a:p>
          <a:endParaRPr lang="en-US"/>
        </a:p>
      </dgm:t>
    </dgm:pt>
    <dgm:pt modelId="{7BDE0C89-F162-4E9D-9F3F-61A4841333A7}" type="pres">
      <dgm:prSet presAssocID="{F9D104AC-5C82-4690-ACCB-5A95DB2B9E18}" presName="txSpace" presStyleCnt="0"/>
      <dgm:spPr/>
    </dgm:pt>
    <dgm:pt modelId="{8D941E3D-4DE6-4F3E-94FA-E5D5C18D2397}" type="pres">
      <dgm:prSet presAssocID="{F9D104AC-5C82-4690-ACCB-5A95DB2B9E18}" presName="desTx" presStyleLbl="revTx" presStyleIdx="1" presStyleCnt="4">
        <dgm:presLayoutVars/>
      </dgm:prSet>
      <dgm:spPr/>
      <dgm:t>
        <a:bodyPr/>
        <a:lstStyle/>
        <a:p>
          <a:endParaRPr lang="en-US"/>
        </a:p>
      </dgm:t>
    </dgm:pt>
    <dgm:pt modelId="{FEC6074A-64F1-46EE-9DF2-1B0F81E6FBC6}" type="pres">
      <dgm:prSet presAssocID="{E6BBE91E-05D5-4A0B-B356-3CF283068FCC}" presName="sibTrans" presStyleCnt="0"/>
      <dgm:spPr/>
    </dgm:pt>
    <dgm:pt modelId="{7581C0CE-EF78-467E-BFB7-B14E9183D6E7}" type="pres">
      <dgm:prSet presAssocID="{B868A060-7E26-4FDD-B911-DE4E5172254D}" presName="compNode" presStyleCnt="0"/>
      <dgm:spPr/>
    </dgm:pt>
    <dgm:pt modelId="{E74DDBB5-CF18-429E-8D89-447D4245276D}" type="pres">
      <dgm:prSet presAssocID="{B868A060-7E26-4FDD-B911-DE4E5172254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Megaphone"/>
        </a:ext>
      </dgm:extLst>
    </dgm:pt>
    <dgm:pt modelId="{49170D21-4995-4A70-8C55-9854FD0EC286}" type="pres">
      <dgm:prSet presAssocID="{B868A060-7E26-4FDD-B911-DE4E5172254D}" presName="iconSpace" presStyleCnt="0"/>
      <dgm:spPr/>
    </dgm:pt>
    <dgm:pt modelId="{C7767DD7-D5FD-4828-9319-C8EE17A16BB0}" type="pres">
      <dgm:prSet presAssocID="{B868A060-7E26-4FDD-B911-DE4E5172254D}" presName="parTx" presStyleLbl="revTx" presStyleIdx="2" presStyleCnt="4">
        <dgm:presLayoutVars>
          <dgm:chMax val="0"/>
          <dgm:chPref val="0"/>
        </dgm:presLayoutVars>
      </dgm:prSet>
      <dgm:spPr/>
      <dgm:t>
        <a:bodyPr/>
        <a:lstStyle/>
        <a:p>
          <a:endParaRPr lang="en-US"/>
        </a:p>
      </dgm:t>
    </dgm:pt>
    <dgm:pt modelId="{37ED8535-F6F5-4AEE-B735-CFFA0CDAD11B}" type="pres">
      <dgm:prSet presAssocID="{B868A060-7E26-4FDD-B911-DE4E5172254D}" presName="txSpace" presStyleCnt="0"/>
      <dgm:spPr/>
    </dgm:pt>
    <dgm:pt modelId="{9374956A-60B9-4137-91DE-03E974DB27DA}" type="pres">
      <dgm:prSet presAssocID="{B868A060-7E26-4FDD-B911-DE4E5172254D}" presName="desTx" presStyleLbl="revTx" presStyleIdx="3" presStyleCnt="4">
        <dgm:presLayoutVars/>
      </dgm:prSet>
      <dgm:spPr/>
      <dgm:t>
        <a:bodyPr/>
        <a:lstStyle/>
        <a:p>
          <a:endParaRPr lang="en-US"/>
        </a:p>
      </dgm:t>
    </dgm:pt>
  </dgm:ptLst>
  <dgm:cxnLst>
    <dgm:cxn modelId="{654BEBA2-ACE2-4C3E-B0AE-E289F2F53E5F}" type="presOf" srcId="{39477983-C485-4A31-B3C7-F5FAC5CA3036}" destId="{8D941E3D-4DE6-4F3E-94FA-E5D5C18D2397}" srcOrd="0" destOrd="2" presId="urn:microsoft.com/office/officeart/2018/5/layout/CenteredIconLabelDescriptionList"/>
    <dgm:cxn modelId="{F6D3E070-F454-4174-95AA-C2D1744053F1}" srcId="{524000AD-2882-4CDD-B525-683FB6256D77}" destId="{F9D104AC-5C82-4690-ACCB-5A95DB2B9E18}" srcOrd="0" destOrd="0" parTransId="{00098925-6C44-4145-97B5-ADA8E7B855E9}" sibTransId="{E6BBE91E-05D5-4A0B-B356-3CF283068FCC}"/>
    <dgm:cxn modelId="{B081BD70-04A7-40DC-A29A-506C60039A50}" srcId="{F9D104AC-5C82-4690-ACCB-5A95DB2B9E18}" destId="{39477983-C485-4A31-B3C7-F5FAC5CA3036}" srcOrd="2" destOrd="0" parTransId="{BE7CCBAF-940A-4DA9-8193-8A4131490836}" sibTransId="{304CF1BC-C798-48C0-9987-051D4FD95B31}"/>
    <dgm:cxn modelId="{C0BE37F5-F8AF-47DB-A900-C4CF33DC7DA2}" srcId="{F9D104AC-5C82-4690-ACCB-5A95DB2B9E18}" destId="{FC6D4732-3DD6-4E1D-9824-37494F79793C}" srcOrd="1" destOrd="0" parTransId="{72C55442-7651-4AC5-9530-BF39F6639B67}" sibTransId="{9BFE1F2C-FD8D-4B92-B0A5-D74B2BB04F3D}"/>
    <dgm:cxn modelId="{DD6472B9-0219-45D1-B6C6-194709A1DAEF}" type="presOf" srcId="{0D824610-A0EE-49CC-962B-7F74EAB78A3D}" destId="{9374956A-60B9-4137-91DE-03E974DB27DA}" srcOrd="0" destOrd="0" presId="urn:microsoft.com/office/officeart/2018/5/layout/CenteredIconLabelDescriptionList"/>
    <dgm:cxn modelId="{C0D6EC2E-6711-47AC-8F64-AEA18677CD09}" type="presOf" srcId="{46CE4149-80A4-4352-81D0-25175388671A}" destId="{9374956A-60B9-4137-91DE-03E974DB27DA}" srcOrd="0" destOrd="2" presId="urn:microsoft.com/office/officeart/2018/5/layout/CenteredIconLabelDescriptionList"/>
    <dgm:cxn modelId="{D2C62926-42F1-4659-B064-4BD3B908C77D}" srcId="{B868A060-7E26-4FDD-B911-DE4E5172254D}" destId="{BD4530C8-4986-4E47-BB74-8885BE2C1164}" srcOrd="1" destOrd="0" parTransId="{C936E2E6-6CB2-4B5E-AB97-8C3039A580EB}" sibTransId="{832857F6-C661-4F4D-8A58-BBE22DFABA20}"/>
    <dgm:cxn modelId="{02E2D442-0C44-460E-AD0E-874DEFFC79F6}" srcId="{B868A060-7E26-4FDD-B911-DE4E5172254D}" destId="{46CE4149-80A4-4352-81D0-25175388671A}" srcOrd="2" destOrd="0" parTransId="{7A4F556D-AE59-4C4C-8681-899DB2B75CF4}" sibTransId="{6C3305FB-208C-4016-A28D-C137E71154A4}"/>
    <dgm:cxn modelId="{890D4EB7-4A9A-4E38-AA8E-5DD58E4562E1}" type="presOf" srcId="{A6E28A6E-DC20-4AA6-9A95-1B73426FBACE}" destId="{8D941E3D-4DE6-4F3E-94FA-E5D5C18D2397}" srcOrd="0" destOrd="0" presId="urn:microsoft.com/office/officeart/2018/5/layout/CenteredIconLabelDescriptionList"/>
    <dgm:cxn modelId="{63F89BAA-3071-4C5B-8B77-6A5A10037808}" type="presOf" srcId="{F9D104AC-5C82-4690-ACCB-5A95DB2B9E18}" destId="{1FFAD696-E746-44BD-9C4B-EF62FF6715FF}" srcOrd="0" destOrd="0" presId="urn:microsoft.com/office/officeart/2018/5/layout/CenteredIconLabelDescriptionList"/>
    <dgm:cxn modelId="{751CEA18-DBF9-432D-AAD1-F8527A8034E6}" type="presOf" srcId="{524000AD-2882-4CDD-B525-683FB6256D77}" destId="{8BC2ADF6-9301-49C7-88AC-CE5E9435796B}" srcOrd="0" destOrd="0" presId="urn:microsoft.com/office/officeart/2018/5/layout/CenteredIconLabelDescriptionList"/>
    <dgm:cxn modelId="{13BC42C8-D552-4767-9BC3-2A75585E3BB7}" srcId="{B868A060-7E26-4FDD-B911-DE4E5172254D}" destId="{0D824610-A0EE-49CC-962B-7F74EAB78A3D}" srcOrd="0" destOrd="0" parTransId="{0E7277CF-9F03-43D5-A21A-08FBF2E9F50A}" sibTransId="{1DF2E630-882D-42C0-996B-3AEC1A63FCDF}"/>
    <dgm:cxn modelId="{060ECF57-3FAF-4AC3-B7B4-6D71E089C4B6}" srcId="{F9D104AC-5C82-4690-ACCB-5A95DB2B9E18}" destId="{A6E28A6E-DC20-4AA6-9A95-1B73426FBACE}" srcOrd="0" destOrd="0" parTransId="{89573743-4540-4986-AEB1-F2EBA9BEE40D}" sibTransId="{864E86F6-1663-498D-9989-361155D659BA}"/>
    <dgm:cxn modelId="{DF89E226-D76F-4A13-82B5-CE7608CCFC9C}" srcId="{524000AD-2882-4CDD-B525-683FB6256D77}" destId="{B868A060-7E26-4FDD-B911-DE4E5172254D}" srcOrd="1" destOrd="0" parTransId="{578A8803-F3BD-44F9-9303-499E32BB3461}" sibTransId="{905FBA1E-5142-4200-984B-6B10005AEFD3}"/>
    <dgm:cxn modelId="{AF095ECF-4B6C-47B5-B129-1AC87DF581E8}" type="presOf" srcId="{FC6D4732-3DD6-4E1D-9824-37494F79793C}" destId="{8D941E3D-4DE6-4F3E-94FA-E5D5C18D2397}" srcOrd="0" destOrd="1" presId="urn:microsoft.com/office/officeart/2018/5/layout/CenteredIconLabelDescriptionList"/>
    <dgm:cxn modelId="{7A7994D9-73D0-4B83-9B16-61973663ABD6}" type="presOf" srcId="{B868A060-7E26-4FDD-B911-DE4E5172254D}" destId="{C7767DD7-D5FD-4828-9319-C8EE17A16BB0}" srcOrd="0" destOrd="0" presId="urn:microsoft.com/office/officeart/2018/5/layout/CenteredIconLabelDescriptionList"/>
    <dgm:cxn modelId="{1D5BF73C-C7ED-4F22-9C50-5299346C4912}" type="presOf" srcId="{BD4530C8-4986-4E47-BB74-8885BE2C1164}" destId="{9374956A-60B9-4137-91DE-03E974DB27DA}" srcOrd="0" destOrd="1" presId="urn:microsoft.com/office/officeart/2018/5/layout/CenteredIconLabelDescriptionList"/>
    <dgm:cxn modelId="{590BB830-3C61-42F6-922E-2461F986B607}" type="presParOf" srcId="{8BC2ADF6-9301-49C7-88AC-CE5E9435796B}" destId="{0E660FDF-5072-4845-925D-7B4DEBD5F4E4}" srcOrd="0" destOrd="0" presId="urn:microsoft.com/office/officeart/2018/5/layout/CenteredIconLabelDescriptionList"/>
    <dgm:cxn modelId="{C4CFFCC2-FA13-4516-829C-E28C7E1000B1}" type="presParOf" srcId="{0E660FDF-5072-4845-925D-7B4DEBD5F4E4}" destId="{A9AC207C-45F1-47AA-8E61-EDB28995506D}" srcOrd="0" destOrd="0" presId="urn:microsoft.com/office/officeart/2018/5/layout/CenteredIconLabelDescriptionList"/>
    <dgm:cxn modelId="{FC2552B7-B7E4-482F-9F8E-D87CE3BBA2D3}" type="presParOf" srcId="{0E660FDF-5072-4845-925D-7B4DEBD5F4E4}" destId="{FFD71011-0D42-4B9B-9FF3-19DAD5D0B1B3}" srcOrd="1" destOrd="0" presId="urn:microsoft.com/office/officeart/2018/5/layout/CenteredIconLabelDescriptionList"/>
    <dgm:cxn modelId="{09AE2FE0-EB2B-44FE-BDCF-30E081A8E873}" type="presParOf" srcId="{0E660FDF-5072-4845-925D-7B4DEBD5F4E4}" destId="{1FFAD696-E746-44BD-9C4B-EF62FF6715FF}" srcOrd="2" destOrd="0" presId="urn:microsoft.com/office/officeart/2018/5/layout/CenteredIconLabelDescriptionList"/>
    <dgm:cxn modelId="{4FA6FB5B-C88E-44A0-B73B-C32F651AC56B}" type="presParOf" srcId="{0E660FDF-5072-4845-925D-7B4DEBD5F4E4}" destId="{7BDE0C89-F162-4E9D-9F3F-61A4841333A7}" srcOrd="3" destOrd="0" presId="urn:microsoft.com/office/officeart/2018/5/layout/CenteredIconLabelDescriptionList"/>
    <dgm:cxn modelId="{79989662-AB08-4C98-BF81-BA1163B771A7}" type="presParOf" srcId="{0E660FDF-5072-4845-925D-7B4DEBD5F4E4}" destId="{8D941E3D-4DE6-4F3E-94FA-E5D5C18D2397}" srcOrd="4" destOrd="0" presId="urn:microsoft.com/office/officeart/2018/5/layout/CenteredIconLabelDescriptionList"/>
    <dgm:cxn modelId="{FCD9786C-EC5F-423A-B9B0-0ED43895BD9E}" type="presParOf" srcId="{8BC2ADF6-9301-49C7-88AC-CE5E9435796B}" destId="{FEC6074A-64F1-46EE-9DF2-1B0F81E6FBC6}" srcOrd="1" destOrd="0" presId="urn:microsoft.com/office/officeart/2018/5/layout/CenteredIconLabelDescriptionList"/>
    <dgm:cxn modelId="{90A54213-6CAB-4836-AD9F-E060E16B6057}" type="presParOf" srcId="{8BC2ADF6-9301-49C7-88AC-CE5E9435796B}" destId="{7581C0CE-EF78-467E-BFB7-B14E9183D6E7}" srcOrd="2" destOrd="0" presId="urn:microsoft.com/office/officeart/2018/5/layout/CenteredIconLabelDescriptionList"/>
    <dgm:cxn modelId="{B86A7F2B-0D5A-4275-9F02-804E75BF46D8}" type="presParOf" srcId="{7581C0CE-EF78-467E-BFB7-B14E9183D6E7}" destId="{E74DDBB5-CF18-429E-8D89-447D4245276D}" srcOrd="0" destOrd="0" presId="urn:microsoft.com/office/officeart/2018/5/layout/CenteredIconLabelDescriptionList"/>
    <dgm:cxn modelId="{B84C4410-DB9D-41BB-9766-E375273F39C6}" type="presParOf" srcId="{7581C0CE-EF78-467E-BFB7-B14E9183D6E7}" destId="{49170D21-4995-4A70-8C55-9854FD0EC286}" srcOrd="1" destOrd="0" presId="urn:microsoft.com/office/officeart/2018/5/layout/CenteredIconLabelDescriptionList"/>
    <dgm:cxn modelId="{07A3BDDF-4F86-415C-A02A-4A2A242012E1}" type="presParOf" srcId="{7581C0CE-EF78-467E-BFB7-B14E9183D6E7}" destId="{C7767DD7-D5FD-4828-9319-C8EE17A16BB0}" srcOrd="2" destOrd="0" presId="urn:microsoft.com/office/officeart/2018/5/layout/CenteredIconLabelDescriptionList"/>
    <dgm:cxn modelId="{3ECD80EB-3E86-4EBC-BB13-C70ADF628798}" type="presParOf" srcId="{7581C0CE-EF78-467E-BFB7-B14E9183D6E7}" destId="{37ED8535-F6F5-4AEE-B735-CFFA0CDAD11B}" srcOrd="3" destOrd="0" presId="urn:microsoft.com/office/officeart/2018/5/layout/CenteredIconLabelDescriptionList"/>
    <dgm:cxn modelId="{F4C4EE95-15E3-49A5-9ED0-EA57480B14BA}" type="presParOf" srcId="{7581C0CE-EF78-467E-BFB7-B14E9183D6E7}" destId="{9374956A-60B9-4137-91DE-03E974DB27DA}" srcOrd="4" destOrd="0" presId="urn:microsoft.com/office/officeart/2018/5/layout/CenteredIconLabelDescri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B8B6028-CFBB-4EB6-9BF7-A4ABFAE2E878}"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46914ED7-0102-47A9-919B-45DF7BD2496E}">
      <dgm:prSet phldr="0"/>
      <dgm:spPr/>
      <dgm:t>
        <a:bodyPr/>
        <a:lstStyle/>
        <a:p>
          <a:r>
            <a:rPr lang="en-US"/>
            <a:t>Introduced to LEED certification group</a:t>
          </a:r>
        </a:p>
      </dgm:t>
    </dgm:pt>
    <dgm:pt modelId="{7376AD32-D475-4B3E-A8BC-F0F8DD275284}" type="parTrans" cxnId="{3D4091F7-3CB0-4CAF-AA88-A8E05B76A13B}">
      <dgm:prSet/>
      <dgm:spPr/>
      <dgm:t>
        <a:bodyPr/>
        <a:lstStyle/>
        <a:p>
          <a:endParaRPr lang="en-US"/>
        </a:p>
      </dgm:t>
    </dgm:pt>
    <dgm:pt modelId="{EFD6CC0E-4C39-4C66-A632-FF214FD9887A}" type="sibTrans" cxnId="{3D4091F7-3CB0-4CAF-AA88-A8E05B76A13B}">
      <dgm:prSet/>
      <dgm:spPr/>
      <dgm:t>
        <a:bodyPr/>
        <a:lstStyle/>
        <a:p>
          <a:endParaRPr lang="en-US"/>
        </a:p>
      </dgm:t>
    </dgm:pt>
    <dgm:pt modelId="{A8F73915-B229-484B-963E-76AF4B882474}">
      <dgm:prSet phldr="0"/>
      <dgm:spPr/>
      <dgm:t>
        <a:bodyPr/>
        <a:lstStyle/>
        <a:p>
          <a:r>
            <a:rPr lang="en-US"/>
            <a:t>Right Contacts – Building managers vs CIO’s</a:t>
          </a:r>
        </a:p>
      </dgm:t>
    </dgm:pt>
    <dgm:pt modelId="{D7057476-8F37-47CF-924E-A3D386086688}" type="parTrans" cxnId="{D7F28612-11F4-49F9-B743-E4756F405D8A}">
      <dgm:prSet/>
      <dgm:spPr/>
      <dgm:t>
        <a:bodyPr/>
        <a:lstStyle/>
        <a:p>
          <a:endParaRPr lang="en-US"/>
        </a:p>
      </dgm:t>
    </dgm:pt>
    <dgm:pt modelId="{5AB565C5-BB87-4AE8-8BD4-602711065463}" type="sibTrans" cxnId="{D7F28612-11F4-49F9-B743-E4756F405D8A}">
      <dgm:prSet/>
      <dgm:spPr/>
      <dgm:t>
        <a:bodyPr/>
        <a:lstStyle/>
        <a:p>
          <a:endParaRPr lang="en-US"/>
        </a:p>
      </dgm:t>
    </dgm:pt>
    <dgm:pt modelId="{729FE7CE-EB8B-46E1-A937-1899C6073E04}">
      <dgm:prSet phldrT="[Text]" phldr="0"/>
      <dgm:spPr/>
      <dgm:t>
        <a:bodyPr/>
        <a:lstStyle/>
        <a:p>
          <a:r>
            <a:rPr lang="en-US"/>
            <a:t>Less than perfect goods</a:t>
          </a:r>
        </a:p>
      </dgm:t>
    </dgm:pt>
    <dgm:pt modelId="{331F3B64-9700-4423-807B-E4C7EA3C9689}" type="sibTrans" cxnId="{BEB445DA-30A8-4EAC-897D-37ACDB019CCA}">
      <dgm:prSet/>
      <dgm:spPr/>
      <dgm:t>
        <a:bodyPr/>
        <a:lstStyle/>
        <a:p>
          <a:endParaRPr lang="en-US"/>
        </a:p>
      </dgm:t>
    </dgm:pt>
    <dgm:pt modelId="{A2E87FF9-D91F-4084-B80C-8D237DB7C875}" type="parTrans" cxnId="{BEB445DA-30A8-4EAC-897D-37ACDB019CCA}">
      <dgm:prSet/>
      <dgm:spPr/>
      <dgm:t>
        <a:bodyPr/>
        <a:lstStyle/>
        <a:p>
          <a:endParaRPr lang="en-US"/>
        </a:p>
      </dgm:t>
    </dgm:pt>
    <dgm:pt modelId="{0969602E-D3E2-4586-AD19-B74E50E31C02}" type="pres">
      <dgm:prSet presAssocID="{4B8B6028-CFBB-4EB6-9BF7-A4ABFAE2E878}" presName="vert0" presStyleCnt="0">
        <dgm:presLayoutVars>
          <dgm:dir/>
          <dgm:animOne val="branch"/>
          <dgm:animLvl val="lvl"/>
        </dgm:presLayoutVars>
      </dgm:prSet>
      <dgm:spPr/>
      <dgm:t>
        <a:bodyPr/>
        <a:lstStyle/>
        <a:p>
          <a:endParaRPr lang="en-US"/>
        </a:p>
      </dgm:t>
    </dgm:pt>
    <dgm:pt modelId="{2B34BC1F-E4E1-4121-BA0D-71892147EA24}" type="pres">
      <dgm:prSet presAssocID="{46914ED7-0102-47A9-919B-45DF7BD2496E}" presName="thickLine" presStyleLbl="alignNode1" presStyleIdx="0" presStyleCnt="3"/>
      <dgm:spPr/>
    </dgm:pt>
    <dgm:pt modelId="{1DA5FEA8-CAA8-4FBB-8A98-E313DDD8A21C}" type="pres">
      <dgm:prSet presAssocID="{46914ED7-0102-47A9-919B-45DF7BD2496E}" presName="horz1" presStyleCnt="0"/>
      <dgm:spPr/>
    </dgm:pt>
    <dgm:pt modelId="{145F23E9-A665-4699-A808-114A0CE46B78}" type="pres">
      <dgm:prSet presAssocID="{46914ED7-0102-47A9-919B-45DF7BD2496E}" presName="tx1" presStyleLbl="revTx" presStyleIdx="0" presStyleCnt="3"/>
      <dgm:spPr/>
      <dgm:t>
        <a:bodyPr/>
        <a:lstStyle/>
        <a:p>
          <a:endParaRPr lang="en-US"/>
        </a:p>
      </dgm:t>
    </dgm:pt>
    <dgm:pt modelId="{14D57200-BF4A-4DB1-8CAD-BB601C4FE8E1}" type="pres">
      <dgm:prSet presAssocID="{46914ED7-0102-47A9-919B-45DF7BD2496E}" presName="vert1" presStyleCnt="0"/>
      <dgm:spPr/>
    </dgm:pt>
    <dgm:pt modelId="{318AF487-75BC-4D59-A7A7-DAA4F51CA84B}" type="pres">
      <dgm:prSet presAssocID="{A8F73915-B229-484B-963E-76AF4B882474}" presName="thickLine" presStyleLbl="alignNode1" presStyleIdx="1" presStyleCnt="3"/>
      <dgm:spPr/>
    </dgm:pt>
    <dgm:pt modelId="{6AC058AF-2D94-483B-AEB8-A3B0099CD57C}" type="pres">
      <dgm:prSet presAssocID="{A8F73915-B229-484B-963E-76AF4B882474}" presName="horz1" presStyleCnt="0"/>
      <dgm:spPr/>
    </dgm:pt>
    <dgm:pt modelId="{F64EF450-688C-49F3-8A0F-BD6C43B6CEA5}" type="pres">
      <dgm:prSet presAssocID="{A8F73915-B229-484B-963E-76AF4B882474}" presName="tx1" presStyleLbl="revTx" presStyleIdx="1" presStyleCnt="3"/>
      <dgm:spPr/>
      <dgm:t>
        <a:bodyPr/>
        <a:lstStyle/>
        <a:p>
          <a:endParaRPr lang="en-US"/>
        </a:p>
      </dgm:t>
    </dgm:pt>
    <dgm:pt modelId="{1E7A4F33-D9D0-40FA-BDA9-A627FAE95FA7}" type="pres">
      <dgm:prSet presAssocID="{A8F73915-B229-484B-963E-76AF4B882474}" presName="vert1" presStyleCnt="0"/>
      <dgm:spPr/>
    </dgm:pt>
    <dgm:pt modelId="{36991169-02E3-4ACA-B7CF-AD91081CEAA8}" type="pres">
      <dgm:prSet presAssocID="{729FE7CE-EB8B-46E1-A937-1899C6073E04}" presName="thickLine" presStyleLbl="alignNode1" presStyleIdx="2" presStyleCnt="3"/>
      <dgm:spPr/>
    </dgm:pt>
    <dgm:pt modelId="{8E616BC3-2FBE-43AE-8C43-F9AF589A18D3}" type="pres">
      <dgm:prSet presAssocID="{729FE7CE-EB8B-46E1-A937-1899C6073E04}" presName="horz1" presStyleCnt="0"/>
      <dgm:spPr/>
    </dgm:pt>
    <dgm:pt modelId="{2B8670FB-3FDB-4928-AC69-2F2BFB10CE7B}" type="pres">
      <dgm:prSet presAssocID="{729FE7CE-EB8B-46E1-A937-1899C6073E04}" presName="tx1" presStyleLbl="revTx" presStyleIdx="2" presStyleCnt="3"/>
      <dgm:spPr/>
      <dgm:t>
        <a:bodyPr/>
        <a:lstStyle/>
        <a:p>
          <a:endParaRPr lang="en-US"/>
        </a:p>
      </dgm:t>
    </dgm:pt>
    <dgm:pt modelId="{69927A37-0EE9-4A7F-9896-6226362E7505}" type="pres">
      <dgm:prSet presAssocID="{729FE7CE-EB8B-46E1-A937-1899C6073E04}" presName="vert1" presStyleCnt="0"/>
      <dgm:spPr/>
    </dgm:pt>
  </dgm:ptLst>
  <dgm:cxnLst>
    <dgm:cxn modelId="{5F49F0B3-F79D-41AB-8F15-A9348639AE71}" type="presOf" srcId="{46914ED7-0102-47A9-919B-45DF7BD2496E}" destId="{145F23E9-A665-4699-A808-114A0CE46B78}" srcOrd="0" destOrd="0" presId="urn:microsoft.com/office/officeart/2008/layout/LinedList"/>
    <dgm:cxn modelId="{97791B0F-36C0-42BB-B278-1F1353AEEC73}" type="presOf" srcId="{729FE7CE-EB8B-46E1-A937-1899C6073E04}" destId="{2B8670FB-3FDB-4928-AC69-2F2BFB10CE7B}" srcOrd="0" destOrd="0" presId="urn:microsoft.com/office/officeart/2008/layout/LinedList"/>
    <dgm:cxn modelId="{BEB445DA-30A8-4EAC-897D-37ACDB019CCA}" srcId="{4B8B6028-CFBB-4EB6-9BF7-A4ABFAE2E878}" destId="{729FE7CE-EB8B-46E1-A937-1899C6073E04}" srcOrd="2" destOrd="0" parTransId="{A2E87FF9-D91F-4084-B80C-8D237DB7C875}" sibTransId="{331F3B64-9700-4423-807B-E4C7EA3C9689}"/>
    <dgm:cxn modelId="{13075E79-5155-47F4-B168-324ACD6EAD9B}" type="presOf" srcId="{A8F73915-B229-484B-963E-76AF4B882474}" destId="{F64EF450-688C-49F3-8A0F-BD6C43B6CEA5}" srcOrd="0" destOrd="0" presId="urn:microsoft.com/office/officeart/2008/layout/LinedList"/>
    <dgm:cxn modelId="{3D4091F7-3CB0-4CAF-AA88-A8E05B76A13B}" srcId="{4B8B6028-CFBB-4EB6-9BF7-A4ABFAE2E878}" destId="{46914ED7-0102-47A9-919B-45DF7BD2496E}" srcOrd="0" destOrd="0" parTransId="{7376AD32-D475-4B3E-A8BC-F0F8DD275284}" sibTransId="{EFD6CC0E-4C39-4C66-A632-FF214FD9887A}"/>
    <dgm:cxn modelId="{D7F28612-11F4-49F9-B743-E4756F405D8A}" srcId="{4B8B6028-CFBB-4EB6-9BF7-A4ABFAE2E878}" destId="{A8F73915-B229-484B-963E-76AF4B882474}" srcOrd="1" destOrd="0" parTransId="{D7057476-8F37-47CF-924E-A3D386086688}" sibTransId="{5AB565C5-BB87-4AE8-8BD4-602711065463}"/>
    <dgm:cxn modelId="{B0483DF9-2803-4432-AB1C-9B547A4CC3E4}" type="presOf" srcId="{4B8B6028-CFBB-4EB6-9BF7-A4ABFAE2E878}" destId="{0969602E-D3E2-4586-AD19-B74E50E31C02}" srcOrd="0" destOrd="0" presId="urn:microsoft.com/office/officeart/2008/layout/LinedList"/>
    <dgm:cxn modelId="{925BC456-8C22-440A-B85C-692F4E806880}" type="presParOf" srcId="{0969602E-D3E2-4586-AD19-B74E50E31C02}" destId="{2B34BC1F-E4E1-4121-BA0D-71892147EA24}" srcOrd="0" destOrd="0" presId="urn:microsoft.com/office/officeart/2008/layout/LinedList"/>
    <dgm:cxn modelId="{C73DA6D7-506B-4162-81E7-40BDE3ED67D6}" type="presParOf" srcId="{0969602E-D3E2-4586-AD19-B74E50E31C02}" destId="{1DA5FEA8-CAA8-4FBB-8A98-E313DDD8A21C}" srcOrd="1" destOrd="0" presId="urn:microsoft.com/office/officeart/2008/layout/LinedList"/>
    <dgm:cxn modelId="{F8829BA2-0E7D-4118-B4CA-540EAA6500AF}" type="presParOf" srcId="{1DA5FEA8-CAA8-4FBB-8A98-E313DDD8A21C}" destId="{145F23E9-A665-4699-A808-114A0CE46B78}" srcOrd="0" destOrd="0" presId="urn:microsoft.com/office/officeart/2008/layout/LinedList"/>
    <dgm:cxn modelId="{559F2A72-A546-4DF1-B050-5C5DC2A22055}" type="presParOf" srcId="{1DA5FEA8-CAA8-4FBB-8A98-E313DDD8A21C}" destId="{14D57200-BF4A-4DB1-8CAD-BB601C4FE8E1}" srcOrd="1" destOrd="0" presId="urn:microsoft.com/office/officeart/2008/layout/LinedList"/>
    <dgm:cxn modelId="{9F84426A-F289-48D9-AFC5-DD743FA9031F}" type="presParOf" srcId="{0969602E-D3E2-4586-AD19-B74E50E31C02}" destId="{318AF487-75BC-4D59-A7A7-DAA4F51CA84B}" srcOrd="2" destOrd="0" presId="urn:microsoft.com/office/officeart/2008/layout/LinedList"/>
    <dgm:cxn modelId="{AEB4E33D-E8E1-4EB5-B68B-C575AE4D639B}" type="presParOf" srcId="{0969602E-D3E2-4586-AD19-B74E50E31C02}" destId="{6AC058AF-2D94-483B-AEB8-A3B0099CD57C}" srcOrd="3" destOrd="0" presId="urn:microsoft.com/office/officeart/2008/layout/LinedList"/>
    <dgm:cxn modelId="{04F75CB7-04F9-47A9-898F-644887F167E7}" type="presParOf" srcId="{6AC058AF-2D94-483B-AEB8-A3B0099CD57C}" destId="{F64EF450-688C-49F3-8A0F-BD6C43B6CEA5}" srcOrd="0" destOrd="0" presId="urn:microsoft.com/office/officeart/2008/layout/LinedList"/>
    <dgm:cxn modelId="{5156BA34-F0D7-435D-95A4-612DA67837BC}" type="presParOf" srcId="{6AC058AF-2D94-483B-AEB8-A3B0099CD57C}" destId="{1E7A4F33-D9D0-40FA-BDA9-A627FAE95FA7}" srcOrd="1" destOrd="0" presId="urn:microsoft.com/office/officeart/2008/layout/LinedList"/>
    <dgm:cxn modelId="{17884064-5F73-4FBF-B525-ECAD4F852D7E}" type="presParOf" srcId="{0969602E-D3E2-4586-AD19-B74E50E31C02}" destId="{36991169-02E3-4ACA-B7CF-AD91081CEAA8}" srcOrd="4" destOrd="0" presId="urn:microsoft.com/office/officeart/2008/layout/LinedList"/>
    <dgm:cxn modelId="{97DD7757-00B3-4828-BCBB-22266A497E62}" type="presParOf" srcId="{0969602E-D3E2-4586-AD19-B74E50E31C02}" destId="{8E616BC3-2FBE-43AE-8C43-F9AF589A18D3}" srcOrd="5" destOrd="0" presId="urn:microsoft.com/office/officeart/2008/layout/LinedList"/>
    <dgm:cxn modelId="{D294A9F2-7ECD-4F50-A1C1-F0F1B8CACAA7}" type="presParOf" srcId="{8E616BC3-2FBE-43AE-8C43-F9AF589A18D3}" destId="{2B8670FB-3FDB-4928-AC69-2F2BFB10CE7B}" srcOrd="0" destOrd="0" presId="urn:microsoft.com/office/officeart/2008/layout/LinedList"/>
    <dgm:cxn modelId="{44E0CA14-B126-452B-8234-C8ECCED190D0}" type="presParOf" srcId="{8E616BC3-2FBE-43AE-8C43-F9AF589A18D3}" destId="{69927A37-0EE9-4A7F-9896-6226362E7505}"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B8B6028-CFBB-4EB6-9BF7-A4ABFAE2E878}" type="doc">
      <dgm:prSet loTypeId="urn:microsoft.com/office/officeart/2008/layout/LinedList" loCatId="list" qsTypeId="urn:microsoft.com/office/officeart/2005/8/quickstyle/simple2" qsCatId="simple" csTypeId="urn:microsoft.com/office/officeart/2005/8/colors/colorful1" csCatId="colorful" phldr="1"/>
      <dgm:spPr/>
      <dgm:t>
        <a:bodyPr/>
        <a:lstStyle/>
        <a:p>
          <a:endParaRPr lang="en-US"/>
        </a:p>
      </dgm:t>
    </dgm:pt>
    <dgm:pt modelId="{46914ED7-0102-47A9-919B-45DF7BD2496E}">
      <dgm:prSet phldr="0"/>
      <dgm:spPr/>
      <dgm:t>
        <a:bodyPr/>
        <a:lstStyle/>
        <a:p>
          <a:r>
            <a:rPr lang="en-US"/>
            <a:t>Charitable arm</a:t>
          </a:r>
        </a:p>
      </dgm:t>
    </dgm:pt>
    <dgm:pt modelId="{7376AD32-D475-4B3E-A8BC-F0F8DD275284}" type="parTrans" cxnId="{3D4091F7-3CB0-4CAF-AA88-A8E05B76A13B}">
      <dgm:prSet/>
      <dgm:spPr/>
      <dgm:t>
        <a:bodyPr/>
        <a:lstStyle/>
        <a:p>
          <a:endParaRPr lang="en-US"/>
        </a:p>
      </dgm:t>
    </dgm:pt>
    <dgm:pt modelId="{EFD6CC0E-4C39-4C66-A632-FF214FD9887A}" type="sibTrans" cxnId="{3D4091F7-3CB0-4CAF-AA88-A8E05B76A13B}">
      <dgm:prSet/>
      <dgm:spPr/>
      <dgm:t>
        <a:bodyPr/>
        <a:lstStyle/>
        <a:p>
          <a:endParaRPr lang="en-US"/>
        </a:p>
      </dgm:t>
    </dgm:pt>
    <dgm:pt modelId="{447CC272-8EB1-4CD4-91F2-EAA8E8095ABD}">
      <dgm:prSet phldr="0"/>
      <dgm:spPr/>
      <dgm:t>
        <a:bodyPr/>
        <a:lstStyle/>
        <a:p>
          <a:pPr rtl="0"/>
          <a:r>
            <a:rPr lang="en-US" b="0" i="0" u="none" strike="noStrike" cap="none" baseline="0" noProof="0"/>
            <a:t>Sponsor Tech rooms at other non-profits</a:t>
          </a:r>
        </a:p>
      </dgm:t>
    </dgm:pt>
    <dgm:pt modelId="{26672C49-0109-49F3-AB8A-8415F9150F96}" type="parTrans" cxnId="{B199CF0B-5848-4E11-A4FE-683C190BEA7C}">
      <dgm:prSet/>
      <dgm:spPr/>
      <dgm:t>
        <a:bodyPr/>
        <a:lstStyle/>
        <a:p>
          <a:endParaRPr lang="en-US"/>
        </a:p>
      </dgm:t>
    </dgm:pt>
    <dgm:pt modelId="{B49C04B0-FF54-4018-9B0F-E5241C03189B}" type="sibTrans" cxnId="{B199CF0B-5848-4E11-A4FE-683C190BEA7C}">
      <dgm:prSet/>
      <dgm:spPr/>
      <dgm:t>
        <a:bodyPr/>
        <a:lstStyle/>
        <a:p>
          <a:endParaRPr lang="en-US"/>
        </a:p>
      </dgm:t>
    </dgm:pt>
    <dgm:pt modelId="{49A623FF-222D-4274-A4E7-9FB5ED0C1B3C}">
      <dgm:prSet phldr="0"/>
      <dgm:spPr/>
      <dgm:t>
        <a:bodyPr/>
        <a:lstStyle/>
        <a:p>
          <a:r>
            <a:rPr lang="en-US" b="0" i="0" u="none" strike="noStrike" cap="none" baseline="0" noProof="0"/>
            <a:t>Explain, Define and Update  your UN Sustainable Development Goals</a:t>
          </a:r>
        </a:p>
      </dgm:t>
    </dgm:pt>
    <dgm:pt modelId="{48247613-E226-42F4-923B-047413E7DF6F}" type="parTrans" cxnId="{4B732246-6147-46B0-B250-11E28EEA98C2}">
      <dgm:prSet/>
      <dgm:spPr/>
      <dgm:t>
        <a:bodyPr/>
        <a:lstStyle/>
        <a:p>
          <a:endParaRPr lang="en-US"/>
        </a:p>
      </dgm:t>
    </dgm:pt>
    <dgm:pt modelId="{69AD5968-DBD8-459C-96E7-08564D0C6A86}" type="sibTrans" cxnId="{4B732246-6147-46B0-B250-11E28EEA98C2}">
      <dgm:prSet/>
      <dgm:spPr/>
      <dgm:t>
        <a:bodyPr/>
        <a:lstStyle/>
        <a:p>
          <a:endParaRPr lang="en-US"/>
        </a:p>
      </dgm:t>
    </dgm:pt>
    <dgm:pt modelId="{150D28E9-4B60-4D1B-AA1D-3E007FF3F85B}" type="pres">
      <dgm:prSet presAssocID="{4B8B6028-CFBB-4EB6-9BF7-A4ABFAE2E878}" presName="vert0" presStyleCnt="0">
        <dgm:presLayoutVars>
          <dgm:dir/>
          <dgm:animOne val="branch"/>
          <dgm:animLvl val="lvl"/>
        </dgm:presLayoutVars>
      </dgm:prSet>
      <dgm:spPr/>
      <dgm:t>
        <a:bodyPr/>
        <a:lstStyle/>
        <a:p>
          <a:endParaRPr lang="en-US"/>
        </a:p>
      </dgm:t>
    </dgm:pt>
    <dgm:pt modelId="{5F24FD24-9DD6-4417-B206-ECF70CBFD1E9}" type="pres">
      <dgm:prSet presAssocID="{447CC272-8EB1-4CD4-91F2-EAA8E8095ABD}" presName="thickLine" presStyleLbl="alignNode1" presStyleIdx="0" presStyleCnt="3"/>
      <dgm:spPr/>
    </dgm:pt>
    <dgm:pt modelId="{37142249-97D3-4456-AFB8-C2A195B06982}" type="pres">
      <dgm:prSet presAssocID="{447CC272-8EB1-4CD4-91F2-EAA8E8095ABD}" presName="horz1" presStyleCnt="0"/>
      <dgm:spPr/>
    </dgm:pt>
    <dgm:pt modelId="{877145DC-B838-4EFF-AC0C-F52EDB37B4D7}" type="pres">
      <dgm:prSet presAssocID="{447CC272-8EB1-4CD4-91F2-EAA8E8095ABD}" presName="tx1" presStyleLbl="revTx" presStyleIdx="0" presStyleCnt="3"/>
      <dgm:spPr/>
      <dgm:t>
        <a:bodyPr/>
        <a:lstStyle/>
        <a:p>
          <a:endParaRPr lang="en-US"/>
        </a:p>
      </dgm:t>
    </dgm:pt>
    <dgm:pt modelId="{AAAD98D5-DC20-4F54-BAB4-379E31AA43EF}" type="pres">
      <dgm:prSet presAssocID="{447CC272-8EB1-4CD4-91F2-EAA8E8095ABD}" presName="vert1" presStyleCnt="0"/>
      <dgm:spPr/>
    </dgm:pt>
    <dgm:pt modelId="{FAEC88FB-FBF3-442A-A507-961039CF8CE3}" type="pres">
      <dgm:prSet presAssocID="{49A623FF-222D-4274-A4E7-9FB5ED0C1B3C}" presName="thickLine" presStyleLbl="alignNode1" presStyleIdx="1" presStyleCnt="3"/>
      <dgm:spPr/>
    </dgm:pt>
    <dgm:pt modelId="{41AF02A4-1F4D-4418-9814-FBDB05639C81}" type="pres">
      <dgm:prSet presAssocID="{49A623FF-222D-4274-A4E7-9FB5ED0C1B3C}" presName="horz1" presStyleCnt="0"/>
      <dgm:spPr/>
    </dgm:pt>
    <dgm:pt modelId="{A2CDB78B-F954-4F09-8FDE-8BEC34BAF611}" type="pres">
      <dgm:prSet presAssocID="{49A623FF-222D-4274-A4E7-9FB5ED0C1B3C}" presName="tx1" presStyleLbl="revTx" presStyleIdx="1" presStyleCnt="3"/>
      <dgm:spPr/>
      <dgm:t>
        <a:bodyPr/>
        <a:lstStyle/>
        <a:p>
          <a:endParaRPr lang="en-US"/>
        </a:p>
      </dgm:t>
    </dgm:pt>
    <dgm:pt modelId="{38F0C122-343B-4E1A-ADF0-B780BC17641F}" type="pres">
      <dgm:prSet presAssocID="{49A623FF-222D-4274-A4E7-9FB5ED0C1B3C}" presName="vert1" presStyleCnt="0"/>
      <dgm:spPr/>
    </dgm:pt>
    <dgm:pt modelId="{F208C552-55C5-49BA-AD10-508EFD4B4965}" type="pres">
      <dgm:prSet presAssocID="{46914ED7-0102-47A9-919B-45DF7BD2496E}" presName="thickLine" presStyleLbl="alignNode1" presStyleIdx="2" presStyleCnt="3"/>
      <dgm:spPr/>
    </dgm:pt>
    <dgm:pt modelId="{56622D0C-E2C3-4E7E-9CC1-F3C13FDBDF5F}" type="pres">
      <dgm:prSet presAssocID="{46914ED7-0102-47A9-919B-45DF7BD2496E}" presName="horz1" presStyleCnt="0"/>
      <dgm:spPr/>
    </dgm:pt>
    <dgm:pt modelId="{88233FF5-FA11-4892-A1CF-B727091E4839}" type="pres">
      <dgm:prSet presAssocID="{46914ED7-0102-47A9-919B-45DF7BD2496E}" presName="tx1" presStyleLbl="revTx" presStyleIdx="2" presStyleCnt="3"/>
      <dgm:spPr/>
      <dgm:t>
        <a:bodyPr/>
        <a:lstStyle/>
        <a:p>
          <a:endParaRPr lang="en-US"/>
        </a:p>
      </dgm:t>
    </dgm:pt>
    <dgm:pt modelId="{D9316730-6830-4425-8921-2221FB2AC8E6}" type="pres">
      <dgm:prSet presAssocID="{46914ED7-0102-47A9-919B-45DF7BD2496E}" presName="vert1" presStyleCnt="0"/>
      <dgm:spPr/>
    </dgm:pt>
  </dgm:ptLst>
  <dgm:cxnLst>
    <dgm:cxn modelId="{3FE04FC4-7A25-4B8E-863F-58C269CCB9F5}" type="presOf" srcId="{4B8B6028-CFBB-4EB6-9BF7-A4ABFAE2E878}" destId="{150D28E9-4B60-4D1B-AA1D-3E007FF3F85B}" srcOrd="0" destOrd="0" presId="urn:microsoft.com/office/officeart/2008/layout/LinedList"/>
    <dgm:cxn modelId="{457C4211-0517-4B4E-A7EC-CA16E3AB6104}" type="presOf" srcId="{447CC272-8EB1-4CD4-91F2-EAA8E8095ABD}" destId="{877145DC-B838-4EFF-AC0C-F52EDB37B4D7}" srcOrd="0" destOrd="0" presId="urn:microsoft.com/office/officeart/2008/layout/LinedList"/>
    <dgm:cxn modelId="{D041A551-E954-4B42-964F-3B8491334298}" type="presOf" srcId="{46914ED7-0102-47A9-919B-45DF7BD2496E}" destId="{88233FF5-FA11-4892-A1CF-B727091E4839}" srcOrd="0" destOrd="0" presId="urn:microsoft.com/office/officeart/2008/layout/LinedList"/>
    <dgm:cxn modelId="{3D4091F7-3CB0-4CAF-AA88-A8E05B76A13B}" srcId="{4B8B6028-CFBB-4EB6-9BF7-A4ABFAE2E878}" destId="{46914ED7-0102-47A9-919B-45DF7BD2496E}" srcOrd="2" destOrd="0" parTransId="{7376AD32-D475-4B3E-A8BC-F0F8DD275284}" sibTransId="{EFD6CC0E-4C39-4C66-A632-FF214FD9887A}"/>
    <dgm:cxn modelId="{0FFB4510-29A9-4309-90D2-B68E67085B31}" type="presOf" srcId="{49A623FF-222D-4274-A4E7-9FB5ED0C1B3C}" destId="{A2CDB78B-F954-4F09-8FDE-8BEC34BAF611}" srcOrd="0" destOrd="0" presId="urn:microsoft.com/office/officeart/2008/layout/LinedList"/>
    <dgm:cxn modelId="{4B732246-6147-46B0-B250-11E28EEA98C2}" srcId="{4B8B6028-CFBB-4EB6-9BF7-A4ABFAE2E878}" destId="{49A623FF-222D-4274-A4E7-9FB5ED0C1B3C}" srcOrd="1" destOrd="0" parTransId="{48247613-E226-42F4-923B-047413E7DF6F}" sibTransId="{69AD5968-DBD8-459C-96E7-08564D0C6A86}"/>
    <dgm:cxn modelId="{B199CF0B-5848-4E11-A4FE-683C190BEA7C}" srcId="{4B8B6028-CFBB-4EB6-9BF7-A4ABFAE2E878}" destId="{447CC272-8EB1-4CD4-91F2-EAA8E8095ABD}" srcOrd="0" destOrd="0" parTransId="{26672C49-0109-49F3-AB8A-8415F9150F96}" sibTransId="{B49C04B0-FF54-4018-9B0F-E5241C03189B}"/>
    <dgm:cxn modelId="{E0018214-EFFA-41F1-AE49-CF28CC8AD974}" type="presParOf" srcId="{150D28E9-4B60-4D1B-AA1D-3E007FF3F85B}" destId="{5F24FD24-9DD6-4417-B206-ECF70CBFD1E9}" srcOrd="0" destOrd="0" presId="urn:microsoft.com/office/officeart/2008/layout/LinedList"/>
    <dgm:cxn modelId="{8FD2F002-3A11-4B9D-835D-AFA1FDC00EB7}" type="presParOf" srcId="{150D28E9-4B60-4D1B-AA1D-3E007FF3F85B}" destId="{37142249-97D3-4456-AFB8-C2A195B06982}" srcOrd="1" destOrd="0" presId="urn:microsoft.com/office/officeart/2008/layout/LinedList"/>
    <dgm:cxn modelId="{38EB6F52-A97D-4CF6-86DC-7F4FFBFF4EF5}" type="presParOf" srcId="{37142249-97D3-4456-AFB8-C2A195B06982}" destId="{877145DC-B838-4EFF-AC0C-F52EDB37B4D7}" srcOrd="0" destOrd="0" presId="urn:microsoft.com/office/officeart/2008/layout/LinedList"/>
    <dgm:cxn modelId="{47F47597-128E-4CB9-8545-56397D27A25D}" type="presParOf" srcId="{37142249-97D3-4456-AFB8-C2A195B06982}" destId="{AAAD98D5-DC20-4F54-BAB4-379E31AA43EF}" srcOrd="1" destOrd="0" presId="urn:microsoft.com/office/officeart/2008/layout/LinedList"/>
    <dgm:cxn modelId="{79CEB983-1A38-4F14-A94C-A9F6D4B0D917}" type="presParOf" srcId="{150D28E9-4B60-4D1B-AA1D-3E007FF3F85B}" destId="{FAEC88FB-FBF3-442A-A507-961039CF8CE3}" srcOrd="2" destOrd="0" presId="urn:microsoft.com/office/officeart/2008/layout/LinedList"/>
    <dgm:cxn modelId="{08D876CF-F178-4691-B471-3EF7077AF2DD}" type="presParOf" srcId="{150D28E9-4B60-4D1B-AA1D-3E007FF3F85B}" destId="{41AF02A4-1F4D-4418-9814-FBDB05639C81}" srcOrd="3" destOrd="0" presId="urn:microsoft.com/office/officeart/2008/layout/LinedList"/>
    <dgm:cxn modelId="{CAC71A0B-E2D4-44C2-8892-B56F352BEC9B}" type="presParOf" srcId="{41AF02A4-1F4D-4418-9814-FBDB05639C81}" destId="{A2CDB78B-F954-4F09-8FDE-8BEC34BAF611}" srcOrd="0" destOrd="0" presId="urn:microsoft.com/office/officeart/2008/layout/LinedList"/>
    <dgm:cxn modelId="{06CFEA74-B635-4738-91F9-76C61386C222}" type="presParOf" srcId="{41AF02A4-1F4D-4418-9814-FBDB05639C81}" destId="{38F0C122-343B-4E1A-ADF0-B780BC17641F}" srcOrd="1" destOrd="0" presId="urn:microsoft.com/office/officeart/2008/layout/LinedList"/>
    <dgm:cxn modelId="{8EA8243B-E307-40AF-8FB1-A55AA16878C3}" type="presParOf" srcId="{150D28E9-4B60-4D1B-AA1D-3E007FF3F85B}" destId="{F208C552-55C5-49BA-AD10-508EFD4B4965}" srcOrd="4" destOrd="0" presId="urn:microsoft.com/office/officeart/2008/layout/LinedList"/>
    <dgm:cxn modelId="{CA679ED6-D1AC-4C1B-98F9-33D704AE8EA4}" type="presParOf" srcId="{150D28E9-4B60-4D1B-AA1D-3E007FF3F85B}" destId="{56622D0C-E2C3-4E7E-9CC1-F3C13FDBDF5F}" srcOrd="5" destOrd="0" presId="urn:microsoft.com/office/officeart/2008/layout/LinedList"/>
    <dgm:cxn modelId="{735DFB87-3CB6-4ACF-8EDF-44446C8F45B4}" type="presParOf" srcId="{56622D0C-E2C3-4E7E-9CC1-F3C13FDBDF5F}" destId="{88233FF5-FA11-4892-A1CF-B727091E4839}" srcOrd="0" destOrd="0" presId="urn:microsoft.com/office/officeart/2008/layout/LinedList"/>
    <dgm:cxn modelId="{12DA4310-B2F5-41BE-A0F7-D698FCCBE8D5}" type="presParOf" srcId="{56622D0C-E2C3-4E7E-9CC1-F3C13FDBDF5F}" destId="{D9316730-6830-4425-8921-2221FB2AC8E6}"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4092AB3-7122-44E2-9E69-5D2D10B42836}" type="datetimeFigureOut">
              <a:rPr lang="en-US" smtClean="0"/>
              <a:t>10/8/2020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A4B320E-772B-4E1F-9072-09287A1F5483}" type="slidenum">
              <a:rPr lang="en-US" smtClean="0"/>
              <a:t>‹#›</a:t>
            </a:fld>
            <a:endParaRPr lang="en-US"/>
          </a:p>
        </p:txBody>
      </p:sp>
    </p:spTree>
    <p:extLst>
      <p:ext uri="{BB962C8B-B14F-4D97-AF65-F5344CB8AC3E}">
        <p14:creationId xmlns:p14="http://schemas.microsoft.com/office/powerpoint/2010/main" val="923565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urldefense.proofpoint.com/v2/url?u=https-3A__environmental-2Dinitiative.org_work_minnesota-2Dsustainable-2Dgrowth-2Dcoalition_&amp;d=DwMGaQ&amp;c=b2RUute3vI9xD0G1jQJ8gQ&amp;r=4Qu_KAbQCfLbo8Yq5QvYUJ6w2YNlGk7hiDwjJIECR1o&amp;m=T824vELVXn2ihuQmdmAjwOjbVx1Tcbt_fi_RG1sjwrw&amp;s=MXm2kfyI5J7zXKxZfyM0BBVKC-YgfXoxUepI14Heigw&amp;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csforpeople.z2systems.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webpagetest.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4B320E-772B-4E1F-9072-09287A1F5483}" type="slidenum">
              <a:rPr lang="en-US" smtClean="0"/>
              <a:t>1</a:t>
            </a:fld>
            <a:endParaRPr lang="en-US"/>
          </a:p>
        </p:txBody>
      </p:sp>
    </p:spTree>
    <p:extLst>
      <p:ext uri="{BB962C8B-B14F-4D97-AF65-F5344CB8AC3E}">
        <p14:creationId xmlns:p14="http://schemas.microsoft.com/office/powerpoint/2010/main" val="3225463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#5- from TOC</a:t>
            </a:r>
          </a:p>
          <a:p>
            <a:endParaRPr lang="en-US"/>
          </a:p>
          <a:p>
            <a:endParaRPr lang="en-US"/>
          </a:p>
          <a:p>
            <a:endParaRPr lang="en-US"/>
          </a:p>
          <a:p>
            <a:r>
              <a:rPr lang="en-US"/>
              <a:t>At Target Field we pay a lot of attention to our LEED certification and sustaining the levels that we have reached.   LEED means   LEED (Leadership in Energy and Environmental Design) -    Diversion rates for all recycling  --- one group that we belong to in this area is called ---  Environmental-initiative.org    within this organization    </a:t>
            </a:r>
            <a:r>
              <a:rPr lang="en-US" u="sng">
                <a:hlinkClick r:id="rId3"/>
              </a:rPr>
              <a:t>The Sustainable Growth Coalition</a:t>
            </a:r>
            <a:r>
              <a:rPr lang="en-US"/>
              <a:t> is advertising PC 4 People to its members on their team site.</a:t>
            </a:r>
          </a:p>
          <a:p>
            <a:pPr>
              <a:spcBef>
                <a:spcPts val="634"/>
              </a:spcBef>
            </a:pPr>
            <a:endParaRPr lang="en-US"/>
          </a:p>
          <a:p>
            <a:pPr>
              <a:spcBef>
                <a:spcPts val="634"/>
              </a:spcBef>
            </a:pPr>
            <a:r>
              <a:rPr lang="en-US"/>
              <a:t>We all attend conferences -   </a:t>
            </a:r>
          </a:p>
          <a:p>
            <a:pPr>
              <a:spcBef>
                <a:spcPts val="634"/>
              </a:spcBef>
            </a:pPr>
            <a:r>
              <a:rPr lang="en-US"/>
              <a:t>Getting to the Right contacts ---  diversion/recycling  rates for large companies may not be the CIO/IT Dir’s.   We suggest that you also include Building Operation/Building Maintenance /Facility directors/managers in your reach outs.     One example of this is   Environmental-initiatives --- at the next Materials Team meeting will be discussing PCS4People </a:t>
            </a:r>
          </a:p>
          <a:p>
            <a:pPr>
              <a:spcBef>
                <a:spcPts val="634"/>
              </a:spcBef>
            </a:pPr>
            <a:endParaRPr lang="en-US"/>
          </a:p>
          <a:p>
            <a:pPr>
              <a:spcBef>
                <a:spcPts val="634"/>
              </a:spcBef>
            </a:pPr>
            <a:r>
              <a:rPr lang="en-US"/>
              <a:t>Charitable arm ---  Work with the community/charitable arm of the company for  a  recycling drive(use larger company parking lot, employee list) to get the PC4People name out --- update your </a:t>
            </a:r>
            <a:r>
              <a:rPr lang="en-US" err="1"/>
              <a:t>Guidestar</a:t>
            </a:r>
            <a:r>
              <a:rPr lang="en-US"/>
              <a:t> profile --</a:t>
            </a:r>
          </a:p>
          <a:p>
            <a:pPr>
              <a:spcBef>
                <a:spcPts val="634"/>
              </a:spcBef>
            </a:pPr>
            <a:endParaRPr lang="en-US"/>
          </a:p>
          <a:p>
            <a:pPr>
              <a:spcBef>
                <a:spcPts val="634"/>
              </a:spcBef>
            </a:pPr>
            <a:r>
              <a:rPr lang="en-US"/>
              <a:t>Less than perfect goods  ---  contact component manufacturing for non-saleable products or returns (</a:t>
            </a:r>
            <a:r>
              <a:rPr lang="en-US" err="1"/>
              <a:t>ie</a:t>
            </a:r>
            <a:r>
              <a:rPr lang="en-US"/>
              <a:t>. Geek squad, Seagate, Western </a:t>
            </a:r>
            <a:r>
              <a:rPr lang="en-US" err="1"/>
              <a:t>digital,etc</a:t>
            </a:r>
            <a:r>
              <a:rPr lang="en-US"/>
              <a:t>)--- </a:t>
            </a:r>
            <a:r>
              <a:rPr lang="en-US" b="1"/>
              <a:t> Environmental-Initiatives</a:t>
            </a:r>
            <a:r>
              <a:rPr lang="en-US"/>
              <a:t> discussing with Best Buy for possible partnership.</a:t>
            </a:r>
          </a:p>
          <a:p>
            <a:pPr>
              <a:spcBef>
                <a:spcPts val="634"/>
              </a:spcBef>
            </a:pPr>
            <a:r>
              <a:rPr lang="en-US"/>
              <a:t>   </a:t>
            </a:r>
            <a:endParaRPr lang="en-US">
              <a:cs typeface="Calibri"/>
            </a:endParaRPr>
          </a:p>
        </p:txBody>
      </p:sp>
      <p:sp>
        <p:nvSpPr>
          <p:cNvPr id="4" name="Slide Number Placeholder 3"/>
          <p:cNvSpPr>
            <a:spLocks noGrp="1"/>
          </p:cNvSpPr>
          <p:nvPr>
            <p:ph type="sldNum" sz="quarter" idx="5"/>
          </p:nvPr>
        </p:nvSpPr>
        <p:spPr/>
        <p:txBody>
          <a:bodyPr/>
          <a:lstStyle/>
          <a:p>
            <a:fld id="{BA4B320E-772B-4E1F-9072-09287A1F5483}" type="slidenum">
              <a:rPr lang="en-US" smtClean="0"/>
              <a:t>10</a:t>
            </a:fld>
            <a:endParaRPr lang="en-US"/>
          </a:p>
        </p:txBody>
      </p:sp>
    </p:spTree>
    <p:extLst>
      <p:ext uri="{BB962C8B-B14F-4D97-AF65-F5344CB8AC3E}">
        <p14:creationId xmlns:p14="http://schemas.microsoft.com/office/powerpoint/2010/main" val="1490272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#5- from TOC</a:t>
            </a:r>
          </a:p>
          <a:p>
            <a:pPr>
              <a:spcBef>
                <a:spcPts val="634"/>
              </a:spcBef>
            </a:pPr>
            <a:endParaRPr lang="en-US">
              <a:cs typeface="Calibri" panose="020F0502020204030204"/>
            </a:endParaRPr>
          </a:p>
          <a:p>
            <a:r>
              <a:rPr lang="en-US"/>
              <a:t>, </a:t>
            </a:r>
          </a:p>
          <a:p>
            <a:endParaRPr lang="en-US"/>
          </a:p>
          <a:p>
            <a:pPr marL="845786" lvl="1" indent="-362480">
              <a:spcBef>
                <a:spcPts val="634"/>
              </a:spcBef>
            </a:pPr>
            <a:r>
              <a:rPr lang="en-US"/>
              <a:t>Tech rooms   ---  Sponsor tech rooms at charities to help people get to the  work force.   Catholic Charities, Mary’s Place </a:t>
            </a:r>
            <a:r>
              <a:rPr lang="en-US" err="1"/>
              <a:t>etc</a:t>
            </a:r>
            <a:r>
              <a:rPr lang="en-US"/>
              <a:t>…</a:t>
            </a:r>
          </a:p>
          <a:p>
            <a:pPr marL="1329092" lvl="2" indent="-362480">
              <a:spcBef>
                <a:spcPts val="634"/>
              </a:spcBef>
            </a:pPr>
            <a:r>
              <a:rPr lang="en-US"/>
              <a:t>As people volunteer at these facilities, they will take notice</a:t>
            </a:r>
          </a:p>
          <a:p>
            <a:pPr marL="1329092" lvl="2" indent="-362480">
              <a:spcBef>
                <a:spcPts val="634"/>
              </a:spcBef>
            </a:pPr>
            <a:r>
              <a:rPr lang="en-US"/>
              <a:t>Possible to use some donated network gear</a:t>
            </a:r>
          </a:p>
          <a:p>
            <a:pPr marL="1329092" lvl="2" indent="-362480">
              <a:spcBef>
                <a:spcPts val="634"/>
              </a:spcBef>
            </a:pPr>
            <a:r>
              <a:rPr lang="en-US"/>
              <a:t>Possible to use some larger donated equipment</a:t>
            </a:r>
          </a:p>
          <a:p>
            <a:pPr marL="1329092" lvl="2" indent="-362480">
              <a:spcBef>
                <a:spcPts val="634"/>
              </a:spcBef>
            </a:pPr>
            <a:endParaRPr lang="en-US"/>
          </a:p>
          <a:p>
            <a:pPr marL="1329092" lvl="2" indent="-362480">
              <a:spcBef>
                <a:spcPts val="634"/>
              </a:spcBef>
            </a:pPr>
            <a:r>
              <a:rPr lang="en-US"/>
              <a:t>UN  Sustainable development goals   ---   PCS 4 People impacts 6+ of the 30 goals</a:t>
            </a:r>
          </a:p>
          <a:p>
            <a:pPr marL="1329092" lvl="2" indent="-362480">
              <a:spcBef>
                <a:spcPts val="634"/>
              </a:spcBef>
            </a:pPr>
            <a:endParaRPr lang="en-US"/>
          </a:p>
          <a:p>
            <a:pPr marL="1329092" lvl="2" indent="-362480" defTabSz="966612">
              <a:spcBef>
                <a:spcPts val="634"/>
              </a:spcBef>
              <a:defRPr/>
            </a:pPr>
            <a:r>
              <a:rPr lang="en-US"/>
              <a:t>Charitable arm ---  Work with the community/charitable arm of the company for  a  recycling drive(use larger company parking lot, employee list) to get the PC4People name out --- update your </a:t>
            </a:r>
            <a:r>
              <a:rPr lang="en-US" err="1"/>
              <a:t>Guidestar</a:t>
            </a:r>
            <a:r>
              <a:rPr lang="en-US"/>
              <a:t> profile --</a:t>
            </a:r>
          </a:p>
          <a:p>
            <a:pPr marL="1329092" lvl="2" indent="-362480" defTabSz="966612">
              <a:spcBef>
                <a:spcPts val="634"/>
              </a:spcBef>
              <a:defRPr/>
            </a:pPr>
            <a:r>
              <a:rPr lang="en-US" err="1"/>
              <a:t>Guidestar</a:t>
            </a:r>
            <a:r>
              <a:rPr lang="en-US"/>
              <a:t>  website is a place where the charitable arm of larger companies research the non-profit – mission statement, assets,  who they are, board of </a:t>
            </a:r>
            <a:r>
              <a:rPr lang="en-US" err="1"/>
              <a:t>dir</a:t>
            </a:r>
            <a:r>
              <a:rPr lang="en-US"/>
              <a:t>,  </a:t>
            </a:r>
            <a:r>
              <a:rPr lang="en-US" err="1"/>
              <a:t>etc</a:t>
            </a:r>
            <a:r>
              <a:rPr lang="en-US"/>
              <a:t>…    They use this as a validation as to the fit within the donating companies' values.  </a:t>
            </a:r>
          </a:p>
          <a:p>
            <a:pPr marL="1329092" marR="0" lvl="2" indent="-362480" algn="l" defTabSz="966612" rtl="0" eaLnBrk="1" fontAlgn="auto" latinLnBrk="0" hangingPunct="1">
              <a:lnSpc>
                <a:spcPct val="100000"/>
              </a:lnSpc>
              <a:spcBef>
                <a:spcPts val="634"/>
              </a:spcBef>
              <a:spcAft>
                <a:spcPts val="0"/>
              </a:spcAft>
              <a:buClrTx/>
              <a:buSzTx/>
              <a:buFontTx/>
              <a:buNone/>
              <a:tabLst/>
              <a:defRPr/>
            </a:pPr>
            <a:r>
              <a:rPr lang="en-US" b="0" i="0" u="sng" strike="noStrike" cap="none" baseline="0" noProof="0">
                <a:hlinkClick r:id="" action="ppaction://noaction"/>
              </a:rPr>
              <a:t>https://www.guidestar.org/profile/26-2066045</a:t>
            </a:r>
            <a:r>
              <a:rPr lang="en-US" b="0" i="0" u="none" strike="noStrike" cap="none" baseline="0" noProof="0"/>
              <a:t> </a:t>
            </a:r>
            <a:endParaRPr lang="en-US"/>
          </a:p>
          <a:p>
            <a:pPr marL="1329092" lvl="2" indent="-362480" defTabSz="966612">
              <a:spcBef>
                <a:spcPts val="634"/>
              </a:spcBef>
              <a:defRPr/>
            </a:pPr>
            <a:endParaRPr lang="en-US"/>
          </a:p>
          <a:p>
            <a:pPr marL="1329092" lvl="2" indent="-362480">
              <a:spcBef>
                <a:spcPts val="634"/>
              </a:spcBef>
            </a:pPr>
            <a:endParaRPr lang="en-US"/>
          </a:p>
          <a:p>
            <a:pPr marL="1329092" lvl="2" indent="-362480">
              <a:spcBef>
                <a:spcPts val="634"/>
              </a:spcBef>
            </a:pPr>
            <a:endParaRPr lang="en-US"/>
          </a:p>
          <a:p>
            <a:pPr marL="1329092" lvl="2" indent="-362480">
              <a:spcBef>
                <a:spcPts val="634"/>
              </a:spcBef>
            </a:pPr>
            <a:r>
              <a:rPr lang="en-US"/>
              <a:t>Introduce Larry with additional suggestions</a:t>
            </a:r>
          </a:p>
          <a:p>
            <a:pPr marL="1329092" lvl="2" indent="-362480">
              <a:spcBef>
                <a:spcPts val="634"/>
              </a:spcBef>
            </a:pPr>
            <a:endParaRPr lang="en-US"/>
          </a:p>
          <a:p>
            <a:pPr marL="1329092" lvl="2" indent="-362480">
              <a:spcBef>
                <a:spcPts val="634"/>
              </a:spcBef>
            </a:pPr>
            <a:endParaRPr lang="en-US"/>
          </a:p>
          <a:p>
            <a:endParaRPr lang="en-US"/>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BA4B320E-772B-4E1F-9072-09287A1F5483}" type="slidenum">
              <a:rPr lang="en-US" smtClean="0"/>
              <a:t>11</a:t>
            </a:fld>
            <a:endParaRPr lang="en-US"/>
          </a:p>
        </p:txBody>
      </p:sp>
    </p:spTree>
    <p:extLst>
      <p:ext uri="{BB962C8B-B14F-4D97-AF65-F5344CB8AC3E}">
        <p14:creationId xmlns:p14="http://schemas.microsoft.com/office/powerpoint/2010/main" val="3291587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earlier, part of our research was to reach out to larger organizations to determine what criteria they used when evaluating Recycling and e-Waste vendors.  We found that they primarily focus on 2 main areas:  The services provided and the overall mission. </a:t>
            </a:r>
            <a:endParaRPr lang="en-US"/>
          </a:p>
          <a:p>
            <a:r>
              <a:rPr lang="en-US" dirty="0"/>
              <a:t>With regards to service they are concerned about Data Destruction, Environmental Impact, Transfer of Liability, Ability to service all office locations, Ability to process large donations, and overall cost. With regards to mission they focus on making an impact to their local community, the alignment of both donor and vendor values, and who the mission targets.  Is it the individuals working at the recycling center, the consumers, or some other group or demographic?</a:t>
            </a:r>
          </a:p>
        </p:txBody>
      </p:sp>
      <p:sp>
        <p:nvSpPr>
          <p:cNvPr id="4" name="Slide Number Placeholder 3"/>
          <p:cNvSpPr>
            <a:spLocks noGrp="1"/>
          </p:cNvSpPr>
          <p:nvPr>
            <p:ph type="sldNum" sz="quarter" idx="5"/>
          </p:nvPr>
        </p:nvSpPr>
        <p:spPr/>
        <p:txBody>
          <a:bodyPr/>
          <a:lstStyle/>
          <a:p>
            <a:fld id="{BA4B320E-772B-4E1F-9072-09287A1F5483}" type="slidenum">
              <a:rPr lang="en-US" smtClean="0"/>
              <a:t>12</a:t>
            </a:fld>
            <a:endParaRPr lang="en-US"/>
          </a:p>
        </p:txBody>
      </p:sp>
    </p:spTree>
    <p:extLst>
      <p:ext uri="{BB962C8B-B14F-4D97-AF65-F5344CB8AC3E}">
        <p14:creationId xmlns:p14="http://schemas.microsoft.com/office/powerpoint/2010/main" val="1455525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ideas to help your vendors quickly find the information they are looking for when viewing your website or marketing literature.  Just to note, PCFP has made great progress with regards to improvements on their website even during the short time we began working on this project. </a:t>
            </a:r>
            <a:endParaRPr lang="en-US"/>
          </a:p>
          <a:p>
            <a:r>
              <a:rPr lang="en-US" dirty="0"/>
              <a:t>One of the obstacles mentioned by PCFP when we started this project was the perception that non-profits are incapable or not trustworthy enough to properly handle data destruction.  PCFP needs to highlight that you are bonded and insured and have both Certifications of Destruction and Sanitation.  You should also showcase the fact that there has never been a data breach in the history of the company. </a:t>
            </a:r>
            <a:endParaRPr lang="en-US" dirty="0">
              <a:cs typeface="Calibri"/>
            </a:endParaRPr>
          </a:p>
          <a:p>
            <a:r>
              <a:rPr lang="en-US" dirty="0"/>
              <a:t>Donors need to have a clear understanding of how valuable the R2 certification is, how important it is to our environment, how difficult it is to obtain, and how few vendors even carry this. </a:t>
            </a:r>
            <a:endParaRPr lang="en-US" dirty="0">
              <a:cs typeface="Calibri"/>
            </a:endParaRPr>
          </a:p>
          <a:p>
            <a:r>
              <a:rPr lang="en-US" dirty="0"/>
              <a:t>e-Waste violations can be very expensive.  Fines are upwards of $10,000 per incident.  Donors need to know that PCFP and all its subcontractors are certified in proper e-Waste management and that all liability is transferred as soon as the hardware leaves their location.  </a:t>
            </a:r>
            <a:endParaRPr lang="en-US" dirty="0">
              <a:cs typeface="Calibri"/>
            </a:endParaRPr>
          </a:p>
          <a:p>
            <a:r>
              <a:rPr lang="en-US" dirty="0"/>
              <a:t>Donors typically only want to deal with a single vendor.  When targeting companies with 5,000+ employees, they are more likely to have multiple offices in various locations.  It needs to be stated very clearly that PCFP has the ability to service all locations and not only in the areas or regions where they have local offices. </a:t>
            </a:r>
            <a:endParaRPr lang="en-US" dirty="0">
              <a:cs typeface="Calibri"/>
            </a:endParaRPr>
          </a:p>
          <a:p>
            <a:r>
              <a:rPr lang="en-US" dirty="0"/>
              <a:t>Make it clear that the PCFP refurbishment center can process any size donations and quickly get the finished products to the people intended to be served.  Donors need to be assured that their donations are quickly getting processed and not sitting in a warehouse gathering dust. </a:t>
            </a:r>
            <a:endParaRPr lang="en-US" dirty="0">
              <a:cs typeface="Calibri"/>
            </a:endParaRPr>
          </a:p>
          <a:p>
            <a:r>
              <a:rPr lang="en-US" dirty="0"/>
              <a:t>Differentiate yourself by NOT ONLY being a no-cost vendor but because you also accept all outdated or non-working hardware and accessories at no charge.  A lot of companies pay significant amounts of money for this type of e-waste disposal. </a:t>
            </a:r>
          </a:p>
          <a:p>
            <a:endParaRPr lang="en-US"/>
          </a:p>
        </p:txBody>
      </p:sp>
      <p:sp>
        <p:nvSpPr>
          <p:cNvPr id="4" name="Slide Number Placeholder 3"/>
          <p:cNvSpPr>
            <a:spLocks noGrp="1"/>
          </p:cNvSpPr>
          <p:nvPr>
            <p:ph type="sldNum" sz="quarter" idx="5"/>
          </p:nvPr>
        </p:nvSpPr>
        <p:spPr/>
        <p:txBody>
          <a:bodyPr/>
          <a:lstStyle/>
          <a:p>
            <a:fld id="{BA4B320E-772B-4E1F-9072-09287A1F5483}" type="slidenum">
              <a:rPr lang="en-US" smtClean="0"/>
              <a:t>13</a:t>
            </a:fld>
            <a:endParaRPr lang="en-US"/>
          </a:p>
        </p:txBody>
      </p:sp>
    </p:spTree>
    <p:extLst>
      <p:ext uri="{BB962C8B-B14F-4D97-AF65-F5344CB8AC3E}">
        <p14:creationId xmlns:p14="http://schemas.microsoft.com/office/powerpoint/2010/main" val="3545496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other roadblocks PCFP faces is the fact that some vendors are willing to pay for donated hardware.  Here are some ways to combat this. </a:t>
            </a:r>
            <a:endParaRPr lang="en-US"/>
          </a:p>
          <a:p>
            <a:r>
              <a:rPr lang="en-US" dirty="0"/>
              <a:t>Again, make it very obvious that PCFP accepts all types of hardware including old or non-working items such as printers, switches, cables, etc. </a:t>
            </a:r>
            <a:endParaRPr lang="en-US" dirty="0">
              <a:cs typeface="Calibri"/>
            </a:endParaRPr>
          </a:p>
          <a:p>
            <a:r>
              <a:rPr lang="en-US" dirty="0"/>
              <a:t>Our research shows that companies are paying anywhere from $.36 - $.55 per pound to dispose of this type of equipment.  This can quickly add up and become very costly, especially for these larger, targeted organizations. </a:t>
            </a:r>
            <a:endParaRPr lang="en-US" dirty="0">
              <a:cs typeface="Calibri"/>
            </a:endParaRPr>
          </a:p>
          <a:p>
            <a:r>
              <a:rPr lang="en-US" dirty="0"/>
              <a:t>Many of the vendors that are willing to pay for refurbish class equipment are not always willing to take this undesirable e-waste.  </a:t>
            </a:r>
            <a:endParaRPr lang="en-US" dirty="0">
              <a:cs typeface="Calibri"/>
            </a:endParaRPr>
          </a:p>
          <a:p>
            <a:r>
              <a:rPr lang="en-US" dirty="0"/>
              <a:t>Use this to your advantage and leverage this as much as possible.  Show them that eliminating the cost of paying for the disposal of their old, non-working hardware can offset what other companies are willing to pay for the more desirable equipment.  Plus, if environmental impact is a concern, PCFP’s recycling process will greatly reduce the amount of e-Waste making its way into our landfills. </a:t>
            </a:r>
            <a:endParaRPr lang="en-US" dirty="0">
              <a:cs typeface="Calibri"/>
            </a:endParaRPr>
          </a:p>
        </p:txBody>
      </p:sp>
      <p:sp>
        <p:nvSpPr>
          <p:cNvPr id="4" name="Slide Number Placeholder 3"/>
          <p:cNvSpPr>
            <a:spLocks noGrp="1"/>
          </p:cNvSpPr>
          <p:nvPr>
            <p:ph type="sldNum" sz="quarter" idx="5"/>
          </p:nvPr>
        </p:nvSpPr>
        <p:spPr/>
        <p:txBody>
          <a:bodyPr/>
          <a:lstStyle/>
          <a:p>
            <a:fld id="{BA4B320E-772B-4E1F-9072-09287A1F5483}" type="slidenum">
              <a:rPr lang="en-US" smtClean="0"/>
              <a:t>14</a:t>
            </a:fld>
            <a:endParaRPr lang="en-US"/>
          </a:p>
        </p:txBody>
      </p:sp>
    </p:spTree>
    <p:extLst>
      <p:ext uri="{BB962C8B-B14F-4D97-AF65-F5344CB8AC3E}">
        <p14:creationId xmlns:p14="http://schemas.microsoft.com/office/powerpoint/2010/main" val="1497450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r>
              <a:rPr lang="en-US">
                <a:cs typeface="Calibri"/>
              </a:rPr>
              <a:t>Thank you to PCS 4 People and the Minnesota Technology Association for giving us this opportunity to help expand this great cause.</a:t>
            </a:r>
          </a:p>
          <a:p>
            <a:endParaRPr lang="en-US">
              <a:cs typeface="Calibri"/>
            </a:endParaRPr>
          </a:p>
        </p:txBody>
      </p:sp>
      <p:sp>
        <p:nvSpPr>
          <p:cNvPr id="4" name="Slide Number Placeholder 3"/>
          <p:cNvSpPr>
            <a:spLocks noGrp="1"/>
          </p:cNvSpPr>
          <p:nvPr>
            <p:ph type="sldNum" sz="quarter" idx="5"/>
          </p:nvPr>
        </p:nvSpPr>
        <p:spPr/>
        <p:txBody>
          <a:bodyPr/>
          <a:lstStyle/>
          <a:p>
            <a:fld id="{BA4B320E-772B-4E1F-9072-09287A1F5483}" type="slidenum">
              <a:rPr lang="en-US" smtClean="0"/>
              <a:t>15</a:t>
            </a:fld>
            <a:endParaRPr lang="en-US"/>
          </a:p>
        </p:txBody>
      </p:sp>
    </p:spTree>
    <p:extLst>
      <p:ext uri="{BB962C8B-B14F-4D97-AF65-F5344CB8AC3E}">
        <p14:creationId xmlns:p14="http://schemas.microsoft.com/office/powerpoint/2010/main" val="940540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concludes our presentation.  We will open it up at this time for any questions.</a:t>
            </a:r>
          </a:p>
          <a:p>
            <a:endParaRPr lang="en-US"/>
          </a:p>
        </p:txBody>
      </p:sp>
      <p:sp>
        <p:nvSpPr>
          <p:cNvPr id="4" name="Slide Number Placeholder 3"/>
          <p:cNvSpPr>
            <a:spLocks noGrp="1"/>
          </p:cNvSpPr>
          <p:nvPr>
            <p:ph type="sldNum" sz="quarter" idx="5"/>
          </p:nvPr>
        </p:nvSpPr>
        <p:spPr/>
        <p:txBody>
          <a:bodyPr/>
          <a:lstStyle/>
          <a:p>
            <a:fld id="{BA4B320E-772B-4E1F-9072-09287A1F5483}" type="slidenum">
              <a:rPr lang="en-US" smtClean="0"/>
              <a:t>16</a:t>
            </a:fld>
            <a:endParaRPr lang="en-US"/>
          </a:p>
        </p:txBody>
      </p:sp>
    </p:spTree>
    <p:extLst>
      <p:ext uri="{BB962C8B-B14F-4D97-AF65-F5344CB8AC3E}">
        <p14:creationId xmlns:p14="http://schemas.microsoft.com/office/powerpoint/2010/main" val="3264827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BA4B320E-772B-4E1F-9072-09287A1F5483}" type="slidenum">
              <a:rPr lang="en-US" smtClean="0"/>
              <a:t>2</a:t>
            </a:fld>
            <a:endParaRPr lang="en-US"/>
          </a:p>
        </p:txBody>
      </p:sp>
    </p:spTree>
    <p:extLst>
      <p:ext uri="{BB962C8B-B14F-4D97-AF65-F5344CB8AC3E}">
        <p14:creationId xmlns:p14="http://schemas.microsoft.com/office/powerpoint/2010/main" val="3553244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4B320E-772B-4E1F-9072-09287A1F5483}" type="slidenum">
              <a:rPr lang="en-US" smtClean="0"/>
              <a:t>3</a:t>
            </a:fld>
            <a:endParaRPr lang="en-US"/>
          </a:p>
        </p:txBody>
      </p:sp>
    </p:spTree>
    <p:extLst>
      <p:ext uri="{BB962C8B-B14F-4D97-AF65-F5344CB8AC3E}">
        <p14:creationId xmlns:p14="http://schemas.microsoft.com/office/powerpoint/2010/main" val="3828084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from TOC</a:t>
            </a:r>
          </a:p>
          <a:p>
            <a:endParaRPr lang="en-US"/>
          </a:p>
          <a:p>
            <a:endParaRPr lang="en-US"/>
          </a:p>
          <a:p>
            <a:r>
              <a:rPr lang="en-US"/>
              <a:t> the project request was about getting PC’s for People into larger organizations.   We understanding  that PCS4People is having issues infiltrating into companies of 5000 plus people,  by infiltrating these companies for recycling will give you more equipment at one stop.   Barriers we heard were the following:  getting to the correct person, recycling electronic equipment for profit, non-profit perception of handling NAID AAA and R2 certifications correctly. </a:t>
            </a:r>
          </a:p>
        </p:txBody>
      </p:sp>
      <p:sp>
        <p:nvSpPr>
          <p:cNvPr id="4" name="Slide Number Placeholder 3"/>
          <p:cNvSpPr>
            <a:spLocks noGrp="1"/>
          </p:cNvSpPr>
          <p:nvPr>
            <p:ph type="sldNum" sz="quarter" idx="5"/>
          </p:nvPr>
        </p:nvSpPr>
        <p:spPr/>
        <p:txBody>
          <a:bodyPr/>
          <a:lstStyle/>
          <a:p>
            <a:fld id="{BA4B320E-772B-4E1F-9072-09287A1F5483}" type="slidenum">
              <a:rPr lang="en-US" smtClean="0"/>
              <a:t>4</a:t>
            </a:fld>
            <a:endParaRPr lang="en-US"/>
          </a:p>
        </p:txBody>
      </p:sp>
    </p:spTree>
    <p:extLst>
      <p:ext uri="{BB962C8B-B14F-4D97-AF65-F5344CB8AC3E}">
        <p14:creationId xmlns:p14="http://schemas.microsoft.com/office/powerpoint/2010/main" val="2828044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a:t>#2 from TOC</a:t>
            </a:r>
          </a:p>
          <a:p>
            <a:pPr marL="362480" indent="-362480">
              <a:spcAft>
                <a:spcPts val="1269"/>
              </a:spcAft>
              <a:buFont typeface="Symbol,Sans-Serif"/>
              <a:buChar char=""/>
            </a:pPr>
            <a:endParaRPr lang="en-US"/>
          </a:p>
          <a:p>
            <a:pPr marL="362480" indent="-362480">
              <a:spcAft>
                <a:spcPts val="1269"/>
              </a:spcAft>
              <a:buFont typeface="Symbol,Sans-Serif"/>
              <a:buChar char=""/>
            </a:pPr>
            <a:endParaRPr lang="en-US"/>
          </a:p>
          <a:p>
            <a:pPr marL="362480" indent="-362480">
              <a:spcAft>
                <a:spcPts val="1269"/>
              </a:spcAft>
              <a:buFont typeface="Symbol,Sans-Serif"/>
              <a:buChar char=""/>
            </a:pPr>
            <a:r>
              <a:rPr lang="en-US" b="1"/>
              <a:t>Our approach:</a:t>
            </a:r>
            <a:r>
              <a:rPr lang="en-US"/>
              <a:t> We each interviewed with our own companies and tried to interview another larger company.  We all happened to work for a bigger sized company that you are interested in.  So that helped. </a:t>
            </a:r>
          </a:p>
          <a:p>
            <a:pPr marL="362480" indent="-362480">
              <a:spcAft>
                <a:spcPts val="1269"/>
              </a:spcAft>
              <a:buFont typeface="Symbol,Sans-Serif"/>
              <a:buChar char=""/>
            </a:pPr>
            <a:r>
              <a:rPr lang="en-US" b="1"/>
              <a:t>Our focus:</a:t>
            </a:r>
            <a:r>
              <a:rPr lang="en-US"/>
              <a:t> Recognizing that your goal is to expand into the 5000+ employee sized companies, we kept that goal in mind from the beginning, and made our focus to be a proposal on “the pitch to bigger companies”. </a:t>
            </a:r>
          </a:p>
          <a:p>
            <a:pPr marL="362480" indent="-362480">
              <a:spcAft>
                <a:spcPts val="1269"/>
              </a:spcAft>
              <a:buFont typeface="Symbol,Sans-Serif"/>
              <a:buChar char=""/>
            </a:pPr>
            <a:r>
              <a:rPr lang="en-US" b="1"/>
              <a:t>What’s in progress:</a:t>
            </a:r>
            <a:r>
              <a:rPr lang="en-US"/>
              <a:t> We are especially focusing on the “story”, and the beginning of the story as to how to open the door with the big companies. </a:t>
            </a:r>
          </a:p>
          <a:p>
            <a:endParaRPr lang="en-US"/>
          </a:p>
          <a:p>
            <a:endParaRPr lang="en-US"/>
          </a:p>
          <a:p>
            <a:pPr marL="483306" indent="-483306">
              <a:buFont typeface="Arial,Sans-Serif"/>
              <a:buChar char="•"/>
            </a:pPr>
            <a:r>
              <a:rPr lang="en-US"/>
              <a:t>Interview our own company plus 1 other larger organization.</a:t>
            </a:r>
          </a:p>
          <a:p>
            <a:pPr marL="483306" indent="-483306">
              <a:buFont typeface="Arial,Sans-Serif"/>
              <a:buChar char="•"/>
            </a:pPr>
            <a:r>
              <a:rPr lang="en-US"/>
              <a:t>Website Story</a:t>
            </a:r>
          </a:p>
          <a:p>
            <a:pPr marL="483306" indent="-483306">
              <a:buFont typeface="Arial,Sans-Serif"/>
              <a:buChar char="•"/>
            </a:pPr>
            <a:r>
              <a:rPr lang="en-US"/>
              <a:t>Additional organizations to tie into</a:t>
            </a:r>
          </a:p>
          <a:p>
            <a:endParaRPr lang="en-US"/>
          </a:p>
          <a:p>
            <a:endParaRPr lang="en-US"/>
          </a:p>
          <a:p>
            <a:endParaRPr lang="en-US"/>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BA4B320E-772B-4E1F-9072-09287A1F5483}" type="slidenum">
              <a:rPr lang="en-US" smtClean="0"/>
              <a:t>5</a:t>
            </a:fld>
            <a:endParaRPr lang="en-US"/>
          </a:p>
        </p:txBody>
      </p:sp>
    </p:spTree>
    <p:extLst>
      <p:ext uri="{BB962C8B-B14F-4D97-AF65-F5344CB8AC3E}">
        <p14:creationId xmlns:p14="http://schemas.microsoft.com/office/powerpoint/2010/main" val="2488718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a:t>#3 from TOC</a:t>
            </a:r>
          </a:p>
          <a:p>
            <a:pPr>
              <a:spcAft>
                <a:spcPts val="1269"/>
              </a:spcAft>
            </a:pPr>
            <a:endParaRPr lang="en-US"/>
          </a:p>
          <a:p>
            <a:pPr marL="302066" indent="-302066">
              <a:spcAft>
                <a:spcPts val="1057"/>
              </a:spcAft>
              <a:buFont typeface="Arial,Sans-Serif"/>
              <a:buChar char="•"/>
            </a:pPr>
            <a:r>
              <a:rPr lang="en-US"/>
              <a:t>Looked into the possibility again as Seagate is closing a site in Shakopee</a:t>
            </a:r>
            <a:endParaRPr lang="en-US">
              <a:cs typeface="Calibri" panose="020F0502020204030204"/>
            </a:endParaRPr>
          </a:p>
          <a:p>
            <a:pPr marL="302066" indent="-302066">
              <a:spcAft>
                <a:spcPts val="1057"/>
              </a:spcAft>
              <a:buFont typeface="Arial,Sans-Serif"/>
              <a:buChar char="•"/>
            </a:pPr>
            <a:r>
              <a:rPr lang="en-US"/>
              <a:t>A single e-waste vendor?</a:t>
            </a:r>
            <a:endParaRPr lang="en-US">
              <a:cs typeface="Calibri" panose="020F0502020204030204"/>
            </a:endParaRPr>
          </a:p>
          <a:p>
            <a:pPr marL="785372" lvl="1" indent="-302066">
              <a:spcAft>
                <a:spcPts val="1057"/>
              </a:spcAft>
              <a:buFont typeface="Arial,Sans-Serif"/>
              <a:buChar char="•"/>
            </a:pPr>
            <a:r>
              <a:rPr lang="en-US"/>
              <a:t>If a single e-waste vendor can be guaranteed by PCFP and qualified by Seagate, then both working and non-working equipment can be donated, maximizing usable equipment by PCFP, and increasing the chance for business</a:t>
            </a:r>
            <a:endParaRPr lang="en-US">
              <a:cs typeface="Calibri" panose="020F0502020204030204"/>
            </a:endParaRPr>
          </a:p>
          <a:p>
            <a:pPr marL="302066" indent="-302066">
              <a:spcAft>
                <a:spcPts val="1057"/>
              </a:spcAft>
              <a:buFont typeface="Arial,Sans-Serif"/>
              <a:buChar char="•"/>
            </a:pPr>
            <a:r>
              <a:rPr lang="en-US"/>
              <a:t>HDD removal?</a:t>
            </a:r>
            <a:endParaRPr lang="en-US">
              <a:cs typeface="Calibri" panose="020F0502020204030204"/>
            </a:endParaRPr>
          </a:p>
          <a:p>
            <a:pPr marL="785372" lvl="1" indent="-302066">
              <a:spcAft>
                <a:spcPts val="1057"/>
              </a:spcAft>
              <a:buFont typeface="Arial,Sans-Serif"/>
              <a:buChar char="•"/>
            </a:pPr>
            <a:r>
              <a:rPr lang="en-US"/>
              <a:t>Most big companies still choose to remove HDD for 100% data security. What else can be done to convince them?</a:t>
            </a:r>
            <a:endParaRPr lang="en-US">
              <a:cs typeface="Calibri" panose="020F0502020204030204"/>
            </a:endParaRPr>
          </a:p>
          <a:p>
            <a:pPr marL="302066" indent="-302066">
              <a:spcAft>
                <a:spcPts val="1057"/>
              </a:spcAft>
              <a:buFont typeface="Arial,Sans-Serif"/>
              <a:buChar char="•"/>
            </a:pPr>
            <a:r>
              <a:rPr lang="en-US"/>
              <a:t>Extra help?</a:t>
            </a:r>
            <a:endParaRPr lang="en-US">
              <a:cs typeface="Calibri" panose="020F0502020204030204"/>
            </a:endParaRPr>
          </a:p>
          <a:p>
            <a:pPr marL="785372" lvl="1" indent="-302066">
              <a:spcAft>
                <a:spcPts val="1057"/>
              </a:spcAft>
              <a:buFont typeface="Arial,Sans-Serif"/>
              <a:buChar char="•"/>
            </a:pPr>
            <a:r>
              <a:rPr lang="en-US"/>
              <a:t>Donations are handled by "volunteers" within the company. Help from PCFP such as packaging would be appreciated</a:t>
            </a:r>
          </a:p>
          <a:p>
            <a:pPr marL="785372" lvl="1" indent="-302066">
              <a:spcAft>
                <a:spcPts val="1057"/>
              </a:spcAft>
              <a:buFont typeface="Arial,Sans-Serif"/>
              <a:buChar char="•"/>
            </a:pPr>
            <a:endParaRPr lang="en-US">
              <a:cs typeface="Calibri" panose="020F0502020204030204"/>
            </a:endParaRPr>
          </a:p>
          <a:p>
            <a:pPr marL="785372" lvl="1" indent="-302066">
              <a:spcAft>
                <a:spcPts val="1057"/>
              </a:spcAft>
              <a:buFont typeface="Arial,Sans-Serif"/>
              <a:buChar char="•"/>
            </a:pPr>
            <a:endParaRPr lang="en-US">
              <a:cs typeface="Calibri" panose="020F0502020204030204"/>
            </a:endParaRPr>
          </a:p>
          <a:p>
            <a:pPr marL="785372" lvl="1" indent="-302066">
              <a:spcAft>
                <a:spcPts val="1057"/>
              </a:spcAft>
              <a:buFont typeface="Arial,Sans-Serif"/>
              <a:buChar char="•"/>
            </a:pPr>
            <a:r>
              <a:rPr lang="en-US">
                <a:cs typeface="Calibri" panose="020F0502020204030204"/>
              </a:rPr>
              <a:t>Introduce Ravi for the website</a:t>
            </a:r>
          </a:p>
          <a:p>
            <a:pPr marL="785372" lvl="1" indent="-302066">
              <a:spcAft>
                <a:spcPts val="1057"/>
              </a:spcAft>
              <a:buFont typeface="Arial,Sans-Serif"/>
              <a:buChar char="•"/>
            </a:pPr>
            <a:endParaRPr lang="en-US">
              <a:cs typeface="Calibri" panose="020F0502020204030204"/>
            </a:endParaRPr>
          </a:p>
          <a:p>
            <a:pPr>
              <a:spcAft>
                <a:spcPts val="1269"/>
              </a:spcAft>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BA4B320E-772B-4E1F-9072-09287A1F5483}" type="slidenum">
              <a:rPr lang="en-US" smtClean="0"/>
              <a:t>6</a:t>
            </a:fld>
            <a:endParaRPr lang="en-US"/>
          </a:p>
        </p:txBody>
      </p:sp>
    </p:spTree>
    <p:extLst>
      <p:ext uri="{BB962C8B-B14F-4D97-AF65-F5344CB8AC3E}">
        <p14:creationId xmlns:p14="http://schemas.microsoft.com/office/powerpoint/2010/main" val="3287610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 from TOC</a:t>
            </a:r>
          </a:p>
          <a:p>
            <a:endParaRPr lang="en-US"/>
          </a:p>
          <a:p>
            <a:r>
              <a:rPr lang="en-US"/>
              <a:t>Speed of the website loading </a:t>
            </a:r>
            <a:endParaRPr lang="en-US">
              <a:cs typeface="Calibri"/>
            </a:endParaRPr>
          </a:p>
          <a:p>
            <a:r>
              <a:rPr lang="en-US"/>
              <a:t>         When the website is open from Desktop it took 8.57 seconds to load </a:t>
            </a:r>
            <a:endParaRPr lang="en-US">
              <a:cs typeface="Calibri"/>
            </a:endParaRPr>
          </a:p>
          <a:p>
            <a:r>
              <a:rPr lang="en-US"/>
              <a:t>          When the website is open from 3G/4G enabled mobile device it took any where from 8.5 seconds to 11 seconds to load</a:t>
            </a:r>
            <a:endParaRPr lang="en-US">
              <a:cs typeface="Calibri"/>
            </a:endParaRPr>
          </a:p>
          <a:p>
            <a:r>
              <a:rPr lang="en-US"/>
              <a:t>Design of the website </a:t>
            </a:r>
            <a:endParaRPr lang="en-US">
              <a:cs typeface="Calibri"/>
            </a:endParaRPr>
          </a:p>
          <a:p>
            <a:r>
              <a:rPr lang="en-US">
                <a:cs typeface="Calibri"/>
              </a:rPr>
              <a:t>         Responsive design </a:t>
            </a:r>
            <a:endParaRPr lang="en-US"/>
          </a:p>
          <a:p>
            <a:r>
              <a:rPr lang="en-US"/>
              <a:t>         There is a need for partner portal for larger organizations </a:t>
            </a:r>
            <a:endParaRPr lang="en-US">
              <a:cs typeface="Calibri"/>
            </a:endParaRPr>
          </a:p>
          <a:p>
            <a:r>
              <a:rPr lang="en-US"/>
              <a:t>         The website need to be secure by Design – Currently it is opening several new windows and taking the website users to different locations </a:t>
            </a:r>
          </a:p>
          <a:p>
            <a:r>
              <a:rPr lang="en-US">
                <a:cs typeface="Calibri"/>
              </a:rPr>
              <a:t>          Donate link - </a:t>
            </a:r>
            <a:r>
              <a:rPr lang="en-US">
                <a:hlinkClick r:id="rId3"/>
              </a:rPr>
              <a:t>https://pcsforpeople.z2systems.com/</a:t>
            </a:r>
            <a:endParaRPr lang="en-US"/>
          </a:p>
          <a:p>
            <a:r>
              <a:rPr lang="en-US">
                <a:cs typeface="Calibri" panose="020F0502020204030204"/>
              </a:rPr>
              <a:t>          Renew Internet, Buy Online,  - </a:t>
            </a:r>
            <a:r>
              <a:rPr lang="en-US"/>
              <a:t>pcsrefurbished.com</a:t>
            </a:r>
            <a:endParaRPr lang="en-US">
              <a:cs typeface="Calibri" panose="020F0502020204030204"/>
            </a:endParaRPr>
          </a:p>
          <a:p>
            <a:r>
              <a:rPr lang="en-US"/>
              <a:t>         Re-arranging the website deign </a:t>
            </a:r>
            <a:endParaRPr lang="en-US">
              <a:cs typeface="Calibri"/>
            </a:endParaRPr>
          </a:p>
          <a:p>
            <a:r>
              <a:rPr lang="en-US"/>
              <a:t>Marketing </a:t>
            </a:r>
            <a:endParaRPr lang="en-US">
              <a:cs typeface="Calibri"/>
            </a:endParaRPr>
          </a:p>
          <a:p>
            <a:r>
              <a:rPr lang="en-US">
                <a:cs typeface="Calibri"/>
              </a:rPr>
              <a:t>         Advertise social media presence in the correct location, Facebook link is way down </a:t>
            </a:r>
          </a:p>
          <a:p>
            <a:r>
              <a:rPr lang="en-US">
                <a:cs typeface="Calibri"/>
              </a:rPr>
              <a:t>Opportunities </a:t>
            </a:r>
          </a:p>
          <a:p>
            <a:r>
              <a:rPr lang="en-US">
                <a:cs typeface="Calibri"/>
              </a:rPr>
              <a:t>         SEO (Search engine optimization techniques to come up PCs4people in the correct search)</a:t>
            </a:r>
          </a:p>
          <a:p>
            <a:r>
              <a:rPr lang="en-US" dirty="0">
                <a:cs typeface="Calibri"/>
              </a:rPr>
              <a:t>         Pcs4people.org and switching to pcsrefurbished.com</a:t>
            </a:r>
          </a:p>
          <a:p>
            <a:r>
              <a:rPr lang="en-US"/>
              <a:t>Finding a developer – opportunity </a:t>
            </a:r>
          </a:p>
          <a:p>
            <a:r>
              <a:rPr lang="en-US"/>
              <a:t>4 hours development opportunity </a:t>
            </a:r>
          </a:p>
          <a:p>
            <a:endParaRPr lang="en-US" dirty="0">
              <a:cs typeface="Calibri"/>
            </a:endParaRPr>
          </a:p>
          <a:p>
            <a:endParaRPr lang="en-US">
              <a:cs typeface="Calibri"/>
            </a:endParaRPr>
          </a:p>
          <a:p>
            <a:endParaRPr lang="en-US">
              <a:cs typeface="Calibri"/>
            </a:endParaRPr>
          </a:p>
          <a:p>
            <a:pPr>
              <a:spcAft>
                <a:spcPts val="1269"/>
              </a:spcAft>
            </a:pPr>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BA4B320E-772B-4E1F-9072-09287A1F5483}" type="slidenum">
              <a:rPr lang="en-US" smtClean="0"/>
              <a:t>7</a:t>
            </a:fld>
            <a:endParaRPr lang="en-US"/>
          </a:p>
        </p:txBody>
      </p:sp>
    </p:spTree>
    <p:extLst>
      <p:ext uri="{BB962C8B-B14F-4D97-AF65-F5344CB8AC3E}">
        <p14:creationId xmlns:p14="http://schemas.microsoft.com/office/powerpoint/2010/main" val="1444756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 from TOC</a:t>
            </a:r>
          </a:p>
          <a:p>
            <a:endParaRPr lang="en-US"/>
          </a:p>
          <a:p>
            <a:r>
              <a:rPr lang="en-US"/>
              <a:t>Speed of the website loading was tested in </a:t>
            </a:r>
            <a:r>
              <a:rPr lang="en-US">
                <a:hlinkClick r:id="rId3"/>
              </a:rPr>
              <a:t>https://www.webpagetest.org/</a:t>
            </a:r>
            <a:r>
              <a:rPr lang="en-US"/>
              <a:t>, which is a free tool to test the website speed from multiple locations around the world with real browsers and different internet connection speeds. </a:t>
            </a:r>
            <a:r>
              <a:rPr lang="en-US">
                <a:cs typeface="Calibri"/>
              </a:rPr>
              <a:t>This website also give an option to test these from mobile devices using different data speeds.  It also gives the video recording of the test so that for debugging purposes we can watch the video at different points. </a:t>
            </a:r>
            <a:endParaRPr lang="en-US"/>
          </a:p>
          <a:p>
            <a:endParaRPr lang="en-US"/>
          </a:p>
          <a:p>
            <a:r>
              <a:rPr lang="en-US">
                <a:cs typeface="Calibri"/>
              </a:rPr>
              <a:t>When I tested PCS4people using webpagetest.org it gave the following statistics </a:t>
            </a:r>
            <a:endParaRPr lang="en-US"/>
          </a:p>
          <a:p>
            <a:endParaRPr lang="en-US"/>
          </a:p>
          <a:p>
            <a:r>
              <a:rPr lang="en-US"/>
              <a:t>         When the website is open from Desktop it took 8.57 seconds to load </a:t>
            </a:r>
            <a:endParaRPr lang="en-US">
              <a:cs typeface="Calibri"/>
            </a:endParaRPr>
          </a:p>
          <a:p>
            <a:r>
              <a:rPr lang="en-US"/>
              <a:t>          When the website is open from 3G/4G enabled mobile device it took any where from 8.5 seconds to 11 seconds to load</a:t>
            </a:r>
            <a:endParaRPr lang="en-US">
              <a:cs typeface="Calibri"/>
            </a:endParaRPr>
          </a:p>
          <a:p>
            <a:endParaRPr lang="en-US">
              <a:cs typeface="Calibri"/>
            </a:endParaRPr>
          </a:p>
          <a:p>
            <a:endParaRPr lang="en-US">
              <a:cs typeface="Calibri"/>
            </a:endParaRPr>
          </a:p>
          <a:p>
            <a:r>
              <a:rPr lang="en-US">
                <a:cs typeface="Calibri"/>
              </a:rPr>
              <a:t>There will be detailed events like, processing categories and processing events show how much time it took for scripting, layout, painting of the website, loading and other activities. </a:t>
            </a:r>
          </a:p>
          <a:p>
            <a:endParaRPr lang="en-US">
              <a:cs typeface="Calibri"/>
            </a:endParaRPr>
          </a:p>
          <a:p>
            <a:r>
              <a:rPr lang="en-US">
                <a:cs typeface="Calibri"/>
              </a:rPr>
              <a:t>The other detailed view include performance review, content breakdown, domains, processing breakdown, screen shots, image analysis and request map</a:t>
            </a:r>
          </a:p>
          <a:p>
            <a:endParaRPr lang="en-US">
              <a:cs typeface="Calibri"/>
            </a:endParaRPr>
          </a:p>
          <a:p>
            <a:r>
              <a:rPr lang="en-US">
                <a:cs typeface="Calibri"/>
              </a:rPr>
              <a:t>Image analysis - will let you know the Page image Score (A, B, C, D </a:t>
            </a:r>
            <a:r>
              <a:rPr lang="en-US" err="1">
                <a:cs typeface="Calibri" panose="020F0502020204030204"/>
              </a:rPr>
              <a:t>etc</a:t>
            </a:r>
            <a:r>
              <a:rPr lang="en-US">
                <a:cs typeface="Calibri"/>
              </a:rPr>
              <a:t>), if you get the score of A then it is good. Otherwise it will give recommendations of existing image weight and potential compressed weight. </a:t>
            </a:r>
          </a:p>
          <a:p>
            <a:endParaRPr lang="en-US">
              <a:cs typeface="Calibri"/>
            </a:endParaRPr>
          </a:p>
          <a:p>
            <a:r>
              <a:rPr lang="en-US">
                <a:cs typeface="Calibri"/>
              </a:rPr>
              <a:t>Details tab will give complete details of the webpage loading in a water fall method, this include how much time taken to load each of the background components in the webpage (example </a:t>
            </a:r>
            <a:r>
              <a:rPr lang="en-US" err="1">
                <a:cs typeface="Calibri"/>
              </a:rPr>
              <a:t>css</a:t>
            </a:r>
            <a:r>
              <a:rPr lang="en-US">
                <a:cs typeface="Calibri"/>
              </a:rPr>
              <a:t> files, script, images, videos </a:t>
            </a:r>
            <a:r>
              <a:rPr lang="en-US" err="1">
                <a:cs typeface="Calibri"/>
              </a:rPr>
              <a:t>etc</a:t>
            </a:r>
            <a:r>
              <a:rPr lang="en-US">
                <a:cs typeface="Calibri"/>
              </a:rPr>
              <a:t>) </a:t>
            </a:r>
          </a:p>
          <a:p>
            <a:endParaRPr lang="en-US"/>
          </a:p>
          <a:p>
            <a:endParaRPr lang="en-US">
              <a:cs typeface="Calibri"/>
            </a:endParaRPr>
          </a:p>
          <a:p>
            <a:r>
              <a:rPr lang="en-US">
                <a:cs typeface="Calibri"/>
              </a:rPr>
              <a:t>Introduce Eric with Pitch to large organizations</a:t>
            </a:r>
          </a:p>
          <a:p>
            <a:endParaRPr lang="en-US">
              <a:cs typeface="Calibri"/>
            </a:endParaRPr>
          </a:p>
          <a:p>
            <a:endParaRPr lang="en-US">
              <a:cs typeface="Calibri"/>
            </a:endParaRPr>
          </a:p>
          <a:p>
            <a:endParaRPr lang="en-US">
              <a:cs typeface="Calibri"/>
            </a:endParaRPr>
          </a:p>
          <a:p>
            <a:pPr>
              <a:spcAft>
                <a:spcPts val="1269"/>
              </a:spcAft>
            </a:pPr>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BA4B320E-772B-4E1F-9072-09287A1F5483}" type="slidenum">
              <a:rPr lang="en-US" smtClean="0"/>
              <a:t>8</a:t>
            </a:fld>
            <a:endParaRPr lang="en-US"/>
          </a:p>
        </p:txBody>
      </p:sp>
    </p:spTree>
    <p:extLst>
      <p:ext uri="{BB962C8B-B14F-4D97-AF65-F5344CB8AC3E}">
        <p14:creationId xmlns:p14="http://schemas.microsoft.com/office/powerpoint/2010/main" val="4203367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spcBef>
                <a:spcPts val="634"/>
              </a:spcBef>
              <a:buFont typeface="Arial"/>
              <a:buChar char="•"/>
            </a:pPr>
            <a:r>
              <a:rPr lang="en-US"/>
              <a:t>Story, value, free and good publicity (Eric) </a:t>
            </a:r>
          </a:p>
          <a:p>
            <a:pPr marL="664546" lvl="1" indent="-181240">
              <a:spcBef>
                <a:spcPts val="634"/>
              </a:spcBef>
              <a:buFont typeface="Arial"/>
              <a:buChar char="•"/>
            </a:pPr>
            <a:r>
              <a:rPr lang="en-US"/>
              <a:t>Make your Value known and speak to heart not business</a:t>
            </a:r>
            <a:endParaRPr lang="en-US">
              <a:cs typeface="Calibri"/>
            </a:endParaRPr>
          </a:p>
          <a:p>
            <a:pPr marL="664546" lvl="1" indent="-181240">
              <a:spcBef>
                <a:spcPts val="634"/>
              </a:spcBef>
              <a:buFont typeface="Arial"/>
              <a:buChar char="•"/>
            </a:pPr>
            <a:r>
              <a:rPr lang="en-US"/>
              <a:t>What is Story ? Vision- Should this be highlighted on website and or during pitch to others?</a:t>
            </a:r>
            <a:endParaRPr lang="en-US">
              <a:cs typeface="Calibri"/>
            </a:endParaRPr>
          </a:p>
          <a:p>
            <a:pPr marL="664546" lvl="1" indent="-181240">
              <a:spcBef>
                <a:spcPts val="634"/>
              </a:spcBef>
              <a:buFont typeface="Arial"/>
              <a:buChar char="•"/>
            </a:pPr>
            <a:r>
              <a:rPr lang="en-US"/>
              <a:t>What's in it for the large orgs –What are there wins Outside of a tax deduction (Why is Pc's for people a good partner)</a:t>
            </a:r>
            <a:endParaRPr lang="en-US">
              <a:cs typeface="Calibri"/>
            </a:endParaRPr>
          </a:p>
          <a:p>
            <a:pPr marL="181240" indent="-181240">
              <a:spcBef>
                <a:spcPts val="634"/>
              </a:spcBef>
              <a:buFont typeface="Arial"/>
              <a:buChar char="•"/>
            </a:pPr>
            <a:endParaRPr lang="en-US"/>
          </a:p>
          <a:p>
            <a:pPr marL="181240" indent="-181240">
              <a:spcBef>
                <a:spcPts val="634"/>
              </a:spcBef>
              <a:buFont typeface="Arial"/>
              <a:buChar char="•"/>
            </a:pPr>
            <a:r>
              <a:rPr lang="en-US"/>
              <a:t>Building name recognition (Eric) </a:t>
            </a:r>
            <a:endParaRPr lang="en-US">
              <a:cs typeface="Calibri"/>
            </a:endParaRPr>
          </a:p>
          <a:p>
            <a:pPr marL="664546" lvl="1" indent="-181240">
              <a:spcBef>
                <a:spcPts val="634"/>
              </a:spcBef>
              <a:buFont typeface="Arial"/>
              <a:buChar char="•"/>
            </a:pPr>
            <a:r>
              <a:rPr lang="en-US"/>
              <a:t>Voice for your Brand (who speaks for you) </a:t>
            </a:r>
            <a:endParaRPr lang="en-US">
              <a:cs typeface="Calibri"/>
            </a:endParaRPr>
          </a:p>
          <a:p>
            <a:pPr marL="664546" lvl="1" indent="-181240">
              <a:spcBef>
                <a:spcPts val="634"/>
              </a:spcBef>
              <a:buFont typeface="Arial"/>
              <a:buChar char="•"/>
            </a:pPr>
            <a:r>
              <a:rPr lang="en-US"/>
              <a:t>Infographics(Show how what you are receiving is helping the community) </a:t>
            </a:r>
            <a:endParaRPr lang="en-US">
              <a:cs typeface="Calibri"/>
            </a:endParaRPr>
          </a:p>
          <a:p>
            <a:pPr marL="664546" lvl="1" indent="-181240">
              <a:spcBef>
                <a:spcPts val="634"/>
              </a:spcBef>
              <a:buFont typeface="Arial"/>
              <a:buChar char="•"/>
            </a:pPr>
            <a:r>
              <a:rPr lang="en-US"/>
              <a:t>More Presence on social Media  (919 followers Instagram) Twitter, Facebook –I.e. Easy access to you </a:t>
            </a:r>
            <a:endParaRPr lang="en-US">
              <a:cs typeface="Calibri"/>
            </a:endParaRPr>
          </a:p>
          <a:p>
            <a:pPr marL="664546" lvl="1" indent="-181240">
              <a:spcBef>
                <a:spcPts val="634"/>
              </a:spcBef>
              <a:buFont typeface="Arial"/>
              <a:buChar char="•"/>
            </a:pPr>
            <a:r>
              <a:rPr lang="en-US"/>
              <a:t>Use social media as another member or Public relations(free)- Create more of a buzz about your efforts and accomplishments</a:t>
            </a:r>
            <a:endParaRPr lang="en-US">
              <a:cs typeface="Calibri"/>
            </a:endParaRPr>
          </a:p>
          <a:p>
            <a:endParaRPr lang="en-US">
              <a:cs typeface="Calibri"/>
            </a:endParaRPr>
          </a:p>
          <a:p>
            <a:endParaRPr lang="en-US">
              <a:cs typeface="Calibri"/>
            </a:endParaRPr>
          </a:p>
          <a:p>
            <a:r>
              <a:rPr lang="en-US">
                <a:cs typeface="Calibri"/>
              </a:rPr>
              <a:t>Introduce Wade with Ideas and suggestions</a:t>
            </a:r>
          </a:p>
          <a:p>
            <a:endParaRPr lang="en-US">
              <a:cs typeface="Calibri"/>
            </a:endParaRPr>
          </a:p>
        </p:txBody>
      </p:sp>
      <p:sp>
        <p:nvSpPr>
          <p:cNvPr id="4" name="Slide Number Placeholder 3"/>
          <p:cNvSpPr>
            <a:spLocks noGrp="1"/>
          </p:cNvSpPr>
          <p:nvPr>
            <p:ph type="sldNum" sz="quarter" idx="5"/>
          </p:nvPr>
        </p:nvSpPr>
        <p:spPr/>
        <p:txBody>
          <a:bodyPr/>
          <a:lstStyle/>
          <a:p>
            <a:fld id="{BA4B320E-772B-4E1F-9072-09287A1F5483}" type="slidenum">
              <a:rPr lang="en-US" smtClean="0"/>
              <a:t>9</a:t>
            </a:fld>
            <a:endParaRPr lang="en-US"/>
          </a:p>
        </p:txBody>
      </p:sp>
    </p:spTree>
    <p:extLst>
      <p:ext uri="{BB962C8B-B14F-4D97-AF65-F5344CB8AC3E}">
        <p14:creationId xmlns:p14="http://schemas.microsoft.com/office/powerpoint/2010/main" val="4287290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F8DAFA-B7AA-475F-AB68-768ECE3AEC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259749C-C761-45F6-9F09-CE7B6E9C0D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DE75637-B7BE-4B0E-B849-8BEC4D3161A7}"/>
              </a:ext>
            </a:extLst>
          </p:cNvPr>
          <p:cNvSpPr>
            <a:spLocks noGrp="1"/>
          </p:cNvSpPr>
          <p:nvPr>
            <p:ph type="dt" sz="half" idx="10"/>
          </p:nvPr>
        </p:nvSpPr>
        <p:spPr/>
        <p:txBody>
          <a:bodyPr/>
          <a:lstStyle/>
          <a:p>
            <a:fld id="{44A66580-2327-4398-9226-F9389247A437}" type="datetimeFigureOut">
              <a:rPr lang="en-US" smtClean="0"/>
              <a:t>10/8/2020</a:t>
            </a:fld>
            <a:endParaRPr lang="en-US"/>
          </a:p>
        </p:txBody>
      </p:sp>
      <p:sp>
        <p:nvSpPr>
          <p:cNvPr id="5" name="Footer Placeholder 4">
            <a:extLst>
              <a:ext uri="{FF2B5EF4-FFF2-40B4-BE49-F238E27FC236}">
                <a16:creationId xmlns:a16="http://schemas.microsoft.com/office/drawing/2014/main" xmlns="" id="{7C76968E-42EB-455C-827D-BE3D59C40F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8F27241-D8DF-4BC3-9C5E-4F12B9EB35B8}"/>
              </a:ext>
            </a:extLst>
          </p:cNvPr>
          <p:cNvSpPr>
            <a:spLocks noGrp="1"/>
          </p:cNvSpPr>
          <p:nvPr>
            <p:ph type="sldNum" sz="quarter" idx="12"/>
          </p:nvPr>
        </p:nvSpPr>
        <p:spPr/>
        <p:txBody>
          <a:bodyPr/>
          <a:lstStyle/>
          <a:p>
            <a:fld id="{F91366E6-BD0A-4367-B185-EC472120EE94}" type="slidenum">
              <a:rPr lang="en-US" smtClean="0"/>
              <a:t>‹#›</a:t>
            </a:fld>
            <a:endParaRPr lang="en-US"/>
          </a:p>
        </p:txBody>
      </p:sp>
    </p:spTree>
    <p:extLst>
      <p:ext uri="{BB962C8B-B14F-4D97-AF65-F5344CB8AC3E}">
        <p14:creationId xmlns:p14="http://schemas.microsoft.com/office/powerpoint/2010/main" val="94803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11E6E0-2B78-4235-BB41-BABF11E68C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5CE64A6-287F-47FD-8775-57A948E3DB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B491A50-D26D-4D40-919B-60E74DDC316F}"/>
              </a:ext>
            </a:extLst>
          </p:cNvPr>
          <p:cNvSpPr>
            <a:spLocks noGrp="1"/>
          </p:cNvSpPr>
          <p:nvPr>
            <p:ph type="dt" sz="half" idx="10"/>
          </p:nvPr>
        </p:nvSpPr>
        <p:spPr/>
        <p:txBody>
          <a:bodyPr/>
          <a:lstStyle/>
          <a:p>
            <a:fld id="{44A66580-2327-4398-9226-F9389247A437}" type="datetimeFigureOut">
              <a:rPr lang="en-US" smtClean="0"/>
              <a:t>10/8/2020</a:t>
            </a:fld>
            <a:endParaRPr lang="en-US"/>
          </a:p>
        </p:txBody>
      </p:sp>
      <p:sp>
        <p:nvSpPr>
          <p:cNvPr id="5" name="Footer Placeholder 4">
            <a:extLst>
              <a:ext uri="{FF2B5EF4-FFF2-40B4-BE49-F238E27FC236}">
                <a16:creationId xmlns:a16="http://schemas.microsoft.com/office/drawing/2014/main" xmlns="" id="{E3DF3B74-9665-4B5B-B57F-AB1A121B7A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3D32399-6797-4B13-9B54-C159E072B04D}"/>
              </a:ext>
            </a:extLst>
          </p:cNvPr>
          <p:cNvSpPr>
            <a:spLocks noGrp="1"/>
          </p:cNvSpPr>
          <p:nvPr>
            <p:ph type="sldNum" sz="quarter" idx="12"/>
          </p:nvPr>
        </p:nvSpPr>
        <p:spPr/>
        <p:txBody>
          <a:bodyPr/>
          <a:lstStyle/>
          <a:p>
            <a:fld id="{F91366E6-BD0A-4367-B185-EC472120EE94}" type="slidenum">
              <a:rPr lang="en-US" smtClean="0"/>
              <a:t>‹#›</a:t>
            </a:fld>
            <a:endParaRPr lang="en-US"/>
          </a:p>
        </p:txBody>
      </p:sp>
    </p:spTree>
    <p:extLst>
      <p:ext uri="{BB962C8B-B14F-4D97-AF65-F5344CB8AC3E}">
        <p14:creationId xmlns:p14="http://schemas.microsoft.com/office/powerpoint/2010/main" val="3393526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1FE9D63-55D0-4305-99CF-52CBE4B948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B0A77FE-FC4A-421D-8A71-61123FF61A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3A5E086-4CCA-4B72-BC35-109D13815C1D}"/>
              </a:ext>
            </a:extLst>
          </p:cNvPr>
          <p:cNvSpPr>
            <a:spLocks noGrp="1"/>
          </p:cNvSpPr>
          <p:nvPr>
            <p:ph type="dt" sz="half" idx="10"/>
          </p:nvPr>
        </p:nvSpPr>
        <p:spPr/>
        <p:txBody>
          <a:bodyPr/>
          <a:lstStyle/>
          <a:p>
            <a:fld id="{44A66580-2327-4398-9226-F9389247A437}" type="datetimeFigureOut">
              <a:rPr lang="en-US" smtClean="0"/>
              <a:t>10/8/2020</a:t>
            </a:fld>
            <a:endParaRPr lang="en-US"/>
          </a:p>
        </p:txBody>
      </p:sp>
      <p:sp>
        <p:nvSpPr>
          <p:cNvPr id="5" name="Footer Placeholder 4">
            <a:extLst>
              <a:ext uri="{FF2B5EF4-FFF2-40B4-BE49-F238E27FC236}">
                <a16:creationId xmlns:a16="http://schemas.microsoft.com/office/drawing/2014/main" xmlns="" id="{9E52F21C-D19F-48DD-9899-264F0A180D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52DD330-87FE-4131-97E8-1B3C45EDD52F}"/>
              </a:ext>
            </a:extLst>
          </p:cNvPr>
          <p:cNvSpPr>
            <a:spLocks noGrp="1"/>
          </p:cNvSpPr>
          <p:nvPr>
            <p:ph type="sldNum" sz="quarter" idx="12"/>
          </p:nvPr>
        </p:nvSpPr>
        <p:spPr/>
        <p:txBody>
          <a:bodyPr/>
          <a:lstStyle/>
          <a:p>
            <a:fld id="{F91366E6-BD0A-4367-B185-EC472120EE94}" type="slidenum">
              <a:rPr lang="en-US" smtClean="0"/>
              <a:t>‹#›</a:t>
            </a:fld>
            <a:endParaRPr lang="en-US"/>
          </a:p>
        </p:txBody>
      </p:sp>
    </p:spTree>
    <p:extLst>
      <p:ext uri="{BB962C8B-B14F-4D97-AF65-F5344CB8AC3E}">
        <p14:creationId xmlns:p14="http://schemas.microsoft.com/office/powerpoint/2010/main" val="1223232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3640B1D-EE9E-BD43-886A-25895E5092A9}"/>
              </a:ext>
            </a:extLst>
          </p:cNvPr>
          <p:cNvPicPr>
            <a:picLocks noChangeAspect="1"/>
          </p:cNvPicPr>
          <p:nvPr userDrawn="1"/>
        </p:nvPicPr>
        <p:blipFill>
          <a:blip r:embed="rId2"/>
          <a:src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xmlns="" id="{1D457BC2-A423-9641-B5F9-21E32C74F84D}"/>
              </a:ext>
            </a:extLst>
          </p:cNvPr>
          <p:cNvSpPr/>
          <p:nvPr userDrawn="1"/>
        </p:nvSpPr>
        <p:spPr>
          <a:xfrm>
            <a:off x="927847" y="0"/>
            <a:ext cx="4800600"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A45729C-54E3-5F4A-8F31-912AB3CD3EC9}"/>
              </a:ext>
            </a:extLst>
          </p:cNvPr>
          <p:cNvSpPr>
            <a:spLocks noGrp="1"/>
          </p:cNvSpPr>
          <p:nvPr>
            <p:ph type="ctrTitle"/>
          </p:nvPr>
        </p:nvSpPr>
        <p:spPr>
          <a:xfrm>
            <a:off x="1456704" y="1575385"/>
            <a:ext cx="4070037" cy="1705697"/>
          </a:xfrm>
        </p:spPr>
        <p:txBody>
          <a:bodyPr anchor="t">
            <a:normAutofit/>
          </a:bodyPr>
          <a:lstStyle>
            <a:lvl1pPr algn="l">
              <a:defRPr sz="3600" b="0" i="0">
                <a:solidFill>
                  <a:schemeClr val="tx2"/>
                </a:solidFill>
                <a:latin typeface="Montserrat" pitchFamily="2" charset="77"/>
              </a:defRPr>
            </a:lvl1pPr>
          </a:lstStyle>
          <a:p>
            <a:r>
              <a:rPr lang="en-US"/>
              <a:t>Click to edit Master title style</a:t>
            </a:r>
          </a:p>
        </p:txBody>
      </p:sp>
      <p:sp>
        <p:nvSpPr>
          <p:cNvPr id="6" name="Slide Number Placeholder 5">
            <a:extLst>
              <a:ext uri="{FF2B5EF4-FFF2-40B4-BE49-F238E27FC236}">
                <a16:creationId xmlns:a16="http://schemas.microsoft.com/office/drawing/2014/main" xmlns="" id="{764F37B7-C550-974E-806C-7514A4F51686}"/>
              </a:ext>
            </a:extLst>
          </p:cNvPr>
          <p:cNvSpPr>
            <a:spLocks noGrp="1"/>
          </p:cNvSpPr>
          <p:nvPr>
            <p:ph type="sldNum" sz="quarter" idx="12"/>
          </p:nvPr>
        </p:nvSpPr>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F09E8123-1CE1-D544-BB60-6DDA02DD5CCD}" type="slidenum">
              <a:rPr lang="en-US" smtClean="0"/>
              <a:pPr/>
              <a:t>‹#›</a:t>
            </a:fld>
            <a:endParaRPr lang="en-US"/>
          </a:p>
        </p:txBody>
      </p:sp>
      <p:pic>
        <p:nvPicPr>
          <p:cNvPr id="10" name="Picture 9">
            <a:extLst>
              <a:ext uri="{FF2B5EF4-FFF2-40B4-BE49-F238E27FC236}">
                <a16:creationId xmlns:a16="http://schemas.microsoft.com/office/drawing/2014/main" xmlns="" id="{610F8EB9-B174-2949-B6F3-0A3B278501CA}"/>
              </a:ext>
            </a:extLst>
          </p:cNvPr>
          <p:cNvPicPr>
            <a:picLocks noChangeAspect="1"/>
          </p:cNvPicPr>
          <p:nvPr userDrawn="1"/>
        </p:nvPicPr>
        <p:blipFill>
          <a:blip r:embed="rId3"/>
          <a:srcRect/>
          <a:stretch/>
        </p:blipFill>
        <p:spPr>
          <a:xfrm>
            <a:off x="9754251" y="6181303"/>
            <a:ext cx="1373909" cy="681181"/>
          </a:xfrm>
          <a:prstGeom prst="rect">
            <a:avLst/>
          </a:prstGeom>
          <a:noFill/>
          <a:ln>
            <a:noFill/>
          </a:ln>
        </p:spPr>
      </p:pic>
      <p:sp>
        <p:nvSpPr>
          <p:cNvPr id="11" name="Text Placeholder 10">
            <a:extLst>
              <a:ext uri="{FF2B5EF4-FFF2-40B4-BE49-F238E27FC236}">
                <a16:creationId xmlns:a16="http://schemas.microsoft.com/office/drawing/2014/main" xmlns="" id="{9B2795B2-0C0D-0D43-91FE-2230C789B95F}"/>
              </a:ext>
            </a:extLst>
          </p:cNvPr>
          <p:cNvSpPr>
            <a:spLocks noGrp="1"/>
          </p:cNvSpPr>
          <p:nvPr>
            <p:ph type="body" sz="quarter" idx="13"/>
          </p:nvPr>
        </p:nvSpPr>
        <p:spPr>
          <a:xfrm>
            <a:off x="1456051" y="3321050"/>
            <a:ext cx="4070037" cy="33940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073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36A1AB-70B5-4CF0-B7B2-49A82794D2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41D21D3-972D-4EE7-93FB-8D89BC757E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715147B-7FA3-45C3-A3C0-A472C66DCB62}"/>
              </a:ext>
            </a:extLst>
          </p:cNvPr>
          <p:cNvSpPr>
            <a:spLocks noGrp="1"/>
          </p:cNvSpPr>
          <p:nvPr>
            <p:ph type="dt" sz="half" idx="10"/>
          </p:nvPr>
        </p:nvSpPr>
        <p:spPr/>
        <p:txBody>
          <a:bodyPr/>
          <a:lstStyle/>
          <a:p>
            <a:fld id="{44A66580-2327-4398-9226-F9389247A437}" type="datetimeFigureOut">
              <a:rPr lang="en-US" smtClean="0"/>
              <a:t>10/8/2020</a:t>
            </a:fld>
            <a:endParaRPr lang="en-US"/>
          </a:p>
        </p:txBody>
      </p:sp>
      <p:sp>
        <p:nvSpPr>
          <p:cNvPr id="5" name="Footer Placeholder 4">
            <a:extLst>
              <a:ext uri="{FF2B5EF4-FFF2-40B4-BE49-F238E27FC236}">
                <a16:creationId xmlns:a16="http://schemas.microsoft.com/office/drawing/2014/main" xmlns="" id="{676863EA-AFC9-498C-8FF2-AEEEF0127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752251E-A7E6-4B58-A258-26308201D11D}"/>
              </a:ext>
            </a:extLst>
          </p:cNvPr>
          <p:cNvSpPr>
            <a:spLocks noGrp="1"/>
          </p:cNvSpPr>
          <p:nvPr>
            <p:ph type="sldNum" sz="quarter" idx="12"/>
          </p:nvPr>
        </p:nvSpPr>
        <p:spPr/>
        <p:txBody>
          <a:bodyPr/>
          <a:lstStyle/>
          <a:p>
            <a:fld id="{F91366E6-BD0A-4367-B185-EC472120EE94}" type="slidenum">
              <a:rPr lang="en-US" smtClean="0"/>
              <a:t>‹#›</a:t>
            </a:fld>
            <a:endParaRPr lang="en-US"/>
          </a:p>
        </p:txBody>
      </p:sp>
    </p:spTree>
    <p:extLst>
      <p:ext uri="{BB962C8B-B14F-4D97-AF65-F5344CB8AC3E}">
        <p14:creationId xmlns:p14="http://schemas.microsoft.com/office/powerpoint/2010/main" val="108236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007ECF-5C18-4367-8F73-0DBEBBEFA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06E4160-5E80-435C-8AEB-B9A0D7C621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43E69F3-0B5F-43D4-BC42-CEDF3758665A}"/>
              </a:ext>
            </a:extLst>
          </p:cNvPr>
          <p:cNvSpPr>
            <a:spLocks noGrp="1"/>
          </p:cNvSpPr>
          <p:nvPr>
            <p:ph type="dt" sz="half" idx="10"/>
          </p:nvPr>
        </p:nvSpPr>
        <p:spPr/>
        <p:txBody>
          <a:bodyPr/>
          <a:lstStyle/>
          <a:p>
            <a:fld id="{44A66580-2327-4398-9226-F9389247A437}" type="datetimeFigureOut">
              <a:rPr lang="en-US" smtClean="0"/>
              <a:t>10/8/2020</a:t>
            </a:fld>
            <a:endParaRPr lang="en-US"/>
          </a:p>
        </p:txBody>
      </p:sp>
      <p:sp>
        <p:nvSpPr>
          <p:cNvPr id="5" name="Footer Placeholder 4">
            <a:extLst>
              <a:ext uri="{FF2B5EF4-FFF2-40B4-BE49-F238E27FC236}">
                <a16:creationId xmlns:a16="http://schemas.microsoft.com/office/drawing/2014/main" xmlns="" id="{395BF2A0-840D-4729-9E96-2BD8CE93A9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A1D2179-17E3-4A14-8BE9-055E1BA54A03}"/>
              </a:ext>
            </a:extLst>
          </p:cNvPr>
          <p:cNvSpPr>
            <a:spLocks noGrp="1"/>
          </p:cNvSpPr>
          <p:nvPr>
            <p:ph type="sldNum" sz="quarter" idx="12"/>
          </p:nvPr>
        </p:nvSpPr>
        <p:spPr/>
        <p:txBody>
          <a:bodyPr/>
          <a:lstStyle/>
          <a:p>
            <a:fld id="{F91366E6-BD0A-4367-B185-EC472120EE94}" type="slidenum">
              <a:rPr lang="en-US" smtClean="0"/>
              <a:t>‹#›</a:t>
            </a:fld>
            <a:endParaRPr lang="en-US"/>
          </a:p>
        </p:txBody>
      </p:sp>
    </p:spTree>
    <p:extLst>
      <p:ext uri="{BB962C8B-B14F-4D97-AF65-F5344CB8AC3E}">
        <p14:creationId xmlns:p14="http://schemas.microsoft.com/office/powerpoint/2010/main" val="1504317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F684B2-EB7B-4662-A1D7-F5AD0762FC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FEBDD2B-34AC-4D04-9AAD-E3663BC01E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B19F127-034B-4E9E-9BA7-E392F699E4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549B3F4-AF43-4073-B83C-9E45A47B7AD0}"/>
              </a:ext>
            </a:extLst>
          </p:cNvPr>
          <p:cNvSpPr>
            <a:spLocks noGrp="1"/>
          </p:cNvSpPr>
          <p:nvPr>
            <p:ph type="dt" sz="half" idx="10"/>
          </p:nvPr>
        </p:nvSpPr>
        <p:spPr/>
        <p:txBody>
          <a:bodyPr/>
          <a:lstStyle/>
          <a:p>
            <a:fld id="{44A66580-2327-4398-9226-F9389247A437}" type="datetimeFigureOut">
              <a:rPr lang="en-US" smtClean="0"/>
              <a:t>10/8/2020</a:t>
            </a:fld>
            <a:endParaRPr lang="en-US"/>
          </a:p>
        </p:txBody>
      </p:sp>
      <p:sp>
        <p:nvSpPr>
          <p:cNvPr id="6" name="Footer Placeholder 5">
            <a:extLst>
              <a:ext uri="{FF2B5EF4-FFF2-40B4-BE49-F238E27FC236}">
                <a16:creationId xmlns:a16="http://schemas.microsoft.com/office/drawing/2014/main" xmlns="" id="{F0657E2C-240D-4335-B3F9-776CD0C68F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165D8ED-B68A-41A0-B886-7C8702DF9CC9}"/>
              </a:ext>
            </a:extLst>
          </p:cNvPr>
          <p:cNvSpPr>
            <a:spLocks noGrp="1"/>
          </p:cNvSpPr>
          <p:nvPr>
            <p:ph type="sldNum" sz="quarter" idx="12"/>
          </p:nvPr>
        </p:nvSpPr>
        <p:spPr/>
        <p:txBody>
          <a:bodyPr/>
          <a:lstStyle/>
          <a:p>
            <a:fld id="{F91366E6-BD0A-4367-B185-EC472120EE94}" type="slidenum">
              <a:rPr lang="en-US" smtClean="0"/>
              <a:t>‹#›</a:t>
            </a:fld>
            <a:endParaRPr lang="en-US"/>
          </a:p>
        </p:txBody>
      </p:sp>
    </p:spTree>
    <p:extLst>
      <p:ext uri="{BB962C8B-B14F-4D97-AF65-F5344CB8AC3E}">
        <p14:creationId xmlns:p14="http://schemas.microsoft.com/office/powerpoint/2010/main" val="608392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9D5F60-04C6-4B0D-9235-6DE71E19CE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486F2B6-AB80-4B66-B532-FEF499FDAC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FE8957F-23A6-4FF5-8E75-5813E67EC5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AB1E89C-88D1-402F-8CCD-194587CAAA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23F1CCD-AD1B-4A80-9DE8-AF07BC4A98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E9EC470-1288-4839-B6CA-81613B24AC94}"/>
              </a:ext>
            </a:extLst>
          </p:cNvPr>
          <p:cNvSpPr>
            <a:spLocks noGrp="1"/>
          </p:cNvSpPr>
          <p:nvPr>
            <p:ph type="dt" sz="half" idx="10"/>
          </p:nvPr>
        </p:nvSpPr>
        <p:spPr/>
        <p:txBody>
          <a:bodyPr/>
          <a:lstStyle/>
          <a:p>
            <a:fld id="{44A66580-2327-4398-9226-F9389247A437}" type="datetimeFigureOut">
              <a:rPr lang="en-US" smtClean="0"/>
              <a:t>10/8/2020</a:t>
            </a:fld>
            <a:endParaRPr lang="en-US"/>
          </a:p>
        </p:txBody>
      </p:sp>
      <p:sp>
        <p:nvSpPr>
          <p:cNvPr id="8" name="Footer Placeholder 7">
            <a:extLst>
              <a:ext uri="{FF2B5EF4-FFF2-40B4-BE49-F238E27FC236}">
                <a16:creationId xmlns:a16="http://schemas.microsoft.com/office/drawing/2014/main" xmlns="" id="{7188171A-4174-4FEB-89E1-FD2DE77E94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276F0A7-DC12-4FFB-9A35-E40009B681C2}"/>
              </a:ext>
            </a:extLst>
          </p:cNvPr>
          <p:cNvSpPr>
            <a:spLocks noGrp="1"/>
          </p:cNvSpPr>
          <p:nvPr>
            <p:ph type="sldNum" sz="quarter" idx="12"/>
          </p:nvPr>
        </p:nvSpPr>
        <p:spPr/>
        <p:txBody>
          <a:bodyPr/>
          <a:lstStyle/>
          <a:p>
            <a:fld id="{F91366E6-BD0A-4367-B185-EC472120EE94}" type="slidenum">
              <a:rPr lang="en-US" smtClean="0"/>
              <a:t>‹#›</a:t>
            </a:fld>
            <a:endParaRPr lang="en-US"/>
          </a:p>
        </p:txBody>
      </p:sp>
    </p:spTree>
    <p:extLst>
      <p:ext uri="{BB962C8B-B14F-4D97-AF65-F5344CB8AC3E}">
        <p14:creationId xmlns:p14="http://schemas.microsoft.com/office/powerpoint/2010/main" val="3125922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286120-4FF6-4FA3-AC08-0A0A75F0AE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364B11C-6B21-4D2F-B206-4E47B226C6EA}"/>
              </a:ext>
            </a:extLst>
          </p:cNvPr>
          <p:cNvSpPr>
            <a:spLocks noGrp="1"/>
          </p:cNvSpPr>
          <p:nvPr>
            <p:ph type="dt" sz="half" idx="10"/>
          </p:nvPr>
        </p:nvSpPr>
        <p:spPr/>
        <p:txBody>
          <a:bodyPr/>
          <a:lstStyle/>
          <a:p>
            <a:fld id="{44A66580-2327-4398-9226-F9389247A437}" type="datetimeFigureOut">
              <a:rPr lang="en-US" smtClean="0"/>
              <a:t>10/8/2020</a:t>
            </a:fld>
            <a:endParaRPr lang="en-US"/>
          </a:p>
        </p:txBody>
      </p:sp>
      <p:sp>
        <p:nvSpPr>
          <p:cNvPr id="4" name="Footer Placeholder 3">
            <a:extLst>
              <a:ext uri="{FF2B5EF4-FFF2-40B4-BE49-F238E27FC236}">
                <a16:creationId xmlns:a16="http://schemas.microsoft.com/office/drawing/2014/main" xmlns="" id="{BA886BE8-E9D5-42E1-AAAF-2AEE12ECAA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E01C4B0-D389-48D7-9CD5-831F47EC181B}"/>
              </a:ext>
            </a:extLst>
          </p:cNvPr>
          <p:cNvSpPr>
            <a:spLocks noGrp="1"/>
          </p:cNvSpPr>
          <p:nvPr>
            <p:ph type="sldNum" sz="quarter" idx="12"/>
          </p:nvPr>
        </p:nvSpPr>
        <p:spPr/>
        <p:txBody>
          <a:bodyPr/>
          <a:lstStyle/>
          <a:p>
            <a:fld id="{F91366E6-BD0A-4367-B185-EC472120EE94}" type="slidenum">
              <a:rPr lang="en-US" smtClean="0"/>
              <a:t>‹#›</a:t>
            </a:fld>
            <a:endParaRPr lang="en-US"/>
          </a:p>
        </p:txBody>
      </p:sp>
    </p:spTree>
    <p:extLst>
      <p:ext uri="{BB962C8B-B14F-4D97-AF65-F5344CB8AC3E}">
        <p14:creationId xmlns:p14="http://schemas.microsoft.com/office/powerpoint/2010/main" val="123613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C6C5C72-BF4D-4506-B132-F492365D9DE3}"/>
              </a:ext>
            </a:extLst>
          </p:cNvPr>
          <p:cNvSpPr>
            <a:spLocks noGrp="1"/>
          </p:cNvSpPr>
          <p:nvPr>
            <p:ph type="dt" sz="half" idx="10"/>
          </p:nvPr>
        </p:nvSpPr>
        <p:spPr/>
        <p:txBody>
          <a:bodyPr/>
          <a:lstStyle/>
          <a:p>
            <a:fld id="{44A66580-2327-4398-9226-F9389247A437}" type="datetimeFigureOut">
              <a:rPr lang="en-US" smtClean="0"/>
              <a:t>10/8/2020</a:t>
            </a:fld>
            <a:endParaRPr lang="en-US"/>
          </a:p>
        </p:txBody>
      </p:sp>
      <p:sp>
        <p:nvSpPr>
          <p:cNvPr id="3" name="Footer Placeholder 2">
            <a:extLst>
              <a:ext uri="{FF2B5EF4-FFF2-40B4-BE49-F238E27FC236}">
                <a16:creationId xmlns:a16="http://schemas.microsoft.com/office/drawing/2014/main" xmlns="" id="{0B934444-2E54-4E47-9D49-4338429298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91D6CB2-07DF-4789-9856-7B2564D9A2B7}"/>
              </a:ext>
            </a:extLst>
          </p:cNvPr>
          <p:cNvSpPr>
            <a:spLocks noGrp="1"/>
          </p:cNvSpPr>
          <p:nvPr>
            <p:ph type="sldNum" sz="quarter" idx="12"/>
          </p:nvPr>
        </p:nvSpPr>
        <p:spPr/>
        <p:txBody>
          <a:bodyPr/>
          <a:lstStyle/>
          <a:p>
            <a:fld id="{F91366E6-BD0A-4367-B185-EC472120EE94}" type="slidenum">
              <a:rPr lang="en-US" smtClean="0"/>
              <a:t>‹#›</a:t>
            </a:fld>
            <a:endParaRPr lang="en-US"/>
          </a:p>
        </p:txBody>
      </p:sp>
    </p:spTree>
    <p:extLst>
      <p:ext uri="{BB962C8B-B14F-4D97-AF65-F5344CB8AC3E}">
        <p14:creationId xmlns:p14="http://schemas.microsoft.com/office/powerpoint/2010/main" val="1514309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27EA5E-810C-4625-B9CC-05A1E24C90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3E1DB62-AC9E-4094-897E-58D8FDF847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3BA887F-50A4-4C86-AD56-778547F600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2207C48-A601-4EFE-B345-2D6AFE21E5D7}"/>
              </a:ext>
            </a:extLst>
          </p:cNvPr>
          <p:cNvSpPr>
            <a:spLocks noGrp="1"/>
          </p:cNvSpPr>
          <p:nvPr>
            <p:ph type="dt" sz="half" idx="10"/>
          </p:nvPr>
        </p:nvSpPr>
        <p:spPr/>
        <p:txBody>
          <a:bodyPr/>
          <a:lstStyle/>
          <a:p>
            <a:fld id="{44A66580-2327-4398-9226-F9389247A437}" type="datetimeFigureOut">
              <a:rPr lang="en-US" smtClean="0"/>
              <a:t>10/8/2020</a:t>
            </a:fld>
            <a:endParaRPr lang="en-US"/>
          </a:p>
        </p:txBody>
      </p:sp>
      <p:sp>
        <p:nvSpPr>
          <p:cNvPr id="6" name="Footer Placeholder 5">
            <a:extLst>
              <a:ext uri="{FF2B5EF4-FFF2-40B4-BE49-F238E27FC236}">
                <a16:creationId xmlns:a16="http://schemas.microsoft.com/office/drawing/2014/main" xmlns="" id="{727D1F63-60CF-44AC-9C38-E229910720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9DF2F8A-7F2D-4605-B702-E2941C6CD49B}"/>
              </a:ext>
            </a:extLst>
          </p:cNvPr>
          <p:cNvSpPr>
            <a:spLocks noGrp="1"/>
          </p:cNvSpPr>
          <p:nvPr>
            <p:ph type="sldNum" sz="quarter" idx="12"/>
          </p:nvPr>
        </p:nvSpPr>
        <p:spPr/>
        <p:txBody>
          <a:bodyPr/>
          <a:lstStyle/>
          <a:p>
            <a:fld id="{F91366E6-BD0A-4367-B185-EC472120EE94}" type="slidenum">
              <a:rPr lang="en-US" smtClean="0"/>
              <a:t>‹#›</a:t>
            </a:fld>
            <a:endParaRPr lang="en-US"/>
          </a:p>
        </p:txBody>
      </p:sp>
    </p:spTree>
    <p:extLst>
      <p:ext uri="{BB962C8B-B14F-4D97-AF65-F5344CB8AC3E}">
        <p14:creationId xmlns:p14="http://schemas.microsoft.com/office/powerpoint/2010/main" val="1901066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2F4D4E-5F5F-4E93-B8DC-63FF683418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5F22DB3-B985-4676-B0DF-F0568B56DA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7BDCA570-6DD4-46B6-A403-84816A35CC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99DA6E4-86B7-4D6E-BC10-B84C1A57DA7C}"/>
              </a:ext>
            </a:extLst>
          </p:cNvPr>
          <p:cNvSpPr>
            <a:spLocks noGrp="1"/>
          </p:cNvSpPr>
          <p:nvPr>
            <p:ph type="dt" sz="half" idx="10"/>
          </p:nvPr>
        </p:nvSpPr>
        <p:spPr/>
        <p:txBody>
          <a:bodyPr/>
          <a:lstStyle/>
          <a:p>
            <a:fld id="{44A66580-2327-4398-9226-F9389247A437}" type="datetimeFigureOut">
              <a:rPr lang="en-US" smtClean="0"/>
              <a:t>10/8/2020</a:t>
            </a:fld>
            <a:endParaRPr lang="en-US"/>
          </a:p>
        </p:txBody>
      </p:sp>
      <p:sp>
        <p:nvSpPr>
          <p:cNvPr id="6" name="Footer Placeholder 5">
            <a:extLst>
              <a:ext uri="{FF2B5EF4-FFF2-40B4-BE49-F238E27FC236}">
                <a16:creationId xmlns:a16="http://schemas.microsoft.com/office/drawing/2014/main" xmlns="" id="{D7AE8178-7C6A-4168-BA84-263344E265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6EE532B-C7BF-47E1-82E1-60C9C0C26E94}"/>
              </a:ext>
            </a:extLst>
          </p:cNvPr>
          <p:cNvSpPr>
            <a:spLocks noGrp="1"/>
          </p:cNvSpPr>
          <p:nvPr>
            <p:ph type="sldNum" sz="quarter" idx="12"/>
          </p:nvPr>
        </p:nvSpPr>
        <p:spPr/>
        <p:txBody>
          <a:bodyPr/>
          <a:lstStyle/>
          <a:p>
            <a:fld id="{F91366E6-BD0A-4367-B185-EC472120EE94}" type="slidenum">
              <a:rPr lang="en-US" smtClean="0"/>
              <a:t>‹#›</a:t>
            </a:fld>
            <a:endParaRPr lang="en-US"/>
          </a:p>
        </p:txBody>
      </p:sp>
    </p:spTree>
    <p:extLst>
      <p:ext uri="{BB962C8B-B14F-4D97-AF65-F5344CB8AC3E}">
        <p14:creationId xmlns:p14="http://schemas.microsoft.com/office/powerpoint/2010/main" val="435747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524FE39-BF4C-40A0-BF6C-1EA36CA8CB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7040BBD-ABB1-44CA-9284-BB27B1B93C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2E931E5-8839-4604-9581-F6F03972D7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66580-2327-4398-9226-F9389247A437}" type="datetimeFigureOut">
              <a:rPr lang="en-US" smtClean="0"/>
              <a:t>10/8/2020</a:t>
            </a:fld>
            <a:endParaRPr lang="en-US"/>
          </a:p>
        </p:txBody>
      </p:sp>
      <p:sp>
        <p:nvSpPr>
          <p:cNvPr id="5" name="Footer Placeholder 4">
            <a:extLst>
              <a:ext uri="{FF2B5EF4-FFF2-40B4-BE49-F238E27FC236}">
                <a16:creationId xmlns:a16="http://schemas.microsoft.com/office/drawing/2014/main" xmlns="" id="{837DDB88-C820-4989-ABC9-F56D491C40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E51E06D-0E91-40B6-9656-FBE661C278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1366E6-BD0A-4367-B185-EC472120EE94}" type="slidenum">
              <a:rPr lang="en-US" smtClean="0"/>
              <a:t>‹#›</a:t>
            </a:fld>
            <a:endParaRPr lang="en-US"/>
          </a:p>
        </p:txBody>
      </p:sp>
    </p:spTree>
    <p:extLst>
      <p:ext uri="{BB962C8B-B14F-4D97-AF65-F5344CB8AC3E}">
        <p14:creationId xmlns:p14="http://schemas.microsoft.com/office/powerpoint/2010/main" val="3452664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5.png"/><Relationship Id="rId7" Type="http://schemas.openxmlformats.org/officeDocument/2006/relationships/diagramQuickStyle" Target="../diagrams/quickStyle8.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4.png"/><Relationship Id="rId4" Type="http://schemas.openxmlformats.org/officeDocument/2006/relationships/image" Target="../media/image3.png"/><Relationship Id="rId9" Type="http://schemas.microsoft.com/office/2007/relationships/diagramDrawing" Target="../diagrams/drawing8.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5.png"/><Relationship Id="rId7" Type="http://schemas.openxmlformats.org/officeDocument/2006/relationships/diagramQuickStyle" Target="../diagrams/quickStyle9.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Layout" Target="../diagrams/layout9.xml"/><Relationship Id="rId5" Type="http://schemas.openxmlformats.org/officeDocument/2006/relationships/diagramData" Target="../diagrams/data9.xml"/><Relationship Id="rId10" Type="http://schemas.openxmlformats.org/officeDocument/2006/relationships/image" Target="../media/image4.png"/><Relationship Id="rId4" Type="http://schemas.openxmlformats.org/officeDocument/2006/relationships/image" Target="../media/image3.png"/><Relationship Id="rId9" Type="http://schemas.microsoft.com/office/2007/relationships/diagramDrawing" Target="../diagrams/drawing9.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5.png"/><Relationship Id="rId7" Type="http://schemas.openxmlformats.org/officeDocument/2006/relationships/diagramQuickStyle" Target="../diagrams/quickStyle10.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Layout" Target="../diagrams/layout10.xml"/><Relationship Id="rId5" Type="http://schemas.openxmlformats.org/officeDocument/2006/relationships/diagramData" Target="../diagrams/data10.xml"/><Relationship Id="rId10" Type="http://schemas.openxmlformats.org/officeDocument/2006/relationships/image" Target="../media/image4.png"/><Relationship Id="rId4" Type="http://schemas.openxmlformats.org/officeDocument/2006/relationships/image" Target="../media/image3.png"/><Relationship Id="rId9" Type="http://schemas.microsoft.com/office/2007/relationships/diagramDrawing" Target="../diagrams/drawing10.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5.png"/><Relationship Id="rId7" Type="http://schemas.openxmlformats.org/officeDocument/2006/relationships/diagramQuickStyle" Target="../diagrams/quickStyle11.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Layout" Target="../diagrams/layout11.xml"/><Relationship Id="rId5" Type="http://schemas.openxmlformats.org/officeDocument/2006/relationships/diagramData" Target="../diagrams/data11.xml"/><Relationship Id="rId10" Type="http://schemas.openxmlformats.org/officeDocument/2006/relationships/image" Target="../media/image4.png"/><Relationship Id="rId4" Type="http://schemas.openxmlformats.org/officeDocument/2006/relationships/image" Target="../media/image3.png"/><Relationship Id="rId9" Type="http://schemas.microsoft.com/office/2007/relationships/diagramDrawing" Target="../diagrams/drawing11.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5.png"/><Relationship Id="rId7" Type="http://schemas.openxmlformats.org/officeDocument/2006/relationships/diagramQuickStyle" Target="../diagrams/quickStyle12.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Layout" Target="../diagrams/layout12.xml"/><Relationship Id="rId5" Type="http://schemas.openxmlformats.org/officeDocument/2006/relationships/diagramData" Target="../diagrams/data12.xml"/><Relationship Id="rId10" Type="http://schemas.openxmlformats.org/officeDocument/2006/relationships/image" Target="../media/image4.png"/><Relationship Id="rId4" Type="http://schemas.openxmlformats.org/officeDocument/2006/relationships/image" Target="../media/image3.png"/><Relationship Id="rId9" Type="http://schemas.microsoft.com/office/2007/relationships/diagramDrawing" Target="../diagrams/drawing12.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5.png"/><Relationship Id="rId7" Type="http://schemas.openxmlformats.org/officeDocument/2006/relationships/diagramQuickStyle" Target="../diagrams/quickStyle13.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Layout" Target="../diagrams/layout13.xml"/><Relationship Id="rId5" Type="http://schemas.openxmlformats.org/officeDocument/2006/relationships/diagramData" Target="../diagrams/data13.xml"/><Relationship Id="rId10" Type="http://schemas.openxmlformats.org/officeDocument/2006/relationships/image" Target="../media/image4.png"/><Relationship Id="rId4" Type="http://schemas.openxmlformats.org/officeDocument/2006/relationships/image" Target="../media/image3.png"/><Relationship Id="rId9" Type="http://schemas.microsoft.com/office/2007/relationships/diagramDrawing" Target="../diagrams/drawing1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3.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4.png"/><Relationship Id="rId4" Type="http://schemas.openxmlformats.org/officeDocument/2006/relationships/image" Target="../media/image3.pn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pn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4.png"/><Relationship Id="rId4" Type="http://schemas.openxmlformats.org/officeDocument/2006/relationships/image" Target="../media/image3.pn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5.png"/><Relationship Id="rId7" Type="http://schemas.openxmlformats.org/officeDocument/2006/relationships/diagramQuickStyle" Target="../diagrams/quickStyle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4.png"/><Relationship Id="rId4" Type="http://schemas.openxmlformats.org/officeDocument/2006/relationships/image" Target="../media/image3.png"/><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5.png"/><Relationship Id="rId7" Type="http://schemas.openxmlformats.org/officeDocument/2006/relationships/diagramQuickStyle" Target="../diagrams/quickStyle5.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4.png"/><Relationship Id="rId4" Type="http://schemas.openxmlformats.org/officeDocument/2006/relationships/image" Target="../media/image3.png"/><Relationship Id="rId9" Type="http://schemas.microsoft.com/office/2007/relationships/diagramDrawing" Target="../diagrams/drawing5.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5.png"/><Relationship Id="rId7" Type="http://schemas.openxmlformats.org/officeDocument/2006/relationships/diagramQuickStyle" Target="../diagrams/quickStyle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4.png"/><Relationship Id="rId4" Type="http://schemas.openxmlformats.org/officeDocument/2006/relationships/image" Target="../media/image3.png"/><Relationship Id="rId9" Type="http://schemas.microsoft.com/office/2007/relationships/diagramDrawing" Target="../diagrams/drawing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5.png"/><Relationship Id="rId7" Type="http://schemas.openxmlformats.org/officeDocument/2006/relationships/diagramQuickStyle" Target="../diagrams/quickStyle7.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4.png"/><Relationship Id="rId4" Type="http://schemas.openxmlformats.org/officeDocument/2006/relationships/image" Target="../media/image3.png"/><Relationship Id="rId9" Type="http://schemas.microsoft.com/office/2007/relationships/diagramDrawing" Target="../diagrams/drawing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598104" y="1396289"/>
            <a:ext cx="5034783" cy="1325563"/>
          </a:xfrm>
        </p:spPr>
        <p:txBody>
          <a:bodyPr vert="horz" lIns="91440" tIns="45720" rIns="91440" bIns="45720" rtlCol="0" anchor="ctr">
            <a:normAutofit/>
          </a:bodyPr>
          <a:lstStyle/>
          <a:p>
            <a:r>
              <a:rPr lang="en-US" sz="4400">
                <a:solidFill>
                  <a:schemeClr val="tx1"/>
                </a:solidFill>
                <a:latin typeface="+mj-lt"/>
              </a:rPr>
              <a:t>ACE 2020 Project: </a:t>
            </a:r>
            <a:br>
              <a:rPr lang="en-US" sz="4400">
                <a:solidFill>
                  <a:schemeClr val="tx1"/>
                </a:solidFill>
                <a:latin typeface="+mj-lt"/>
              </a:rPr>
            </a:br>
            <a:r>
              <a:rPr lang="en-US" sz="4400">
                <a:solidFill>
                  <a:schemeClr val="tx1"/>
                </a:solidFill>
                <a:latin typeface="+mj-lt"/>
              </a:rPr>
              <a:t>PCs For People</a:t>
            </a:r>
          </a:p>
        </p:txBody>
      </p:sp>
      <p:sp>
        <p:nvSpPr>
          <p:cNvPr id="104" name="Freeform: Shape 106">
            <a:extLst>
              <a:ext uri="{FF2B5EF4-FFF2-40B4-BE49-F238E27FC236}">
                <a16:creationId xmlns:a16="http://schemas.microsoft.com/office/drawing/2014/main" xmlns="" id="{DCFD1A13-2B88-47B7-AAE9-AD6F3296EE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Freeform: Shape 108">
            <a:extLst>
              <a:ext uri="{FF2B5EF4-FFF2-40B4-BE49-F238E27FC236}">
                <a16:creationId xmlns:a16="http://schemas.microsoft.com/office/drawing/2014/main" xmlns="" id="{F5CE4102-C93A-420A-98A7-5A7DD0C5C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drawing&#10;&#10;Description automatically generated">
            <a:extLst>
              <a:ext uri="{FF2B5EF4-FFF2-40B4-BE49-F238E27FC236}">
                <a16:creationId xmlns:a16="http://schemas.microsoft.com/office/drawing/2014/main" xmlns="" id="{D01FB81C-19EB-44CF-9524-5B6E58B24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7" y="997069"/>
            <a:ext cx="4856199" cy="1576920"/>
          </a:xfrm>
          <a:prstGeom prst="rect">
            <a:avLst/>
          </a:prstGeom>
        </p:spPr>
      </p:pic>
      <p:pic>
        <p:nvPicPr>
          <p:cNvPr id="6" name="Picture 6" descr="A picture containing drawing&#10;&#10;Description automatically generated">
            <a:extLst>
              <a:ext uri="{FF2B5EF4-FFF2-40B4-BE49-F238E27FC236}">
                <a16:creationId xmlns:a16="http://schemas.microsoft.com/office/drawing/2014/main" xmlns="" id="{4A7C03B0-9856-4B5A-A831-84950C0CE446}"/>
              </a:ext>
            </a:extLst>
          </p:cNvPr>
          <p:cNvPicPr>
            <a:picLocks noChangeAspect="1"/>
          </p:cNvPicPr>
          <p:nvPr/>
        </p:nvPicPr>
        <p:blipFill>
          <a:blip r:embed="rId4"/>
          <a:stretch>
            <a:fillRect/>
          </a:stretch>
        </p:blipFill>
        <p:spPr>
          <a:xfrm>
            <a:off x="554667" y="4161842"/>
            <a:ext cx="3350106" cy="1108305"/>
          </a:xfrm>
          <a:prstGeom prst="rect">
            <a:avLst/>
          </a:prstGeom>
        </p:spPr>
      </p:pic>
      <p:sp>
        <p:nvSpPr>
          <p:cNvPr id="5" name="Subtitle 4"/>
          <p:cNvSpPr>
            <a:spLocks noGrp="1"/>
          </p:cNvSpPr>
          <p:nvPr>
            <p:ph type="body" sz="quarter" idx="13"/>
          </p:nvPr>
        </p:nvSpPr>
        <p:spPr>
          <a:xfrm>
            <a:off x="6602549" y="2871982"/>
            <a:ext cx="5034784" cy="3181684"/>
          </a:xfrm>
        </p:spPr>
        <p:txBody>
          <a:bodyPr vert="horz" lIns="91440" tIns="45720" rIns="91440" bIns="45720" rtlCol="0" anchor="t">
            <a:normAutofit/>
          </a:bodyPr>
          <a:lstStyle/>
          <a:p>
            <a:pPr marL="0" fontAlgn="base">
              <a:spcBef>
                <a:spcPts val="600"/>
              </a:spcBef>
            </a:pPr>
            <a:r>
              <a:rPr lang="en-US" sz="1800">
                <a:solidFill>
                  <a:schemeClr val="tx1"/>
                </a:solidFill>
              </a:rPr>
              <a:t>September 17, 2020</a:t>
            </a:r>
          </a:p>
          <a:p>
            <a:pPr marL="0" fontAlgn="base">
              <a:spcBef>
                <a:spcPts val="600"/>
              </a:spcBef>
            </a:pPr>
            <a:endParaRPr lang="en-US" sz="1800">
              <a:solidFill>
                <a:schemeClr val="tx1"/>
              </a:solidFill>
            </a:endParaRPr>
          </a:p>
        </p:txBody>
      </p:sp>
    </p:spTree>
    <p:extLst>
      <p:ext uri="{BB962C8B-B14F-4D97-AF65-F5344CB8AC3E}">
        <p14:creationId xmlns:p14="http://schemas.microsoft.com/office/powerpoint/2010/main" val="182310910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xmlns="" id="{7D8E67F2-F753-4E06-8229-4970A67258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Picture 192">
            <a:extLst>
              <a:ext uri="{FF2B5EF4-FFF2-40B4-BE49-F238E27FC236}">
                <a16:creationId xmlns:a16="http://schemas.microsoft.com/office/drawing/2014/main" xmlns="" id="{2EE1BDFD-564B-44A4-841A-50D6A8E75C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F80C7716-25CC-48DD-9D3F-14F2979FDEFA}"/>
              </a:ext>
            </a:extLst>
          </p:cNvPr>
          <p:cNvSpPr>
            <a:spLocks noGrp="1"/>
          </p:cNvSpPr>
          <p:nvPr>
            <p:ph type="ctrTitle"/>
          </p:nvPr>
        </p:nvSpPr>
        <p:spPr>
          <a:xfrm>
            <a:off x="6094105" y="802955"/>
            <a:ext cx="4977976" cy="1455996"/>
          </a:xfrm>
        </p:spPr>
        <p:txBody>
          <a:bodyPr vert="horz" lIns="91440" tIns="45720" rIns="91440" bIns="45720" rtlCol="0" anchor="ctr">
            <a:normAutofit/>
          </a:bodyPr>
          <a:lstStyle/>
          <a:p>
            <a:r>
              <a:rPr lang="en-US" sz="4000">
                <a:solidFill>
                  <a:srgbClr val="000000"/>
                </a:solidFill>
                <a:latin typeface="+mj-lt"/>
              </a:rPr>
              <a:t>Ideas &amp; Suggestions</a:t>
            </a:r>
          </a:p>
        </p:txBody>
      </p:sp>
      <p:sp>
        <p:nvSpPr>
          <p:cNvPr id="194" name="Freeform 60">
            <a:extLst>
              <a:ext uri="{FF2B5EF4-FFF2-40B4-BE49-F238E27FC236}">
                <a16:creationId xmlns:a16="http://schemas.microsoft.com/office/drawing/2014/main" xmlns="" id="{007B8288-68CC-4847-8419-CF535B6B7E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5" name="Freeform 68">
            <a:extLst>
              <a:ext uri="{FF2B5EF4-FFF2-40B4-BE49-F238E27FC236}">
                <a16:creationId xmlns:a16="http://schemas.microsoft.com/office/drawing/2014/main" xmlns="" id="{32BA8EA8-C1B6-4309-B674-F9F399B962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1" name="Picture 140" descr="A picture containing drawing&#10;&#10;Description automatically generated">
            <a:extLst>
              <a:ext uri="{FF2B5EF4-FFF2-40B4-BE49-F238E27FC236}">
                <a16:creationId xmlns:a16="http://schemas.microsoft.com/office/drawing/2014/main" xmlns="" id="{38265AA7-332A-486C-8A04-8F03FF7A6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732" y="4600194"/>
            <a:ext cx="3759105" cy="1220668"/>
          </a:xfrm>
          <a:prstGeom prst="rect">
            <a:avLst/>
          </a:prstGeom>
        </p:spPr>
      </p:pic>
      <p:sp>
        <p:nvSpPr>
          <p:cNvPr id="189" name="TextBox 188">
            <a:extLst>
              <a:ext uri="{FF2B5EF4-FFF2-40B4-BE49-F238E27FC236}">
                <a16:creationId xmlns:a16="http://schemas.microsoft.com/office/drawing/2014/main" xmlns="" id="{7664C86C-ADF4-440E-AB94-0CDD28DD79F0}"/>
              </a:ext>
            </a:extLst>
          </p:cNvPr>
          <p:cNvSpPr txBox="1"/>
          <p:nvPr/>
        </p:nvSpPr>
        <p:spPr>
          <a:xfrm>
            <a:off x="6090574" y="2421682"/>
            <a:ext cx="4977578" cy="363928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457200" indent="-228600">
              <a:lnSpc>
                <a:spcPct val="90000"/>
              </a:lnSpc>
              <a:spcAft>
                <a:spcPts val="600"/>
              </a:spcAft>
              <a:buFont typeface="Arial" panose="020B0604020202020204" pitchFamily="34" charset="0"/>
              <a:buChar char="•"/>
            </a:pPr>
            <a:endParaRPr lang="en-US" sz="2000">
              <a:solidFill>
                <a:srgbClr val="000000"/>
              </a:solidFill>
              <a:cs typeface="Calibri"/>
            </a:endParaRPr>
          </a:p>
        </p:txBody>
      </p:sp>
      <p:graphicFrame>
        <p:nvGraphicFramePr>
          <p:cNvPr id="190" name="Diagram 190">
            <a:extLst>
              <a:ext uri="{FF2B5EF4-FFF2-40B4-BE49-F238E27FC236}">
                <a16:creationId xmlns:a16="http://schemas.microsoft.com/office/drawing/2014/main" xmlns="" id="{D5879E2B-8F07-4CA7-A257-0047352C9B1A}"/>
              </a:ext>
            </a:extLst>
          </p:cNvPr>
          <p:cNvGraphicFramePr/>
          <p:nvPr>
            <p:extLst>
              <p:ext uri="{D42A27DB-BD31-4B8C-83A1-F6EECF244321}">
                <p14:modId xmlns:p14="http://schemas.microsoft.com/office/powerpoint/2010/main" val="358610329"/>
              </p:ext>
            </p:extLst>
          </p:nvPr>
        </p:nvGraphicFramePr>
        <p:xfrm>
          <a:off x="6090574" y="2421682"/>
          <a:ext cx="4977578" cy="36392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1" name="Picture 6" descr="A picture containing drawing&#10;&#10;Description automatically generated">
            <a:extLst>
              <a:ext uri="{FF2B5EF4-FFF2-40B4-BE49-F238E27FC236}">
                <a16:creationId xmlns:a16="http://schemas.microsoft.com/office/drawing/2014/main" xmlns="" id="{4AEE864C-B495-4787-9555-2D174FD38EF0}"/>
              </a:ext>
            </a:extLst>
          </p:cNvPr>
          <p:cNvPicPr>
            <a:picLocks noChangeAspect="1"/>
          </p:cNvPicPr>
          <p:nvPr/>
        </p:nvPicPr>
        <p:blipFill>
          <a:blip r:embed="rId10"/>
          <a:stretch>
            <a:fillRect/>
          </a:stretch>
        </p:blipFill>
        <p:spPr>
          <a:xfrm>
            <a:off x="2310027" y="506492"/>
            <a:ext cx="2667275" cy="890591"/>
          </a:xfrm>
          <a:prstGeom prst="rect">
            <a:avLst/>
          </a:prstGeom>
        </p:spPr>
      </p:pic>
    </p:spTree>
    <p:extLst>
      <p:ext uri="{BB962C8B-B14F-4D97-AF65-F5344CB8AC3E}">
        <p14:creationId xmlns:p14="http://schemas.microsoft.com/office/powerpoint/2010/main" val="243871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 name="Rectangle 199">
            <a:extLst>
              <a:ext uri="{FF2B5EF4-FFF2-40B4-BE49-F238E27FC236}">
                <a16:creationId xmlns:a16="http://schemas.microsoft.com/office/drawing/2014/main" xmlns="" id="{7D8E67F2-F753-4E06-8229-4970A67258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2" name="Picture 201">
            <a:extLst>
              <a:ext uri="{FF2B5EF4-FFF2-40B4-BE49-F238E27FC236}">
                <a16:creationId xmlns:a16="http://schemas.microsoft.com/office/drawing/2014/main" xmlns="" id="{2EE1BDFD-564B-44A4-841A-50D6A8E75C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F80C7716-25CC-48DD-9D3F-14F2979FDEFA}"/>
              </a:ext>
            </a:extLst>
          </p:cNvPr>
          <p:cNvSpPr>
            <a:spLocks noGrp="1"/>
          </p:cNvSpPr>
          <p:nvPr>
            <p:ph type="ctrTitle"/>
          </p:nvPr>
        </p:nvSpPr>
        <p:spPr>
          <a:xfrm>
            <a:off x="6094105" y="802955"/>
            <a:ext cx="4977976" cy="1455996"/>
          </a:xfrm>
        </p:spPr>
        <p:txBody>
          <a:bodyPr vert="horz" lIns="91440" tIns="45720" rIns="91440" bIns="45720" rtlCol="0" anchor="ctr">
            <a:normAutofit/>
          </a:bodyPr>
          <a:lstStyle/>
          <a:p>
            <a:r>
              <a:rPr lang="en-US" sz="4000">
                <a:solidFill>
                  <a:srgbClr val="000000"/>
                </a:solidFill>
                <a:latin typeface="+mj-lt"/>
              </a:rPr>
              <a:t>Ideas &amp; Suggestions</a:t>
            </a:r>
          </a:p>
        </p:txBody>
      </p:sp>
      <p:sp>
        <p:nvSpPr>
          <p:cNvPr id="204" name="Freeform 60">
            <a:extLst>
              <a:ext uri="{FF2B5EF4-FFF2-40B4-BE49-F238E27FC236}">
                <a16:creationId xmlns:a16="http://schemas.microsoft.com/office/drawing/2014/main" xmlns="" id="{007B8288-68CC-4847-8419-CF535B6B7E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 name="Freeform 68">
            <a:extLst>
              <a:ext uri="{FF2B5EF4-FFF2-40B4-BE49-F238E27FC236}">
                <a16:creationId xmlns:a16="http://schemas.microsoft.com/office/drawing/2014/main" xmlns="" id="{32BA8EA8-C1B6-4309-B674-F9F399B962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1" name="Picture 140" descr="A picture containing drawing&#10;&#10;Description automatically generated">
            <a:extLst>
              <a:ext uri="{FF2B5EF4-FFF2-40B4-BE49-F238E27FC236}">
                <a16:creationId xmlns:a16="http://schemas.microsoft.com/office/drawing/2014/main" xmlns="" id="{38265AA7-332A-486C-8A04-8F03FF7A6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732" y="4600194"/>
            <a:ext cx="3759105" cy="1220668"/>
          </a:xfrm>
          <a:prstGeom prst="rect">
            <a:avLst/>
          </a:prstGeom>
        </p:spPr>
      </p:pic>
      <p:sp>
        <p:nvSpPr>
          <p:cNvPr id="189" name="TextBox 188">
            <a:extLst>
              <a:ext uri="{FF2B5EF4-FFF2-40B4-BE49-F238E27FC236}">
                <a16:creationId xmlns:a16="http://schemas.microsoft.com/office/drawing/2014/main" xmlns="" id="{7664C86C-ADF4-440E-AB94-0CDD28DD79F0}"/>
              </a:ext>
            </a:extLst>
          </p:cNvPr>
          <p:cNvSpPr txBox="1"/>
          <p:nvPr/>
        </p:nvSpPr>
        <p:spPr>
          <a:xfrm>
            <a:off x="6090574" y="2421682"/>
            <a:ext cx="4977578" cy="363928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457200" indent="-228600">
              <a:lnSpc>
                <a:spcPct val="90000"/>
              </a:lnSpc>
              <a:spcAft>
                <a:spcPts val="600"/>
              </a:spcAft>
              <a:buFont typeface="Arial" panose="020B0604020202020204" pitchFamily="34" charset="0"/>
              <a:buChar char="•"/>
            </a:pPr>
            <a:endParaRPr lang="en-US" sz="2000">
              <a:solidFill>
                <a:srgbClr val="000000"/>
              </a:solidFill>
              <a:cs typeface="Calibri"/>
            </a:endParaRPr>
          </a:p>
        </p:txBody>
      </p:sp>
      <p:graphicFrame>
        <p:nvGraphicFramePr>
          <p:cNvPr id="190" name="Diagram 190">
            <a:extLst>
              <a:ext uri="{FF2B5EF4-FFF2-40B4-BE49-F238E27FC236}">
                <a16:creationId xmlns:a16="http://schemas.microsoft.com/office/drawing/2014/main" xmlns="" id="{D5879E2B-8F07-4CA7-A257-0047352C9B1A}"/>
              </a:ext>
            </a:extLst>
          </p:cNvPr>
          <p:cNvGraphicFramePr/>
          <p:nvPr>
            <p:extLst>
              <p:ext uri="{D42A27DB-BD31-4B8C-83A1-F6EECF244321}">
                <p14:modId xmlns:p14="http://schemas.microsoft.com/office/powerpoint/2010/main" val="1024402375"/>
              </p:ext>
            </p:extLst>
          </p:nvPr>
        </p:nvGraphicFramePr>
        <p:xfrm>
          <a:off x="6090574" y="2421683"/>
          <a:ext cx="4977578" cy="33991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7" name="Picture 6" descr="A picture containing drawing&#10;&#10;Description automatically generated">
            <a:extLst>
              <a:ext uri="{FF2B5EF4-FFF2-40B4-BE49-F238E27FC236}">
                <a16:creationId xmlns:a16="http://schemas.microsoft.com/office/drawing/2014/main" xmlns="" id="{5EE4FC90-2954-42D5-B04E-8817AD21D141}"/>
              </a:ext>
            </a:extLst>
          </p:cNvPr>
          <p:cNvPicPr>
            <a:picLocks noChangeAspect="1"/>
          </p:cNvPicPr>
          <p:nvPr/>
        </p:nvPicPr>
        <p:blipFill>
          <a:blip r:embed="rId10"/>
          <a:stretch>
            <a:fillRect/>
          </a:stretch>
        </p:blipFill>
        <p:spPr>
          <a:xfrm>
            <a:off x="2310027" y="506492"/>
            <a:ext cx="2667275" cy="890591"/>
          </a:xfrm>
          <a:prstGeom prst="rect">
            <a:avLst/>
          </a:prstGeom>
        </p:spPr>
      </p:pic>
    </p:spTree>
    <p:extLst>
      <p:ext uri="{BB962C8B-B14F-4D97-AF65-F5344CB8AC3E}">
        <p14:creationId xmlns:p14="http://schemas.microsoft.com/office/powerpoint/2010/main" val="455384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xmlns="" id="{7D8E67F2-F753-4E06-8229-4970A67258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Picture 192">
            <a:extLst>
              <a:ext uri="{FF2B5EF4-FFF2-40B4-BE49-F238E27FC236}">
                <a16:creationId xmlns:a16="http://schemas.microsoft.com/office/drawing/2014/main" xmlns="" id="{2EE1BDFD-564B-44A4-841A-50D6A8E75C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F80C7716-25CC-48DD-9D3F-14F2979FDEFA}"/>
              </a:ext>
            </a:extLst>
          </p:cNvPr>
          <p:cNvSpPr>
            <a:spLocks noGrp="1"/>
          </p:cNvSpPr>
          <p:nvPr>
            <p:ph type="ctrTitle"/>
          </p:nvPr>
        </p:nvSpPr>
        <p:spPr>
          <a:xfrm>
            <a:off x="6094105" y="802955"/>
            <a:ext cx="4977976" cy="1337243"/>
          </a:xfrm>
        </p:spPr>
        <p:txBody>
          <a:bodyPr vert="horz" lIns="91440" tIns="45720" rIns="91440" bIns="45720" rtlCol="0" anchor="ctr">
            <a:normAutofit fontScale="90000"/>
          </a:bodyPr>
          <a:lstStyle/>
          <a:p>
            <a:r>
              <a:rPr lang="en-US" sz="4000">
                <a:solidFill>
                  <a:srgbClr val="000000"/>
                </a:solidFill>
                <a:latin typeface="+mj-lt"/>
              </a:rPr>
              <a:t>Ideas &amp; Suggestions</a:t>
            </a:r>
            <a:r>
              <a:rPr lang="en-US" sz="4000">
                <a:solidFill>
                  <a:srgbClr val="000000"/>
                </a:solidFill>
                <a:latin typeface="+mj-lt"/>
                <a:cs typeface="Calibri Light"/>
              </a:rPr>
              <a:t/>
            </a:r>
            <a:br>
              <a:rPr lang="en-US" sz="4000">
                <a:solidFill>
                  <a:srgbClr val="000000"/>
                </a:solidFill>
                <a:latin typeface="+mj-lt"/>
                <a:cs typeface="Calibri Light"/>
              </a:rPr>
            </a:br>
            <a:r>
              <a:rPr lang="en-US" sz="4000">
                <a:latin typeface="+mj-lt"/>
              </a:rPr>
              <a:t/>
            </a:r>
            <a:br>
              <a:rPr lang="en-US" sz="4000">
                <a:latin typeface="+mj-lt"/>
              </a:rPr>
            </a:br>
            <a:endParaRPr lang="en-US" sz="2400">
              <a:solidFill>
                <a:srgbClr val="000000"/>
              </a:solidFill>
              <a:latin typeface="+mj-lt"/>
              <a:cs typeface="Calibri Light"/>
            </a:endParaRPr>
          </a:p>
        </p:txBody>
      </p:sp>
      <p:sp>
        <p:nvSpPr>
          <p:cNvPr id="194" name="Freeform 60">
            <a:extLst>
              <a:ext uri="{FF2B5EF4-FFF2-40B4-BE49-F238E27FC236}">
                <a16:creationId xmlns:a16="http://schemas.microsoft.com/office/drawing/2014/main" xmlns="" id="{007B8288-68CC-4847-8419-CF535B6B7E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5" name="Freeform 68">
            <a:extLst>
              <a:ext uri="{FF2B5EF4-FFF2-40B4-BE49-F238E27FC236}">
                <a16:creationId xmlns:a16="http://schemas.microsoft.com/office/drawing/2014/main" xmlns="" id="{32BA8EA8-C1B6-4309-B674-F9F399B962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1" name="Picture 140" descr="A picture containing drawing&#10;&#10;Description automatically generated">
            <a:extLst>
              <a:ext uri="{FF2B5EF4-FFF2-40B4-BE49-F238E27FC236}">
                <a16:creationId xmlns:a16="http://schemas.microsoft.com/office/drawing/2014/main" xmlns="" id="{38265AA7-332A-486C-8A04-8F03FF7A6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732" y="4600194"/>
            <a:ext cx="3759105" cy="1220668"/>
          </a:xfrm>
          <a:prstGeom prst="rect">
            <a:avLst/>
          </a:prstGeom>
        </p:spPr>
      </p:pic>
      <p:sp>
        <p:nvSpPr>
          <p:cNvPr id="189" name="TextBox 188">
            <a:extLst>
              <a:ext uri="{FF2B5EF4-FFF2-40B4-BE49-F238E27FC236}">
                <a16:creationId xmlns:a16="http://schemas.microsoft.com/office/drawing/2014/main" xmlns="" id="{7664C86C-ADF4-440E-AB94-0CDD28DD79F0}"/>
              </a:ext>
            </a:extLst>
          </p:cNvPr>
          <p:cNvSpPr txBox="1"/>
          <p:nvPr/>
        </p:nvSpPr>
        <p:spPr>
          <a:xfrm>
            <a:off x="6090574" y="2421682"/>
            <a:ext cx="4977578" cy="363928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457200" indent="-228600">
              <a:lnSpc>
                <a:spcPct val="90000"/>
              </a:lnSpc>
              <a:spcAft>
                <a:spcPts val="600"/>
              </a:spcAft>
              <a:buFont typeface="Arial" panose="020B0604020202020204" pitchFamily="34" charset="0"/>
              <a:buChar char="•"/>
            </a:pPr>
            <a:endParaRPr lang="en-US" sz="2000">
              <a:solidFill>
                <a:srgbClr val="000000"/>
              </a:solidFill>
              <a:cs typeface="Calibri"/>
            </a:endParaRPr>
          </a:p>
        </p:txBody>
      </p:sp>
      <p:graphicFrame>
        <p:nvGraphicFramePr>
          <p:cNvPr id="190" name="Diagram 190">
            <a:extLst>
              <a:ext uri="{FF2B5EF4-FFF2-40B4-BE49-F238E27FC236}">
                <a16:creationId xmlns:a16="http://schemas.microsoft.com/office/drawing/2014/main" xmlns="" id="{D5879E2B-8F07-4CA7-A257-0047352C9B1A}"/>
              </a:ext>
            </a:extLst>
          </p:cNvPr>
          <p:cNvGraphicFramePr/>
          <p:nvPr>
            <p:extLst>
              <p:ext uri="{D42A27DB-BD31-4B8C-83A1-F6EECF244321}">
                <p14:modId xmlns:p14="http://schemas.microsoft.com/office/powerpoint/2010/main" val="3312791032"/>
              </p:ext>
            </p:extLst>
          </p:nvPr>
        </p:nvGraphicFramePr>
        <p:xfrm>
          <a:off x="6090574" y="2433227"/>
          <a:ext cx="5785759" cy="42165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5" name="TextBox 44">
            <a:extLst>
              <a:ext uri="{FF2B5EF4-FFF2-40B4-BE49-F238E27FC236}">
                <a16:creationId xmlns:a16="http://schemas.microsoft.com/office/drawing/2014/main" xmlns="" id="{7AE5AB37-20F5-4383-A550-B4C88CDCD9AD}"/>
              </a:ext>
            </a:extLst>
          </p:cNvPr>
          <p:cNvSpPr txBox="1"/>
          <p:nvPr/>
        </p:nvSpPr>
        <p:spPr>
          <a:xfrm>
            <a:off x="6050478" y="1607126"/>
            <a:ext cx="452449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Large donors focus on two areas when selecting a vendor</a:t>
            </a:r>
          </a:p>
        </p:txBody>
      </p:sp>
      <p:pic>
        <p:nvPicPr>
          <p:cNvPr id="17" name="Picture 6" descr="A picture containing drawing&#10;&#10;Description automatically generated">
            <a:extLst>
              <a:ext uri="{FF2B5EF4-FFF2-40B4-BE49-F238E27FC236}">
                <a16:creationId xmlns:a16="http://schemas.microsoft.com/office/drawing/2014/main" xmlns="" id="{B2AB7D06-582C-4BF7-89E7-FBDFC803DF70}"/>
              </a:ext>
            </a:extLst>
          </p:cNvPr>
          <p:cNvPicPr>
            <a:picLocks noChangeAspect="1"/>
          </p:cNvPicPr>
          <p:nvPr/>
        </p:nvPicPr>
        <p:blipFill>
          <a:blip r:embed="rId10"/>
          <a:stretch>
            <a:fillRect/>
          </a:stretch>
        </p:blipFill>
        <p:spPr>
          <a:xfrm>
            <a:off x="2310027" y="506492"/>
            <a:ext cx="2667275" cy="890591"/>
          </a:xfrm>
          <a:prstGeom prst="rect">
            <a:avLst/>
          </a:prstGeom>
        </p:spPr>
      </p:pic>
    </p:spTree>
    <p:extLst>
      <p:ext uri="{BB962C8B-B14F-4D97-AF65-F5344CB8AC3E}">
        <p14:creationId xmlns:p14="http://schemas.microsoft.com/office/powerpoint/2010/main" val="3029371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Rectangle 216">
            <a:extLst>
              <a:ext uri="{FF2B5EF4-FFF2-40B4-BE49-F238E27FC236}">
                <a16:creationId xmlns:a16="http://schemas.microsoft.com/office/drawing/2014/main" xmlns="" id="{7D8E67F2-F753-4E06-8229-4970A67258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7" name="Picture 218">
            <a:extLst>
              <a:ext uri="{FF2B5EF4-FFF2-40B4-BE49-F238E27FC236}">
                <a16:creationId xmlns:a16="http://schemas.microsoft.com/office/drawing/2014/main" xmlns="" id="{2EE1BDFD-564B-44A4-841A-50D6A8E75C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F80C7716-25CC-48DD-9D3F-14F2979FDEFA}"/>
              </a:ext>
            </a:extLst>
          </p:cNvPr>
          <p:cNvSpPr>
            <a:spLocks noGrp="1"/>
          </p:cNvSpPr>
          <p:nvPr>
            <p:ph type="ctrTitle"/>
          </p:nvPr>
        </p:nvSpPr>
        <p:spPr>
          <a:xfrm>
            <a:off x="6094105" y="802955"/>
            <a:ext cx="5324338" cy="1109633"/>
          </a:xfrm>
        </p:spPr>
        <p:txBody>
          <a:bodyPr vert="horz" lIns="91440" tIns="45720" rIns="91440" bIns="45720" rtlCol="0" anchor="ctr">
            <a:normAutofit fontScale="90000"/>
          </a:bodyPr>
          <a:lstStyle/>
          <a:p>
            <a:r>
              <a:rPr lang="en-US">
                <a:solidFill>
                  <a:srgbClr val="000000"/>
                </a:solidFill>
                <a:latin typeface="+mj-lt"/>
              </a:rPr>
              <a:t>Ideas &amp; Suggestions</a:t>
            </a:r>
            <a:r>
              <a:rPr lang="en-US">
                <a:latin typeface="+mj-lt"/>
                <a:cs typeface="Calibri Light"/>
              </a:rPr>
              <a:t/>
            </a:r>
            <a:br>
              <a:rPr lang="en-US">
                <a:latin typeface="+mj-lt"/>
                <a:cs typeface="Calibri Light"/>
              </a:rPr>
            </a:br>
            <a:r>
              <a:rPr lang="en-US" sz="2200">
                <a:latin typeface="+mj-lt"/>
              </a:rPr>
              <a:t/>
            </a:r>
            <a:br>
              <a:rPr lang="en-US" sz="2200">
                <a:latin typeface="+mj-lt"/>
              </a:rPr>
            </a:br>
            <a:endParaRPr lang="en-US" sz="2200">
              <a:solidFill>
                <a:srgbClr val="000000"/>
              </a:solidFill>
              <a:latin typeface="+mj-lt"/>
            </a:endParaRPr>
          </a:p>
        </p:txBody>
      </p:sp>
      <p:sp>
        <p:nvSpPr>
          <p:cNvPr id="228" name="Freeform 60">
            <a:extLst>
              <a:ext uri="{FF2B5EF4-FFF2-40B4-BE49-F238E27FC236}">
                <a16:creationId xmlns:a16="http://schemas.microsoft.com/office/drawing/2014/main" xmlns="" id="{007B8288-68CC-4847-8419-CF535B6B7E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9" name="Freeform 68">
            <a:extLst>
              <a:ext uri="{FF2B5EF4-FFF2-40B4-BE49-F238E27FC236}">
                <a16:creationId xmlns:a16="http://schemas.microsoft.com/office/drawing/2014/main" xmlns="" id="{32BA8EA8-C1B6-4309-B674-F9F399B962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1" name="Picture 140" descr="A picture containing drawing&#10;&#10;Description automatically generated">
            <a:extLst>
              <a:ext uri="{FF2B5EF4-FFF2-40B4-BE49-F238E27FC236}">
                <a16:creationId xmlns:a16="http://schemas.microsoft.com/office/drawing/2014/main" xmlns="" id="{38265AA7-332A-486C-8A04-8F03FF7A6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732" y="4600194"/>
            <a:ext cx="3759105" cy="1220668"/>
          </a:xfrm>
          <a:prstGeom prst="rect">
            <a:avLst/>
          </a:prstGeom>
        </p:spPr>
      </p:pic>
      <p:sp>
        <p:nvSpPr>
          <p:cNvPr id="189" name="TextBox 188">
            <a:extLst>
              <a:ext uri="{FF2B5EF4-FFF2-40B4-BE49-F238E27FC236}">
                <a16:creationId xmlns:a16="http://schemas.microsoft.com/office/drawing/2014/main" xmlns="" id="{7664C86C-ADF4-440E-AB94-0CDD28DD79F0}"/>
              </a:ext>
            </a:extLst>
          </p:cNvPr>
          <p:cNvSpPr txBox="1"/>
          <p:nvPr/>
        </p:nvSpPr>
        <p:spPr>
          <a:xfrm>
            <a:off x="6090574" y="2421682"/>
            <a:ext cx="4977578" cy="363928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457200" indent="-228600">
              <a:lnSpc>
                <a:spcPct val="90000"/>
              </a:lnSpc>
              <a:spcAft>
                <a:spcPts val="600"/>
              </a:spcAft>
              <a:buFont typeface="Arial" panose="020B0604020202020204" pitchFamily="34" charset="0"/>
              <a:buChar char="•"/>
            </a:pPr>
            <a:endParaRPr lang="en-US" sz="2000">
              <a:solidFill>
                <a:srgbClr val="000000"/>
              </a:solidFill>
              <a:cs typeface="Calibri"/>
            </a:endParaRPr>
          </a:p>
        </p:txBody>
      </p:sp>
      <p:graphicFrame>
        <p:nvGraphicFramePr>
          <p:cNvPr id="190" name="Diagram 190">
            <a:extLst>
              <a:ext uri="{FF2B5EF4-FFF2-40B4-BE49-F238E27FC236}">
                <a16:creationId xmlns:a16="http://schemas.microsoft.com/office/drawing/2014/main" xmlns="" id="{D5879E2B-8F07-4CA7-A257-0047352C9B1A}"/>
              </a:ext>
            </a:extLst>
          </p:cNvPr>
          <p:cNvGraphicFramePr/>
          <p:nvPr>
            <p:extLst>
              <p:ext uri="{D42A27DB-BD31-4B8C-83A1-F6EECF244321}">
                <p14:modId xmlns:p14="http://schemas.microsoft.com/office/powerpoint/2010/main" val="3576155943"/>
              </p:ext>
            </p:extLst>
          </p:nvPr>
        </p:nvGraphicFramePr>
        <p:xfrm>
          <a:off x="5363211" y="1498046"/>
          <a:ext cx="6767121" cy="53133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2" name="Picture 6" descr="A picture containing drawing&#10;&#10;Description automatically generated">
            <a:extLst>
              <a:ext uri="{FF2B5EF4-FFF2-40B4-BE49-F238E27FC236}">
                <a16:creationId xmlns:a16="http://schemas.microsoft.com/office/drawing/2014/main" xmlns="" id="{A02F965D-C244-4511-93D4-2CF117D694CC}"/>
              </a:ext>
            </a:extLst>
          </p:cNvPr>
          <p:cNvPicPr>
            <a:picLocks noChangeAspect="1"/>
          </p:cNvPicPr>
          <p:nvPr/>
        </p:nvPicPr>
        <p:blipFill>
          <a:blip r:embed="rId10"/>
          <a:stretch>
            <a:fillRect/>
          </a:stretch>
        </p:blipFill>
        <p:spPr>
          <a:xfrm>
            <a:off x="2310027" y="506492"/>
            <a:ext cx="2667275" cy="890591"/>
          </a:xfrm>
          <a:prstGeom prst="rect">
            <a:avLst/>
          </a:prstGeom>
        </p:spPr>
      </p:pic>
    </p:spTree>
    <p:extLst>
      <p:ext uri="{BB962C8B-B14F-4D97-AF65-F5344CB8AC3E}">
        <p14:creationId xmlns:p14="http://schemas.microsoft.com/office/powerpoint/2010/main" val="2497959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9" name="Rectangle 191">
            <a:extLst>
              <a:ext uri="{FF2B5EF4-FFF2-40B4-BE49-F238E27FC236}">
                <a16:creationId xmlns:a16="http://schemas.microsoft.com/office/drawing/2014/main" xmlns="" id="{7D8E67F2-F753-4E06-8229-4970A67258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0" name="Picture 192">
            <a:extLst>
              <a:ext uri="{FF2B5EF4-FFF2-40B4-BE49-F238E27FC236}">
                <a16:creationId xmlns:a16="http://schemas.microsoft.com/office/drawing/2014/main" xmlns="" id="{2EE1BDFD-564B-44A4-841A-50D6A8E75C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F80C7716-25CC-48DD-9D3F-14F2979FDEFA}"/>
              </a:ext>
            </a:extLst>
          </p:cNvPr>
          <p:cNvSpPr>
            <a:spLocks noGrp="1"/>
          </p:cNvSpPr>
          <p:nvPr>
            <p:ph type="ctrTitle"/>
          </p:nvPr>
        </p:nvSpPr>
        <p:spPr>
          <a:xfrm>
            <a:off x="6094105" y="802955"/>
            <a:ext cx="4977976" cy="1455996"/>
          </a:xfrm>
        </p:spPr>
        <p:txBody>
          <a:bodyPr vert="horz" lIns="91440" tIns="45720" rIns="91440" bIns="45720" rtlCol="0" anchor="ctr">
            <a:normAutofit fontScale="90000"/>
          </a:bodyPr>
          <a:lstStyle/>
          <a:p>
            <a:r>
              <a:rPr lang="en-US" sz="3100">
                <a:solidFill>
                  <a:srgbClr val="000000"/>
                </a:solidFill>
                <a:latin typeface="+mj-lt"/>
              </a:rPr>
              <a:t>Ideas &amp; Suggestions</a:t>
            </a:r>
            <a:r>
              <a:rPr lang="en-US" sz="3100">
                <a:solidFill>
                  <a:srgbClr val="000000"/>
                </a:solidFill>
                <a:latin typeface="+mj-lt"/>
                <a:cs typeface="Calibri Light"/>
              </a:rPr>
              <a:t/>
            </a:r>
            <a:br>
              <a:rPr lang="en-US" sz="3100">
                <a:solidFill>
                  <a:srgbClr val="000000"/>
                </a:solidFill>
                <a:latin typeface="+mj-lt"/>
                <a:cs typeface="Calibri Light"/>
              </a:rPr>
            </a:br>
            <a:r>
              <a:rPr lang="en-US" sz="3100">
                <a:latin typeface="+mj-lt"/>
              </a:rPr>
              <a:t/>
            </a:r>
            <a:br>
              <a:rPr lang="en-US" sz="3100">
                <a:latin typeface="+mj-lt"/>
              </a:rPr>
            </a:br>
            <a:r>
              <a:rPr lang="en-US" sz="3100">
                <a:solidFill>
                  <a:srgbClr val="000000"/>
                </a:solidFill>
                <a:latin typeface="+mj-lt"/>
              </a:rPr>
              <a:t>How to compete with vendors that pay for used hardware</a:t>
            </a:r>
          </a:p>
          <a:p>
            <a:endParaRPr lang="en-US" sz="3100">
              <a:solidFill>
                <a:srgbClr val="000000"/>
              </a:solidFill>
              <a:latin typeface="+mj-lt"/>
            </a:endParaRPr>
          </a:p>
        </p:txBody>
      </p:sp>
      <p:sp>
        <p:nvSpPr>
          <p:cNvPr id="271" name="Freeform 60">
            <a:extLst>
              <a:ext uri="{FF2B5EF4-FFF2-40B4-BE49-F238E27FC236}">
                <a16:creationId xmlns:a16="http://schemas.microsoft.com/office/drawing/2014/main" xmlns="" id="{007B8288-68CC-4847-8419-CF535B6B7E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2" name="Freeform 68">
            <a:extLst>
              <a:ext uri="{FF2B5EF4-FFF2-40B4-BE49-F238E27FC236}">
                <a16:creationId xmlns:a16="http://schemas.microsoft.com/office/drawing/2014/main" xmlns="" id="{32BA8EA8-C1B6-4309-B674-F9F399B962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1" name="Picture 140" descr="A picture containing drawing&#10;&#10;Description automatically generated">
            <a:extLst>
              <a:ext uri="{FF2B5EF4-FFF2-40B4-BE49-F238E27FC236}">
                <a16:creationId xmlns:a16="http://schemas.microsoft.com/office/drawing/2014/main" xmlns="" id="{38265AA7-332A-486C-8A04-8F03FF7A6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732" y="4600194"/>
            <a:ext cx="3759105" cy="1220668"/>
          </a:xfrm>
          <a:prstGeom prst="rect">
            <a:avLst/>
          </a:prstGeom>
        </p:spPr>
      </p:pic>
      <p:sp>
        <p:nvSpPr>
          <p:cNvPr id="189" name="TextBox 188">
            <a:extLst>
              <a:ext uri="{FF2B5EF4-FFF2-40B4-BE49-F238E27FC236}">
                <a16:creationId xmlns:a16="http://schemas.microsoft.com/office/drawing/2014/main" xmlns="" id="{7664C86C-ADF4-440E-AB94-0CDD28DD79F0}"/>
              </a:ext>
            </a:extLst>
          </p:cNvPr>
          <p:cNvSpPr txBox="1"/>
          <p:nvPr/>
        </p:nvSpPr>
        <p:spPr>
          <a:xfrm>
            <a:off x="6090574" y="2421682"/>
            <a:ext cx="4977578" cy="363928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457200" indent="-228600">
              <a:lnSpc>
                <a:spcPct val="90000"/>
              </a:lnSpc>
              <a:spcAft>
                <a:spcPts val="600"/>
              </a:spcAft>
              <a:buFont typeface="Arial" panose="020B0604020202020204" pitchFamily="34" charset="0"/>
              <a:buChar char="•"/>
            </a:pPr>
            <a:endParaRPr lang="en-US" sz="2000">
              <a:solidFill>
                <a:srgbClr val="000000"/>
              </a:solidFill>
              <a:cs typeface="Calibri"/>
            </a:endParaRPr>
          </a:p>
        </p:txBody>
      </p:sp>
      <p:graphicFrame>
        <p:nvGraphicFramePr>
          <p:cNvPr id="190" name="Diagram 190">
            <a:extLst>
              <a:ext uri="{FF2B5EF4-FFF2-40B4-BE49-F238E27FC236}">
                <a16:creationId xmlns:a16="http://schemas.microsoft.com/office/drawing/2014/main" xmlns="" id="{D5879E2B-8F07-4CA7-A257-0047352C9B1A}"/>
              </a:ext>
            </a:extLst>
          </p:cNvPr>
          <p:cNvGraphicFramePr/>
          <p:nvPr>
            <p:extLst>
              <p:ext uri="{D42A27DB-BD31-4B8C-83A1-F6EECF244321}">
                <p14:modId xmlns:p14="http://schemas.microsoft.com/office/powerpoint/2010/main" val="2758269157"/>
              </p:ext>
            </p:extLst>
          </p:nvPr>
        </p:nvGraphicFramePr>
        <p:xfrm>
          <a:off x="6090574" y="2421682"/>
          <a:ext cx="5831941" cy="42973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2" name="Picture 6" descr="A picture containing drawing&#10;&#10;Description automatically generated">
            <a:extLst>
              <a:ext uri="{FF2B5EF4-FFF2-40B4-BE49-F238E27FC236}">
                <a16:creationId xmlns:a16="http://schemas.microsoft.com/office/drawing/2014/main" xmlns="" id="{3A3F7533-059F-4628-9A84-4E109DE818E6}"/>
              </a:ext>
            </a:extLst>
          </p:cNvPr>
          <p:cNvPicPr>
            <a:picLocks noChangeAspect="1"/>
          </p:cNvPicPr>
          <p:nvPr/>
        </p:nvPicPr>
        <p:blipFill>
          <a:blip r:embed="rId10"/>
          <a:stretch>
            <a:fillRect/>
          </a:stretch>
        </p:blipFill>
        <p:spPr>
          <a:xfrm>
            <a:off x="2310027" y="506492"/>
            <a:ext cx="2667275" cy="890591"/>
          </a:xfrm>
          <a:prstGeom prst="rect">
            <a:avLst/>
          </a:prstGeom>
        </p:spPr>
      </p:pic>
    </p:spTree>
    <p:extLst>
      <p:ext uri="{BB962C8B-B14F-4D97-AF65-F5344CB8AC3E}">
        <p14:creationId xmlns:p14="http://schemas.microsoft.com/office/powerpoint/2010/main" val="3476594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9" name="Rectangle 191">
            <a:extLst>
              <a:ext uri="{FF2B5EF4-FFF2-40B4-BE49-F238E27FC236}">
                <a16:creationId xmlns:a16="http://schemas.microsoft.com/office/drawing/2014/main" xmlns="" id="{7D8E67F2-F753-4E06-8229-4970A67258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0" name="Picture 192">
            <a:extLst>
              <a:ext uri="{FF2B5EF4-FFF2-40B4-BE49-F238E27FC236}">
                <a16:creationId xmlns:a16="http://schemas.microsoft.com/office/drawing/2014/main" xmlns="" id="{2EE1BDFD-564B-44A4-841A-50D6A8E75C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F80C7716-25CC-48DD-9D3F-14F2979FDEFA}"/>
              </a:ext>
            </a:extLst>
          </p:cNvPr>
          <p:cNvSpPr>
            <a:spLocks noGrp="1"/>
          </p:cNvSpPr>
          <p:nvPr>
            <p:ph type="ctrTitle"/>
          </p:nvPr>
        </p:nvSpPr>
        <p:spPr>
          <a:xfrm>
            <a:off x="6094105" y="802955"/>
            <a:ext cx="4977976" cy="1455996"/>
          </a:xfrm>
        </p:spPr>
        <p:txBody>
          <a:bodyPr vert="horz" lIns="91440" tIns="45720" rIns="91440" bIns="45720" rtlCol="0" anchor="ctr">
            <a:normAutofit fontScale="90000"/>
          </a:bodyPr>
          <a:lstStyle/>
          <a:p>
            <a:r>
              <a:rPr lang="en-US" sz="3100">
                <a:solidFill>
                  <a:srgbClr val="000000"/>
                </a:solidFill>
                <a:latin typeface="+mj-lt"/>
              </a:rPr>
              <a:t>How to get involved</a:t>
            </a:r>
            <a:r>
              <a:rPr lang="en-US" sz="3100">
                <a:latin typeface="+mj-lt"/>
                <a:cs typeface="Calibri Light"/>
              </a:rPr>
              <a:t/>
            </a:r>
            <a:br>
              <a:rPr lang="en-US" sz="3100">
                <a:latin typeface="+mj-lt"/>
                <a:cs typeface="Calibri Light"/>
              </a:rPr>
            </a:br>
            <a:r>
              <a:rPr lang="en-US" sz="3100">
                <a:latin typeface="+mj-lt"/>
              </a:rPr>
              <a:t/>
            </a:r>
            <a:br>
              <a:rPr lang="en-US" sz="3100">
                <a:latin typeface="+mj-lt"/>
              </a:rPr>
            </a:br>
            <a:r>
              <a:rPr lang="en-US" sz="3100">
                <a:solidFill>
                  <a:srgbClr val="000000"/>
                </a:solidFill>
                <a:latin typeface="+mj-lt"/>
              </a:rPr>
              <a:t>Here are some ways </a:t>
            </a:r>
            <a:r>
              <a:rPr lang="en-US" sz="3100" err="1">
                <a:solidFill>
                  <a:srgbClr val="000000"/>
                </a:solidFill>
                <a:latin typeface="+mj-lt"/>
              </a:rPr>
              <a:t>MnTech</a:t>
            </a:r>
            <a:r>
              <a:rPr lang="en-US" sz="3100">
                <a:solidFill>
                  <a:srgbClr val="000000"/>
                </a:solidFill>
                <a:latin typeface="+mj-lt"/>
              </a:rPr>
              <a:t> ACE alumni can help</a:t>
            </a:r>
            <a:endParaRPr lang="en-US"/>
          </a:p>
          <a:p>
            <a:endParaRPr lang="en-US" sz="3100">
              <a:solidFill>
                <a:srgbClr val="000000"/>
              </a:solidFill>
              <a:latin typeface="+mj-lt"/>
            </a:endParaRPr>
          </a:p>
        </p:txBody>
      </p:sp>
      <p:sp>
        <p:nvSpPr>
          <p:cNvPr id="271" name="Freeform 60">
            <a:extLst>
              <a:ext uri="{FF2B5EF4-FFF2-40B4-BE49-F238E27FC236}">
                <a16:creationId xmlns:a16="http://schemas.microsoft.com/office/drawing/2014/main" xmlns="" id="{007B8288-68CC-4847-8419-CF535B6B7E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2" name="Freeform 68">
            <a:extLst>
              <a:ext uri="{FF2B5EF4-FFF2-40B4-BE49-F238E27FC236}">
                <a16:creationId xmlns:a16="http://schemas.microsoft.com/office/drawing/2014/main" xmlns="" id="{32BA8EA8-C1B6-4309-B674-F9F399B962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1" name="Picture 140" descr="A picture containing drawing&#10;&#10;Description automatically generated">
            <a:extLst>
              <a:ext uri="{FF2B5EF4-FFF2-40B4-BE49-F238E27FC236}">
                <a16:creationId xmlns:a16="http://schemas.microsoft.com/office/drawing/2014/main" xmlns="" id="{38265AA7-332A-486C-8A04-8F03FF7A6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732" y="4600194"/>
            <a:ext cx="3759105" cy="1220668"/>
          </a:xfrm>
          <a:prstGeom prst="rect">
            <a:avLst/>
          </a:prstGeom>
        </p:spPr>
      </p:pic>
      <p:sp>
        <p:nvSpPr>
          <p:cNvPr id="189" name="TextBox 188">
            <a:extLst>
              <a:ext uri="{FF2B5EF4-FFF2-40B4-BE49-F238E27FC236}">
                <a16:creationId xmlns:a16="http://schemas.microsoft.com/office/drawing/2014/main" xmlns="" id="{7664C86C-ADF4-440E-AB94-0CDD28DD79F0}"/>
              </a:ext>
            </a:extLst>
          </p:cNvPr>
          <p:cNvSpPr txBox="1"/>
          <p:nvPr/>
        </p:nvSpPr>
        <p:spPr>
          <a:xfrm>
            <a:off x="6090574" y="2421682"/>
            <a:ext cx="4977578" cy="363928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457200" indent="-228600">
              <a:lnSpc>
                <a:spcPct val="90000"/>
              </a:lnSpc>
              <a:spcAft>
                <a:spcPts val="600"/>
              </a:spcAft>
              <a:buFont typeface="Arial" panose="020B0604020202020204" pitchFamily="34" charset="0"/>
              <a:buChar char="•"/>
            </a:pPr>
            <a:endParaRPr lang="en-US" sz="2000">
              <a:solidFill>
                <a:srgbClr val="000000"/>
              </a:solidFill>
              <a:cs typeface="Calibri"/>
            </a:endParaRPr>
          </a:p>
        </p:txBody>
      </p:sp>
      <p:graphicFrame>
        <p:nvGraphicFramePr>
          <p:cNvPr id="190" name="Diagram 190">
            <a:extLst>
              <a:ext uri="{FF2B5EF4-FFF2-40B4-BE49-F238E27FC236}">
                <a16:creationId xmlns:a16="http://schemas.microsoft.com/office/drawing/2014/main" xmlns="" id="{D5879E2B-8F07-4CA7-A257-0047352C9B1A}"/>
              </a:ext>
            </a:extLst>
          </p:cNvPr>
          <p:cNvGraphicFramePr/>
          <p:nvPr>
            <p:extLst>
              <p:ext uri="{D42A27DB-BD31-4B8C-83A1-F6EECF244321}">
                <p14:modId xmlns:p14="http://schemas.microsoft.com/office/powerpoint/2010/main" val="2503987877"/>
              </p:ext>
            </p:extLst>
          </p:nvPr>
        </p:nvGraphicFramePr>
        <p:xfrm>
          <a:off x="5463769" y="2210216"/>
          <a:ext cx="6581649" cy="45800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2" name="Picture 6" descr="A picture containing drawing&#10;&#10;Description automatically generated">
            <a:extLst>
              <a:ext uri="{FF2B5EF4-FFF2-40B4-BE49-F238E27FC236}">
                <a16:creationId xmlns:a16="http://schemas.microsoft.com/office/drawing/2014/main" xmlns="" id="{3A3F7533-059F-4628-9A84-4E109DE818E6}"/>
              </a:ext>
            </a:extLst>
          </p:cNvPr>
          <p:cNvPicPr>
            <a:picLocks noChangeAspect="1"/>
          </p:cNvPicPr>
          <p:nvPr/>
        </p:nvPicPr>
        <p:blipFill>
          <a:blip r:embed="rId10"/>
          <a:stretch>
            <a:fillRect/>
          </a:stretch>
        </p:blipFill>
        <p:spPr>
          <a:xfrm>
            <a:off x="2310027" y="506492"/>
            <a:ext cx="2667275" cy="890591"/>
          </a:xfrm>
          <a:prstGeom prst="rect">
            <a:avLst/>
          </a:prstGeom>
        </p:spPr>
      </p:pic>
    </p:spTree>
    <p:extLst>
      <p:ext uri="{BB962C8B-B14F-4D97-AF65-F5344CB8AC3E}">
        <p14:creationId xmlns:p14="http://schemas.microsoft.com/office/powerpoint/2010/main" val="2635008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4" name="Rectangle 256">
            <a:extLst>
              <a:ext uri="{FF2B5EF4-FFF2-40B4-BE49-F238E27FC236}">
                <a16:creationId xmlns:a16="http://schemas.microsoft.com/office/drawing/2014/main" xmlns="" id="{A2F42F6F-FDA2-4441-805F-CF30FBC99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80C7716-25CC-48DD-9D3F-14F2979FDEFA}"/>
              </a:ext>
            </a:extLst>
          </p:cNvPr>
          <p:cNvSpPr>
            <a:spLocks noGrp="1"/>
          </p:cNvSpPr>
          <p:nvPr>
            <p:ph type="ctrTitle"/>
          </p:nvPr>
        </p:nvSpPr>
        <p:spPr>
          <a:xfrm>
            <a:off x="5445299" y="4592325"/>
            <a:ext cx="5946579" cy="1514185"/>
          </a:xfrm>
        </p:spPr>
        <p:txBody>
          <a:bodyPr vert="horz" lIns="91440" tIns="45720" rIns="91440" bIns="45720" rtlCol="0" anchor="t">
            <a:normAutofit/>
          </a:bodyPr>
          <a:lstStyle/>
          <a:p>
            <a:pPr algn="r"/>
            <a:r>
              <a:rPr lang="en-US" sz="4000">
                <a:latin typeface="+mj-lt"/>
              </a:rPr>
              <a:t>Questions</a:t>
            </a:r>
          </a:p>
        </p:txBody>
      </p:sp>
      <p:grpSp>
        <p:nvGrpSpPr>
          <p:cNvPr id="255" name="Group 258">
            <a:extLst>
              <a:ext uri="{FF2B5EF4-FFF2-40B4-BE49-F238E27FC236}">
                <a16:creationId xmlns:a16="http://schemas.microsoft.com/office/drawing/2014/main" xmlns="" id="{18226A8C-7793-4AE1-93F3-C51E771AB9F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448099" y="0"/>
            <a:ext cx="3743596" cy="3921836"/>
            <a:chOff x="8310716" y="0"/>
            <a:chExt cx="3878237" cy="4062888"/>
          </a:xfrm>
        </p:grpSpPr>
        <p:sp>
          <p:nvSpPr>
            <p:cNvPr id="260" name="Freeform: Shape 259">
              <a:extLst>
                <a:ext uri="{FF2B5EF4-FFF2-40B4-BE49-F238E27FC236}">
                  <a16:creationId xmlns:a16="http://schemas.microsoft.com/office/drawing/2014/main" xmlns="" id="{33835AF5-9945-4DCC-B810-B2A76714A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10716" y="1"/>
              <a:ext cx="3878236" cy="4062887"/>
            </a:xfrm>
            <a:custGeom>
              <a:avLst/>
              <a:gdLst>
                <a:gd name="connsiteX0" fmla="*/ 458236 w 3878236"/>
                <a:gd name="connsiteY0" fmla="*/ 0 h 4062887"/>
                <a:gd name="connsiteX1" fmla="*/ 626135 w 3878236"/>
                <a:gd name="connsiteY1" fmla="*/ 0 h 4062887"/>
                <a:gd name="connsiteX2" fmla="*/ 541802 w 3878236"/>
                <a:gd name="connsiteY2" fmla="*/ 96785 h 4062887"/>
                <a:gd name="connsiteX3" fmla="*/ 393588 w 3878236"/>
                <a:gd name="connsiteY3" fmla="*/ 301059 h 4062887"/>
                <a:gd name="connsiteX4" fmla="*/ 267407 w 3878236"/>
                <a:gd name="connsiteY4" fmla="*/ 519085 h 4062887"/>
                <a:gd name="connsiteX5" fmla="*/ 239453 w 3878236"/>
                <a:gd name="connsiteY5" fmla="*/ 575472 h 4062887"/>
                <a:gd name="connsiteX6" fmla="*/ 225864 w 3878236"/>
                <a:gd name="connsiteY6" fmla="*/ 603893 h 4062887"/>
                <a:gd name="connsiteX7" fmla="*/ 212955 w 3878236"/>
                <a:gd name="connsiteY7" fmla="*/ 632590 h 4062887"/>
                <a:gd name="connsiteX8" fmla="*/ 188301 w 3878236"/>
                <a:gd name="connsiteY8" fmla="*/ 690444 h 4062887"/>
                <a:gd name="connsiteX9" fmla="*/ 165201 w 3878236"/>
                <a:gd name="connsiteY9" fmla="*/ 748939 h 4062887"/>
                <a:gd name="connsiteX10" fmla="*/ 90074 w 3878236"/>
                <a:gd name="connsiteY10" fmla="*/ 988511 h 4062887"/>
                <a:gd name="connsiteX11" fmla="*/ 29119 w 3878236"/>
                <a:gd name="connsiteY11" fmla="*/ 1484891 h 4062887"/>
                <a:gd name="connsiteX12" fmla="*/ 54743 w 3878236"/>
                <a:gd name="connsiteY12" fmla="*/ 1732714 h 4062887"/>
                <a:gd name="connsiteX13" fmla="*/ 132976 w 3878236"/>
                <a:gd name="connsiteY13" fmla="*/ 1969719 h 4062887"/>
                <a:gd name="connsiteX14" fmla="*/ 159959 w 3878236"/>
                <a:gd name="connsiteY14" fmla="*/ 2026381 h 4062887"/>
                <a:gd name="connsiteX15" fmla="*/ 189951 w 3878236"/>
                <a:gd name="connsiteY15" fmla="*/ 2081758 h 4062887"/>
                <a:gd name="connsiteX16" fmla="*/ 256439 w 3878236"/>
                <a:gd name="connsiteY16" fmla="*/ 2189121 h 4062887"/>
                <a:gd name="connsiteX17" fmla="*/ 329818 w 3878236"/>
                <a:gd name="connsiteY17" fmla="*/ 2292816 h 4062887"/>
                <a:gd name="connsiteX18" fmla="*/ 408438 w 3878236"/>
                <a:gd name="connsiteY18" fmla="*/ 2393577 h 4062887"/>
                <a:gd name="connsiteX19" fmla="*/ 572086 w 3878236"/>
                <a:gd name="connsiteY19" fmla="*/ 2592900 h 4062887"/>
                <a:gd name="connsiteX20" fmla="*/ 653909 w 3878236"/>
                <a:gd name="connsiteY20" fmla="*/ 2693936 h 4062887"/>
                <a:gd name="connsiteX21" fmla="*/ 733500 w 3878236"/>
                <a:gd name="connsiteY21" fmla="*/ 2796256 h 4062887"/>
                <a:gd name="connsiteX22" fmla="*/ 813091 w 3878236"/>
                <a:gd name="connsiteY22" fmla="*/ 2895093 h 4062887"/>
                <a:gd name="connsiteX23" fmla="*/ 896273 w 3878236"/>
                <a:gd name="connsiteY23" fmla="*/ 2990536 h 4062887"/>
                <a:gd name="connsiteX24" fmla="*/ 1072636 w 3878236"/>
                <a:gd name="connsiteY24" fmla="*/ 3170513 h 4062887"/>
                <a:gd name="connsiteX25" fmla="*/ 1468747 w 3878236"/>
                <a:gd name="connsiteY25" fmla="*/ 3470964 h 4062887"/>
                <a:gd name="connsiteX26" fmla="*/ 1687720 w 3878236"/>
                <a:gd name="connsiteY26" fmla="*/ 3583919 h 4062887"/>
                <a:gd name="connsiteX27" fmla="*/ 1918825 w 3878236"/>
                <a:gd name="connsiteY27" fmla="*/ 3669278 h 4062887"/>
                <a:gd name="connsiteX28" fmla="*/ 2159540 w 3878236"/>
                <a:gd name="connsiteY28" fmla="*/ 3728230 h 4062887"/>
                <a:gd name="connsiteX29" fmla="*/ 2407729 w 3878236"/>
                <a:gd name="connsiteY29" fmla="*/ 3761238 h 4062887"/>
                <a:gd name="connsiteX30" fmla="*/ 2660479 w 3878236"/>
                <a:gd name="connsiteY30" fmla="*/ 3771598 h 4062887"/>
                <a:gd name="connsiteX31" fmla="*/ 2723278 w 3878236"/>
                <a:gd name="connsiteY31" fmla="*/ 3771139 h 4062887"/>
                <a:gd name="connsiteX32" fmla="*/ 2754047 w 3878236"/>
                <a:gd name="connsiteY32" fmla="*/ 3770406 h 4062887"/>
                <a:gd name="connsiteX33" fmla="*/ 2784719 w 3878236"/>
                <a:gd name="connsiteY33" fmla="*/ 3768938 h 4062887"/>
                <a:gd name="connsiteX34" fmla="*/ 2906629 w 3878236"/>
                <a:gd name="connsiteY34" fmla="*/ 3758853 h 4062887"/>
                <a:gd name="connsiteX35" fmla="*/ 3376896 w 3878236"/>
                <a:gd name="connsiteY35" fmla="*/ 3638838 h 4062887"/>
                <a:gd name="connsiteX36" fmla="*/ 3599460 w 3878236"/>
                <a:gd name="connsiteY36" fmla="*/ 3534685 h 4062887"/>
                <a:gd name="connsiteX37" fmla="*/ 3814356 w 3878236"/>
                <a:gd name="connsiteY37" fmla="*/ 3407976 h 4062887"/>
                <a:gd name="connsiteX38" fmla="*/ 3878236 w 3878236"/>
                <a:gd name="connsiteY38" fmla="*/ 3364122 h 4062887"/>
                <a:gd name="connsiteX39" fmla="*/ 3878236 w 3878236"/>
                <a:gd name="connsiteY39" fmla="*/ 3711785 h 4062887"/>
                <a:gd name="connsiteX40" fmla="*/ 3754080 w 3878236"/>
                <a:gd name="connsiteY40" fmla="*/ 3788192 h 4062887"/>
                <a:gd name="connsiteX41" fmla="*/ 3499971 w 3878236"/>
                <a:gd name="connsiteY41" fmla="*/ 3910041 h 4062887"/>
                <a:gd name="connsiteX42" fmla="*/ 2943222 w 3878236"/>
                <a:gd name="connsiteY42" fmla="*/ 4051144 h 4062887"/>
                <a:gd name="connsiteX43" fmla="*/ 2799278 w 3878236"/>
                <a:gd name="connsiteY43" fmla="*/ 4061321 h 4062887"/>
                <a:gd name="connsiteX44" fmla="*/ 2763268 w 3878236"/>
                <a:gd name="connsiteY44" fmla="*/ 4062604 h 4062887"/>
                <a:gd name="connsiteX45" fmla="*/ 2727355 w 3878236"/>
                <a:gd name="connsiteY45" fmla="*/ 4062788 h 4062887"/>
                <a:gd name="connsiteX46" fmla="*/ 2656790 w 3878236"/>
                <a:gd name="connsiteY46" fmla="*/ 4061963 h 4062887"/>
                <a:gd name="connsiteX47" fmla="*/ 2516924 w 3878236"/>
                <a:gd name="connsiteY47" fmla="*/ 4056461 h 4062887"/>
                <a:gd name="connsiteX48" fmla="*/ 2376959 w 3878236"/>
                <a:gd name="connsiteY48" fmla="*/ 4043809 h 4062887"/>
                <a:gd name="connsiteX49" fmla="*/ 2098196 w 3878236"/>
                <a:gd name="connsiteY49" fmla="*/ 3998700 h 4062887"/>
                <a:gd name="connsiteX50" fmla="*/ 1825645 w 3878236"/>
                <a:gd name="connsiteY50" fmla="*/ 3920860 h 4062887"/>
                <a:gd name="connsiteX51" fmla="*/ 1566586 w 3878236"/>
                <a:gd name="connsiteY51" fmla="*/ 3807996 h 4062887"/>
                <a:gd name="connsiteX52" fmla="*/ 1328784 w 3878236"/>
                <a:gd name="connsiteY52" fmla="*/ 3661117 h 4062887"/>
                <a:gd name="connsiteX53" fmla="*/ 930925 w 3878236"/>
                <a:gd name="connsiteY53" fmla="*/ 3291079 h 4062887"/>
                <a:gd name="connsiteX54" fmla="*/ 769122 w 3878236"/>
                <a:gd name="connsiteY54" fmla="*/ 3081303 h 4062887"/>
                <a:gd name="connsiteX55" fmla="*/ 626149 w 3878236"/>
                <a:gd name="connsiteY55" fmla="*/ 2862544 h 4062887"/>
                <a:gd name="connsiteX56" fmla="*/ 559467 w 3878236"/>
                <a:gd name="connsiteY56" fmla="*/ 2753990 h 4062887"/>
                <a:gd name="connsiteX57" fmla="*/ 490165 w 3878236"/>
                <a:gd name="connsiteY57" fmla="*/ 2647269 h 4062887"/>
                <a:gd name="connsiteX58" fmla="*/ 345542 w 3878236"/>
                <a:gd name="connsiteY58" fmla="*/ 2434743 h 4062887"/>
                <a:gd name="connsiteX59" fmla="*/ 274784 w 3878236"/>
                <a:gd name="connsiteY59" fmla="*/ 2326648 h 4062887"/>
                <a:gd name="connsiteX60" fmla="*/ 207422 w 3878236"/>
                <a:gd name="connsiteY60" fmla="*/ 2216167 h 4062887"/>
                <a:gd name="connsiteX61" fmla="*/ 93956 w 3878236"/>
                <a:gd name="connsiteY61" fmla="*/ 1984388 h 4062887"/>
                <a:gd name="connsiteX62" fmla="*/ 22422 w 3878236"/>
                <a:gd name="connsiteY62" fmla="*/ 1738399 h 4062887"/>
                <a:gd name="connsiteX63" fmla="*/ 0 w 3878236"/>
                <a:gd name="connsiteY63" fmla="*/ 1484891 h 4062887"/>
                <a:gd name="connsiteX64" fmla="*/ 200337 w 3878236"/>
                <a:gd name="connsiteY64" fmla="*/ 491671 h 4062887"/>
                <a:gd name="connsiteX65" fmla="*/ 308076 w 3878236"/>
                <a:gd name="connsiteY65" fmla="*/ 256776 h 4062887"/>
                <a:gd name="connsiteX66" fmla="*/ 437072 w 3878236"/>
                <a:gd name="connsiteY66" fmla="*/ 30498 h 40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878236" h="4062887">
                  <a:moveTo>
                    <a:pt x="458236" y="0"/>
                  </a:moveTo>
                  <a:lnTo>
                    <a:pt x="626135" y="0"/>
                  </a:lnTo>
                  <a:lnTo>
                    <a:pt x="541802" y="96785"/>
                  </a:lnTo>
                  <a:cubicBezTo>
                    <a:pt x="489388" y="162616"/>
                    <a:pt x="439790" y="230737"/>
                    <a:pt x="393588" y="301059"/>
                  </a:cubicBezTo>
                  <a:cubicBezTo>
                    <a:pt x="348163" y="371748"/>
                    <a:pt x="305261" y="444179"/>
                    <a:pt x="267407" y="519085"/>
                  </a:cubicBezTo>
                  <a:cubicBezTo>
                    <a:pt x="257604" y="537697"/>
                    <a:pt x="248480" y="556584"/>
                    <a:pt x="239453" y="575472"/>
                  </a:cubicBezTo>
                  <a:lnTo>
                    <a:pt x="225864" y="603893"/>
                  </a:lnTo>
                  <a:lnTo>
                    <a:pt x="212955" y="632590"/>
                  </a:lnTo>
                  <a:cubicBezTo>
                    <a:pt x="204511" y="651753"/>
                    <a:pt x="195969" y="670915"/>
                    <a:pt x="188301" y="690444"/>
                  </a:cubicBezTo>
                  <a:cubicBezTo>
                    <a:pt x="180633" y="709972"/>
                    <a:pt x="172189" y="729227"/>
                    <a:pt x="165201" y="748939"/>
                  </a:cubicBezTo>
                  <a:cubicBezTo>
                    <a:pt x="135305" y="827237"/>
                    <a:pt x="109971" y="907186"/>
                    <a:pt x="90074" y="988511"/>
                  </a:cubicBezTo>
                  <a:cubicBezTo>
                    <a:pt x="49696" y="1150792"/>
                    <a:pt x="29022" y="1317842"/>
                    <a:pt x="29119" y="1484891"/>
                  </a:cubicBezTo>
                  <a:cubicBezTo>
                    <a:pt x="29604" y="1568141"/>
                    <a:pt x="37855" y="1651207"/>
                    <a:pt x="54743" y="1732714"/>
                  </a:cubicBezTo>
                  <a:cubicBezTo>
                    <a:pt x="72506" y="1814039"/>
                    <a:pt x="98227" y="1893621"/>
                    <a:pt x="132976" y="1969719"/>
                  </a:cubicBezTo>
                  <a:cubicBezTo>
                    <a:pt x="141226" y="1988882"/>
                    <a:pt x="150835" y="2007585"/>
                    <a:pt x="159959" y="2026381"/>
                  </a:cubicBezTo>
                  <a:cubicBezTo>
                    <a:pt x="169860" y="2044901"/>
                    <a:pt x="179274" y="2063604"/>
                    <a:pt x="189951" y="2081758"/>
                  </a:cubicBezTo>
                  <a:cubicBezTo>
                    <a:pt x="210334" y="2118432"/>
                    <a:pt x="233046" y="2154006"/>
                    <a:pt x="256439" y="2189121"/>
                  </a:cubicBezTo>
                  <a:cubicBezTo>
                    <a:pt x="279734" y="2224328"/>
                    <a:pt x="304679" y="2258617"/>
                    <a:pt x="329818" y="2292816"/>
                  </a:cubicBezTo>
                  <a:cubicBezTo>
                    <a:pt x="355345" y="2326740"/>
                    <a:pt x="381844" y="2360204"/>
                    <a:pt x="408438" y="2393577"/>
                  </a:cubicBezTo>
                  <a:cubicBezTo>
                    <a:pt x="461725" y="2460416"/>
                    <a:pt x="517440" y="2525879"/>
                    <a:pt x="572086" y="2592900"/>
                  </a:cubicBezTo>
                  <a:cubicBezTo>
                    <a:pt x="599554" y="2626273"/>
                    <a:pt x="626926" y="2659921"/>
                    <a:pt x="653909" y="2693936"/>
                  </a:cubicBezTo>
                  <a:cubicBezTo>
                    <a:pt x="680796" y="2727676"/>
                    <a:pt x="707487" y="2763525"/>
                    <a:pt x="733500" y="2796256"/>
                  </a:cubicBezTo>
                  <a:cubicBezTo>
                    <a:pt x="759319" y="2829813"/>
                    <a:pt x="786399" y="2862362"/>
                    <a:pt x="813091" y="2895093"/>
                  </a:cubicBezTo>
                  <a:cubicBezTo>
                    <a:pt x="840560" y="2927274"/>
                    <a:pt x="867834" y="2959455"/>
                    <a:pt x="896273" y="2990536"/>
                  </a:cubicBezTo>
                  <a:cubicBezTo>
                    <a:pt x="952764" y="3053066"/>
                    <a:pt x="1011486" y="3113302"/>
                    <a:pt x="1072636" y="3170513"/>
                  </a:cubicBezTo>
                  <a:cubicBezTo>
                    <a:pt x="1195128" y="3284660"/>
                    <a:pt x="1327328" y="3386522"/>
                    <a:pt x="1468747" y="3470964"/>
                  </a:cubicBezTo>
                  <a:cubicBezTo>
                    <a:pt x="1539603" y="3512956"/>
                    <a:pt x="1612303" y="3551463"/>
                    <a:pt x="1687720" y="3583919"/>
                  </a:cubicBezTo>
                  <a:cubicBezTo>
                    <a:pt x="1762652" y="3617292"/>
                    <a:pt x="1840010" y="3645440"/>
                    <a:pt x="1918825" y="3669278"/>
                  </a:cubicBezTo>
                  <a:cubicBezTo>
                    <a:pt x="1997640" y="3693207"/>
                    <a:pt x="2078007" y="3712553"/>
                    <a:pt x="2159540" y="3728230"/>
                  </a:cubicBezTo>
                  <a:cubicBezTo>
                    <a:pt x="2241170" y="3743633"/>
                    <a:pt x="2324158" y="3754177"/>
                    <a:pt x="2407729" y="3761238"/>
                  </a:cubicBezTo>
                  <a:cubicBezTo>
                    <a:pt x="2491299" y="3768389"/>
                    <a:pt x="2575743" y="3771506"/>
                    <a:pt x="2660479" y="3771598"/>
                  </a:cubicBezTo>
                  <a:cubicBezTo>
                    <a:pt x="2681638" y="3771598"/>
                    <a:pt x="2703089" y="3771964"/>
                    <a:pt x="2723278" y="3771139"/>
                  </a:cubicBezTo>
                  <a:lnTo>
                    <a:pt x="2754047" y="3770406"/>
                  </a:lnTo>
                  <a:lnTo>
                    <a:pt x="2784719" y="3768938"/>
                  </a:lnTo>
                  <a:cubicBezTo>
                    <a:pt x="2825582" y="3767197"/>
                    <a:pt x="2866251" y="3763346"/>
                    <a:pt x="2906629" y="3758853"/>
                  </a:cubicBezTo>
                  <a:cubicBezTo>
                    <a:pt x="3068334" y="3740150"/>
                    <a:pt x="3225672" y="3699166"/>
                    <a:pt x="3376896" y="3638838"/>
                  </a:cubicBezTo>
                  <a:cubicBezTo>
                    <a:pt x="3452702" y="3608949"/>
                    <a:pt x="3526664" y="3573467"/>
                    <a:pt x="3599460" y="3534685"/>
                  </a:cubicBezTo>
                  <a:cubicBezTo>
                    <a:pt x="3672354" y="3496085"/>
                    <a:pt x="3743888" y="3453269"/>
                    <a:pt x="3814356" y="3407976"/>
                  </a:cubicBezTo>
                  <a:lnTo>
                    <a:pt x="3878236" y="3364122"/>
                  </a:lnTo>
                  <a:lnTo>
                    <a:pt x="3878236" y="3711785"/>
                  </a:lnTo>
                  <a:lnTo>
                    <a:pt x="3754080" y="3788192"/>
                  </a:lnTo>
                  <a:cubicBezTo>
                    <a:pt x="3672450" y="3832843"/>
                    <a:pt x="3588007" y="3874284"/>
                    <a:pt x="3499971" y="3910041"/>
                  </a:cubicBezTo>
                  <a:cubicBezTo>
                    <a:pt x="3324482" y="3982472"/>
                    <a:pt x="3134920" y="4030882"/>
                    <a:pt x="2943222" y="4051144"/>
                  </a:cubicBezTo>
                  <a:cubicBezTo>
                    <a:pt x="2895272" y="4055911"/>
                    <a:pt x="2847227" y="4059763"/>
                    <a:pt x="2799278" y="4061321"/>
                  </a:cubicBezTo>
                  <a:lnTo>
                    <a:pt x="2763268" y="4062604"/>
                  </a:lnTo>
                  <a:lnTo>
                    <a:pt x="2727355" y="4062788"/>
                  </a:lnTo>
                  <a:cubicBezTo>
                    <a:pt x="2703089" y="4063155"/>
                    <a:pt x="2680085" y="4062421"/>
                    <a:pt x="2656790" y="4061963"/>
                  </a:cubicBezTo>
                  <a:cubicBezTo>
                    <a:pt x="2610297" y="4061413"/>
                    <a:pt x="2563514" y="4058754"/>
                    <a:pt x="2516924" y="4056461"/>
                  </a:cubicBezTo>
                  <a:cubicBezTo>
                    <a:pt x="2470237" y="4052795"/>
                    <a:pt x="2423549" y="4049402"/>
                    <a:pt x="2376959" y="4043809"/>
                  </a:cubicBezTo>
                  <a:cubicBezTo>
                    <a:pt x="2283683" y="4033265"/>
                    <a:pt x="2190503" y="4018871"/>
                    <a:pt x="2098196" y="3998700"/>
                  </a:cubicBezTo>
                  <a:cubicBezTo>
                    <a:pt x="2005891" y="3978530"/>
                    <a:pt x="1914652" y="3952583"/>
                    <a:pt x="1825645" y="3920860"/>
                  </a:cubicBezTo>
                  <a:cubicBezTo>
                    <a:pt x="1736639" y="3889045"/>
                    <a:pt x="1649963" y="3851089"/>
                    <a:pt x="1566586" y="3807996"/>
                  </a:cubicBezTo>
                  <a:cubicBezTo>
                    <a:pt x="1483501" y="3764263"/>
                    <a:pt x="1403716" y="3715395"/>
                    <a:pt x="1328784" y="3661117"/>
                  </a:cubicBezTo>
                  <a:cubicBezTo>
                    <a:pt x="1178337" y="3553113"/>
                    <a:pt x="1046527" y="3426497"/>
                    <a:pt x="930925" y="3291079"/>
                  </a:cubicBezTo>
                  <a:cubicBezTo>
                    <a:pt x="873367" y="3223048"/>
                    <a:pt x="819789" y="3152818"/>
                    <a:pt x="769122" y="3081303"/>
                  </a:cubicBezTo>
                  <a:cubicBezTo>
                    <a:pt x="718358" y="3009790"/>
                    <a:pt x="670992" y="2936717"/>
                    <a:pt x="626149" y="2862544"/>
                  </a:cubicBezTo>
                  <a:cubicBezTo>
                    <a:pt x="603243" y="2825046"/>
                    <a:pt x="582277" y="2789930"/>
                    <a:pt x="559467" y="2753990"/>
                  </a:cubicBezTo>
                  <a:cubicBezTo>
                    <a:pt x="536852" y="2718325"/>
                    <a:pt x="513849" y="2682660"/>
                    <a:pt x="490165" y="2647269"/>
                  </a:cubicBezTo>
                  <a:lnTo>
                    <a:pt x="345542" y="2434743"/>
                  </a:lnTo>
                  <a:cubicBezTo>
                    <a:pt x="321567" y="2398987"/>
                    <a:pt x="297884" y="2363046"/>
                    <a:pt x="274784" y="2326648"/>
                  </a:cubicBezTo>
                  <a:cubicBezTo>
                    <a:pt x="251682" y="2290248"/>
                    <a:pt x="228776" y="2253759"/>
                    <a:pt x="207422" y="2216167"/>
                  </a:cubicBezTo>
                  <a:cubicBezTo>
                    <a:pt x="164618" y="2141353"/>
                    <a:pt x="125308" y="2064338"/>
                    <a:pt x="93956" y="1984388"/>
                  </a:cubicBezTo>
                  <a:cubicBezTo>
                    <a:pt x="62023" y="1904715"/>
                    <a:pt x="38340" y="1822107"/>
                    <a:pt x="22422" y="1738399"/>
                  </a:cubicBezTo>
                  <a:cubicBezTo>
                    <a:pt x="7183" y="1654692"/>
                    <a:pt x="0" y="1569700"/>
                    <a:pt x="0" y="1484891"/>
                  </a:cubicBezTo>
                  <a:cubicBezTo>
                    <a:pt x="1262" y="1146758"/>
                    <a:pt x="70468" y="809542"/>
                    <a:pt x="200337" y="491671"/>
                  </a:cubicBezTo>
                  <a:cubicBezTo>
                    <a:pt x="232950" y="412273"/>
                    <a:pt x="268280" y="333607"/>
                    <a:pt x="308076" y="256776"/>
                  </a:cubicBezTo>
                  <a:cubicBezTo>
                    <a:pt x="347290" y="179668"/>
                    <a:pt x="390482" y="104213"/>
                    <a:pt x="437072" y="3049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60">
              <a:extLst>
                <a:ext uri="{FF2B5EF4-FFF2-40B4-BE49-F238E27FC236}">
                  <a16:creationId xmlns:a16="http://schemas.microsoft.com/office/drawing/2014/main" xmlns="" id="{95D01A87-EFF2-48AC-9C6B-C4653A804F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29928" y="0"/>
              <a:ext cx="3859024" cy="3823730"/>
            </a:xfrm>
            <a:custGeom>
              <a:avLst/>
              <a:gdLst>
                <a:gd name="connsiteX0" fmla="*/ 517815 w 3859024"/>
                <a:gd name="connsiteY0" fmla="*/ 0 h 3823730"/>
                <a:gd name="connsiteX1" fmla="*/ 810951 w 3859024"/>
                <a:gd name="connsiteY1" fmla="*/ 0 h 3823730"/>
                <a:gd name="connsiteX2" fmla="*/ 657209 w 3859024"/>
                <a:gd name="connsiteY2" fmla="*/ 169897 h 3823730"/>
                <a:gd name="connsiteX3" fmla="*/ 398052 w 3859024"/>
                <a:gd name="connsiteY3" fmla="*/ 551580 h 3823730"/>
                <a:gd name="connsiteX4" fmla="*/ 222175 w 3859024"/>
                <a:gd name="connsiteY4" fmla="*/ 973513 h 3823730"/>
                <a:gd name="connsiteX5" fmla="*/ 158212 w 3859024"/>
                <a:gd name="connsiteY5" fmla="*/ 1423317 h 3823730"/>
                <a:gd name="connsiteX6" fmla="*/ 185195 w 3859024"/>
                <a:gd name="connsiteY6" fmla="*/ 1643544 h 3823730"/>
                <a:gd name="connsiteX7" fmla="*/ 264883 w 3859024"/>
                <a:gd name="connsiteY7" fmla="*/ 1849559 h 3823730"/>
                <a:gd name="connsiteX8" fmla="*/ 320500 w 3859024"/>
                <a:gd name="connsiteY8" fmla="*/ 1946562 h 3823730"/>
                <a:gd name="connsiteX9" fmla="*/ 384367 w 3859024"/>
                <a:gd name="connsiteY9" fmla="*/ 2040447 h 3823730"/>
                <a:gd name="connsiteX10" fmla="*/ 531902 w 3859024"/>
                <a:gd name="connsiteY10" fmla="*/ 2221891 h 3823730"/>
                <a:gd name="connsiteX11" fmla="*/ 691569 w 3859024"/>
                <a:gd name="connsiteY11" fmla="*/ 2404710 h 3823730"/>
                <a:gd name="connsiteX12" fmla="*/ 770966 w 3859024"/>
                <a:gd name="connsiteY12" fmla="*/ 2500153 h 3823730"/>
                <a:gd name="connsiteX13" fmla="*/ 809112 w 3859024"/>
                <a:gd name="connsiteY13" fmla="*/ 2547004 h 3823730"/>
                <a:gd name="connsiteX14" fmla="*/ 846480 w 3859024"/>
                <a:gd name="connsiteY14" fmla="*/ 2591838 h 3823730"/>
                <a:gd name="connsiteX15" fmla="*/ 1167563 w 3859024"/>
                <a:gd name="connsiteY15" fmla="*/ 2923186 h 3823730"/>
                <a:gd name="connsiteX16" fmla="*/ 1338296 w 3859024"/>
                <a:gd name="connsiteY16" fmla="*/ 3072266 h 3823730"/>
                <a:gd name="connsiteX17" fmla="*/ 1517085 w 3859024"/>
                <a:gd name="connsiteY17" fmla="*/ 3209700 h 3823730"/>
                <a:gd name="connsiteX18" fmla="*/ 1916496 w 3859024"/>
                <a:gd name="connsiteY18" fmla="*/ 3427085 h 3823730"/>
                <a:gd name="connsiteX19" fmla="*/ 2139934 w 3859024"/>
                <a:gd name="connsiteY19" fmla="*/ 3488513 h 3823730"/>
                <a:gd name="connsiteX20" fmla="*/ 2197200 w 3859024"/>
                <a:gd name="connsiteY20" fmla="*/ 3499332 h 3823730"/>
                <a:gd name="connsiteX21" fmla="*/ 2254952 w 3859024"/>
                <a:gd name="connsiteY21" fmla="*/ 3508409 h 3823730"/>
                <a:gd name="connsiteX22" fmla="*/ 2371524 w 3859024"/>
                <a:gd name="connsiteY22" fmla="*/ 3521428 h 3823730"/>
                <a:gd name="connsiteX23" fmla="*/ 2430150 w 3859024"/>
                <a:gd name="connsiteY23" fmla="*/ 3525646 h 3823730"/>
                <a:gd name="connsiteX24" fmla="*/ 2488970 w 3859024"/>
                <a:gd name="connsiteY24" fmla="*/ 3528580 h 3823730"/>
                <a:gd name="connsiteX25" fmla="*/ 2547984 w 3859024"/>
                <a:gd name="connsiteY25" fmla="*/ 3529863 h 3823730"/>
                <a:gd name="connsiteX26" fmla="*/ 2607095 w 3859024"/>
                <a:gd name="connsiteY26" fmla="*/ 3529589 h 3823730"/>
                <a:gd name="connsiteX27" fmla="*/ 2636698 w 3859024"/>
                <a:gd name="connsiteY27" fmla="*/ 3529313 h 3823730"/>
                <a:gd name="connsiteX28" fmla="*/ 2665235 w 3859024"/>
                <a:gd name="connsiteY28" fmla="*/ 3528121 h 3823730"/>
                <a:gd name="connsiteX29" fmla="*/ 2693674 w 3859024"/>
                <a:gd name="connsiteY29" fmla="*/ 3526746 h 3823730"/>
                <a:gd name="connsiteX30" fmla="*/ 2722016 w 3859024"/>
                <a:gd name="connsiteY30" fmla="*/ 3524546 h 3823730"/>
                <a:gd name="connsiteX31" fmla="*/ 2834415 w 3859024"/>
                <a:gd name="connsiteY31" fmla="*/ 3511435 h 3823730"/>
                <a:gd name="connsiteX32" fmla="*/ 3262556 w 3859024"/>
                <a:gd name="connsiteY32" fmla="*/ 3378675 h 3823730"/>
                <a:gd name="connsiteX33" fmla="*/ 3658086 w 3859024"/>
                <a:gd name="connsiteY33" fmla="*/ 3145979 h 3823730"/>
                <a:gd name="connsiteX34" fmla="*/ 3753983 w 3859024"/>
                <a:gd name="connsiteY34" fmla="*/ 3077583 h 3823730"/>
                <a:gd name="connsiteX35" fmla="*/ 3849881 w 3859024"/>
                <a:gd name="connsiteY35" fmla="*/ 3006894 h 3823730"/>
                <a:gd name="connsiteX36" fmla="*/ 3859024 w 3859024"/>
                <a:gd name="connsiteY36" fmla="*/ 2999988 h 3823730"/>
                <a:gd name="connsiteX37" fmla="*/ 3859024 w 3859024"/>
                <a:gd name="connsiteY37" fmla="*/ 3461786 h 3823730"/>
                <a:gd name="connsiteX38" fmla="*/ 3652845 w 3859024"/>
                <a:gd name="connsiteY38" fmla="*/ 3578823 h 3823730"/>
                <a:gd name="connsiteX39" fmla="*/ 3408248 w 3859024"/>
                <a:gd name="connsiteY39" fmla="*/ 3688569 h 3823730"/>
                <a:gd name="connsiteX40" fmla="*/ 2875958 w 3859024"/>
                <a:gd name="connsiteY40" fmla="*/ 3814819 h 3823730"/>
                <a:gd name="connsiteX41" fmla="*/ 2738905 w 3859024"/>
                <a:gd name="connsiteY41" fmla="*/ 3822979 h 3823730"/>
                <a:gd name="connsiteX42" fmla="*/ 2704642 w 3859024"/>
                <a:gd name="connsiteY42" fmla="*/ 3823712 h 3823730"/>
                <a:gd name="connsiteX43" fmla="*/ 2670476 w 3859024"/>
                <a:gd name="connsiteY43" fmla="*/ 3823529 h 3823730"/>
                <a:gd name="connsiteX44" fmla="*/ 2636408 w 3859024"/>
                <a:gd name="connsiteY44" fmla="*/ 3823162 h 3823730"/>
                <a:gd name="connsiteX45" fmla="*/ 2603310 w 3859024"/>
                <a:gd name="connsiteY45" fmla="*/ 3821971 h 3823730"/>
                <a:gd name="connsiteX46" fmla="*/ 2338911 w 3859024"/>
                <a:gd name="connsiteY46" fmla="*/ 3802074 h 3823730"/>
                <a:gd name="connsiteX47" fmla="*/ 2076164 w 3859024"/>
                <a:gd name="connsiteY47" fmla="*/ 3758250 h 3823730"/>
                <a:gd name="connsiteX48" fmla="*/ 1818075 w 3859024"/>
                <a:gd name="connsiteY48" fmla="*/ 3689578 h 3823730"/>
                <a:gd name="connsiteX49" fmla="*/ 1324027 w 3859024"/>
                <a:gd name="connsiteY49" fmla="*/ 3483104 h 3823730"/>
                <a:gd name="connsiteX50" fmla="*/ 907727 w 3859024"/>
                <a:gd name="connsiteY50" fmla="*/ 3161658 h 3823730"/>
                <a:gd name="connsiteX51" fmla="*/ 738935 w 3859024"/>
                <a:gd name="connsiteY51" fmla="*/ 2968204 h 3823730"/>
                <a:gd name="connsiteX52" fmla="*/ 591498 w 3859024"/>
                <a:gd name="connsiteY52" fmla="*/ 2763380 h 3823730"/>
                <a:gd name="connsiteX53" fmla="*/ 557041 w 3859024"/>
                <a:gd name="connsiteY53" fmla="*/ 2711212 h 3823730"/>
                <a:gd name="connsiteX54" fmla="*/ 524137 w 3859024"/>
                <a:gd name="connsiteY54" fmla="*/ 2660602 h 3823730"/>
                <a:gd name="connsiteX55" fmla="*/ 459202 w 3859024"/>
                <a:gd name="connsiteY55" fmla="*/ 2562498 h 3823730"/>
                <a:gd name="connsiteX56" fmla="*/ 324673 w 3859024"/>
                <a:gd name="connsiteY56" fmla="*/ 2362077 h 3823730"/>
                <a:gd name="connsiteX57" fmla="*/ 193348 w 3859024"/>
                <a:gd name="connsiteY57" fmla="*/ 2150193 h 3823730"/>
                <a:gd name="connsiteX58" fmla="*/ 134141 w 3859024"/>
                <a:gd name="connsiteY58" fmla="*/ 2037880 h 3823730"/>
                <a:gd name="connsiteX59" fmla="*/ 83862 w 3859024"/>
                <a:gd name="connsiteY59" fmla="*/ 1920339 h 3823730"/>
                <a:gd name="connsiteX60" fmla="*/ 45329 w 3859024"/>
                <a:gd name="connsiteY60" fmla="*/ 1798399 h 3823730"/>
                <a:gd name="connsiteX61" fmla="*/ 30963 w 3859024"/>
                <a:gd name="connsiteY61" fmla="*/ 1736238 h 3823730"/>
                <a:gd name="connsiteX62" fmla="*/ 24655 w 3859024"/>
                <a:gd name="connsiteY62" fmla="*/ 1705064 h 3823730"/>
                <a:gd name="connsiteX63" fmla="*/ 19413 w 3859024"/>
                <a:gd name="connsiteY63" fmla="*/ 1673800 h 3823730"/>
                <a:gd name="connsiteX64" fmla="*/ 0 w 3859024"/>
                <a:gd name="connsiteY64" fmla="*/ 1423317 h 3823730"/>
                <a:gd name="connsiteX65" fmla="*/ 53870 w 3859024"/>
                <a:gd name="connsiteY65" fmla="*/ 935280 h 3823730"/>
                <a:gd name="connsiteX66" fmla="*/ 215770 w 3859024"/>
                <a:gd name="connsiteY66" fmla="*/ 467689 h 3823730"/>
                <a:gd name="connsiteX67" fmla="*/ 480592 w 3859024"/>
                <a:gd name="connsiteY67" fmla="*/ 43968 h 382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859024" h="3823730">
                  <a:moveTo>
                    <a:pt x="517815" y="0"/>
                  </a:moveTo>
                  <a:lnTo>
                    <a:pt x="810951" y="0"/>
                  </a:lnTo>
                  <a:lnTo>
                    <a:pt x="657209" y="169897"/>
                  </a:lnTo>
                  <a:cubicBezTo>
                    <a:pt x="558303" y="289087"/>
                    <a:pt x="471043" y="416896"/>
                    <a:pt x="398052" y="551580"/>
                  </a:cubicBezTo>
                  <a:cubicBezTo>
                    <a:pt x="325062" y="686173"/>
                    <a:pt x="264301" y="827092"/>
                    <a:pt x="222175" y="973513"/>
                  </a:cubicBezTo>
                  <a:cubicBezTo>
                    <a:pt x="179954" y="1119567"/>
                    <a:pt x="158114" y="1271396"/>
                    <a:pt x="158212" y="1423317"/>
                  </a:cubicBezTo>
                  <a:cubicBezTo>
                    <a:pt x="159085" y="1497949"/>
                    <a:pt x="166850" y="1572030"/>
                    <a:pt x="185195" y="1643544"/>
                  </a:cubicBezTo>
                  <a:cubicBezTo>
                    <a:pt x="203249" y="1715150"/>
                    <a:pt x="231300" y="1783638"/>
                    <a:pt x="264883" y="1849559"/>
                  </a:cubicBezTo>
                  <a:cubicBezTo>
                    <a:pt x="281869" y="1882474"/>
                    <a:pt x="300700" y="1914747"/>
                    <a:pt x="320500" y="1946562"/>
                  </a:cubicBezTo>
                  <a:cubicBezTo>
                    <a:pt x="340592" y="1978284"/>
                    <a:pt x="362043" y="2009549"/>
                    <a:pt x="384367" y="2040447"/>
                  </a:cubicBezTo>
                  <a:cubicBezTo>
                    <a:pt x="429598" y="2102059"/>
                    <a:pt x="479876" y="2161837"/>
                    <a:pt x="531902" y="2221891"/>
                  </a:cubicBezTo>
                  <a:cubicBezTo>
                    <a:pt x="583927" y="2282036"/>
                    <a:pt x="638282" y="2342181"/>
                    <a:pt x="691569" y="2404710"/>
                  </a:cubicBezTo>
                  <a:cubicBezTo>
                    <a:pt x="718261" y="2435882"/>
                    <a:pt x="744662" y="2467788"/>
                    <a:pt x="770966" y="2500153"/>
                  </a:cubicBezTo>
                  <a:lnTo>
                    <a:pt x="809112" y="2547004"/>
                  </a:lnTo>
                  <a:cubicBezTo>
                    <a:pt x="821632" y="2561949"/>
                    <a:pt x="833571" y="2577261"/>
                    <a:pt x="846480" y="2591838"/>
                  </a:cubicBezTo>
                  <a:cubicBezTo>
                    <a:pt x="947232" y="2710478"/>
                    <a:pt x="1056523" y="2819674"/>
                    <a:pt x="1167563" y="2923186"/>
                  </a:cubicBezTo>
                  <a:cubicBezTo>
                    <a:pt x="1223374" y="2974713"/>
                    <a:pt x="1280155" y="3024498"/>
                    <a:pt x="1338296" y="3072266"/>
                  </a:cubicBezTo>
                  <a:cubicBezTo>
                    <a:pt x="1396436" y="3120033"/>
                    <a:pt x="1455644" y="3166242"/>
                    <a:pt x="1517085" y="3209700"/>
                  </a:cubicBezTo>
                  <a:cubicBezTo>
                    <a:pt x="1639480" y="3296801"/>
                    <a:pt x="1771485" y="3374641"/>
                    <a:pt x="1916496" y="3427085"/>
                  </a:cubicBezTo>
                  <a:cubicBezTo>
                    <a:pt x="1988808" y="3453307"/>
                    <a:pt x="2063740" y="3473385"/>
                    <a:pt x="2139934" y="3488513"/>
                  </a:cubicBezTo>
                  <a:cubicBezTo>
                    <a:pt x="2159055" y="3492089"/>
                    <a:pt x="2177982" y="3496216"/>
                    <a:pt x="2197200" y="3499332"/>
                  </a:cubicBezTo>
                  <a:lnTo>
                    <a:pt x="2254952" y="3508409"/>
                  </a:lnTo>
                  <a:cubicBezTo>
                    <a:pt x="2293680" y="3513268"/>
                    <a:pt x="2332409" y="3518403"/>
                    <a:pt x="2371524" y="3521428"/>
                  </a:cubicBezTo>
                  <a:cubicBezTo>
                    <a:pt x="2391034" y="3523170"/>
                    <a:pt x="2410544" y="3524821"/>
                    <a:pt x="2430150" y="3525646"/>
                  </a:cubicBezTo>
                  <a:cubicBezTo>
                    <a:pt x="2449757" y="3526562"/>
                    <a:pt x="2469266" y="3528029"/>
                    <a:pt x="2488970" y="3528580"/>
                  </a:cubicBezTo>
                  <a:lnTo>
                    <a:pt x="2547984" y="3529863"/>
                  </a:lnTo>
                  <a:cubicBezTo>
                    <a:pt x="2567590" y="3530321"/>
                    <a:pt x="2587391" y="3529680"/>
                    <a:pt x="2607095" y="3529589"/>
                  </a:cubicBezTo>
                  <a:lnTo>
                    <a:pt x="2636698" y="3529313"/>
                  </a:lnTo>
                  <a:cubicBezTo>
                    <a:pt x="2646308" y="3529038"/>
                    <a:pt x="2655723" y="3528489"/>
                    <a:pt x="2665235" y="3528121"/>
                  </a:cubicBezTo>
                  <a:cubicBezTo>
                    <a:pt x="2674747" y="3527663"/>
                    <a:pt x="2684260" y="3527388"/>
                    <a:pt x="2693674" y="3526746"/>
                  </a:cubicBezTo>
                  <a:lnTo>
                    <a:pt x="2722016" y="3524546"/>
                  </a:lnTo>
                  <a:cubicBezTo>
                    <a:pt x="2759774" y="3521703"/>
                    <a:pt x="2797240" y="3516936"/>
                    <a:pt x="2834415" y="3511435"/>
                  </a:cubicBezTo>
                  <a:cubicBezTo>
                    <a:pt x="2983212" y="3488147"/>
                    <a:pt x="3126281" y="3442580"/>
                    <a:pt x="3262556" y="3378675"/>
                  </a:cubicBezTo>
                  <a:cubicBezTo>
                    <a:pt x="3399318" y="3315505"/>
                    <a:pt x="3529478" y="3234639"/>
                    <a:pt x="3658086" y="3145979"/>
                  </a:cubicBezTo>
                  <a:cubicBezTo>
                    <a:pt x="3690214" y="3123884"/>
                    <a:pt x="3722147" y="3100779"/>
                    <a:pt x="3753983" y="3077583"/>
                  </a:cubicBezTo>
                  <a:cubicBezTo>
                    <a:pt x="3786014" y="3054387"/>
                    <a:pt x="3817948" y="3030824"/>
                    <a:pt x="3849881" y="3006894"/>
                  </a:cubicBezTo>
                  <a:lnTo>
                    <a:pt x="3859024" y="2999988"/>
                  </a:lnTo>
                  <a:lnTo>
                    <a:pt x="3859024" y="3461786"/>
                  </a:lnTo>
                  <a:lnTo>
                    <a:pt x="3652845" y="3578823"/>
                  </a:lnTo>
                  <a:cubicBezTo>
                    <a:pt x="3574224" y="3619073"/>
                    <a:pt x="3492886" y="3656479"/>
                    <a:pt x="3408248" y="3688569"/>
                  </a:cubicBezTo>
                  <a:cubicBezTo>
                    <a:pt x="3239748" y="3753666"/>
                    <a:pt x="3058726" y="3797582"/>
                    <a:pt x="2875958" y="3814819"/>
                  </a:cubicBezTo>
                  <a:cubicBezTo>
                    <a:pt x="2830241" y="3818945"/>
                    <a:pt x="2784525" y="3822062"/>
                    <a:pt x="2738905" y="3822979"/>
                  </a:cubicBezTo>
                  <a:lnTo>
                    <a:pt x="2704642" y="3823712"/>
                  </a:lnTo>
                  <a:cubicBezTo>
                    <a:pt x="2693286" y="3823804"/>
                    <a:pt x="2681833" y="3823529"/>
                    <a:pt x="2670476" y="3823529"/>
                  </a:cubicBezTo>
                  <a:lnTo>
                    <a:pt x="2636408" y="3823162"/>
                  </a:lnTo>
                  <a:lnTo>
                    <a:pt x="2603310" y="3821971"/>
                  </a:lnTo>
                  <a:cubicBezTo>
                    <a:pt x="2515176" y="3819311"/>
                    <a:pt x="2426850" y="3812711"/>
                    <a:pt x="2338911" y="3802074"/>
                  </a:cubicBezTo>
                  <a:cubicBezTo>
                    <a:pt x="2250876" y="3791990"/>
                    <a:pt x="2163034" y="3777503"/>
                    <a:pt x="2076164" y="3758250"/>
                  </a:cubicBezTo>
                  <a:cubicBezTo>
                    <a:pt x="1989390" y="3738813"/>
                    <a:pt x="1903295" y="3715799"/>
                    <a:pt x="1818075" y="3689578"/>
                  </a:cubicBezTo>
                  <a:cubicBezTo>
                    <a:pt x="1647925" y="3636676"/>
                    <a:pt x="1479715" y="3570846"/>
                    <a:pt x="1324027" y="3483104"/>
                  </a:cubicBezTo>
                  <a:cubicBezTo>
                    <a:pt x="1168242" y="3395545"/>
                    <a:pt x="1029152" y="3284515"/>
                    <a:pt x="907727" y="3161658"/>
                  </a:cubicBezTo>
                  <a:cubicBezTo>
                    <a:pt x="846675" y="3100321"/>
                    <a:pt x="791155" y="3035041"/>
                    <a:pt x="738935" y="2968204"/>
                  </a:cubicBezTo>
                  <a:cubicBezTo>
                    <a:pt x="687008" y="2901090"/>
                    <a:pt x="637602" y="2832969"/>
                    <a:pt x="591498" y="2763380"/>
                  </a:cubicBezTo>
                  <a:cubicBezTo>
                    <a:pt x="579656" y="2746143"/>
                    <a:pt x="568494" y="2728631"/>
                    <a:pt x="557041" y="2711212"/>
                  </a:cubicBezTo>
                  <a:lnTo>
                    <a:pt x="524137" y="2660602"/>
                  </a:lnTo>
                  <a:cubicBezTo>
                    <a:pt x="503074" y="2627871"/>
                    <a:pt x="481236" y="2595414"/>
                    <a:pt x="459202" y="2562498"/>
                  </a:cubicBezTo>
                  <a:lnTo>
                    <a:pt x="324673" y="2362077"/>
                  </a:lnTo>
                  <a:cubicBezTo>
                    <a:pt x="279540" y="2293772"/>
                    <a:pt x="234988" y="2223449"/>
                    <a:pt x="193348" y="2150193"/>
                  </a:cubicBezTo>
                  <a:cubicBezTo>
                    <a:pt x="172576" y="2113519"/>
                    <a:pt x="152485" y="2076203"/>
                    <a:pt x="134141" y="2037880"/>
                  </a:cubicBezTo>
                  <a:cubicBezTo>
                    <a:pt x="115893" y="1999464"/>
                    <a:pt x="98907" y="1960315"/>
                    <a:pt x="83862" y="1920339"/>
                  </a:cubicBezTo>
                  <a:cubicBezTo>
                    <a:pt x="69108" y="1880274"/>
                    <a:pt x="56005" y="1839657"/>
                    <a:pt x="45329" y="1798399"/>
                  </a:cubicBezTo>
                  <a:cubicBezTo>
                    <a:pt x="40281" y="1777771"/>
                    <a:pt x="35137" y="1757049"/>
                    <a:pt x="30963" y="1736238"/>
                  </a:cubicBezTo>
                  <a:lnTo>
                    <a:pt x="24655" y="1705064"/>
                  </a:lnTo>
                  <a:lnTo>
                    <a:pt x="19413" y="1673800"/>
                  </a:lnTo>
                  <a:cubicBezTo>
                    <a:pt x="5727" y="1590367"/>
                    <a:pt x="0" y="1506476"/>
                    <a:pt x="0" y="1423317"/>
                  </a:cubicBezTo>
                  <a:cubicBezTo>
                    <a:pt x="388" y="1259661"/>
                    <a:pt x="18539" y="1096004"/>
                    <a:pt x="53870" y="935280"/>
                  </a:cubicBezTo>
                  <a:cubicBezTo>
                    <a:pt x="89104" y="774649"/>
                    <a:pt x="143070" y="617135"/>
                    <a:pt x="215770" y="467689"/>
                  </a:cubicBezTo>
                  <a:cubicBezTo>
                    <a:pt x="288809" y="318243"/>
                    <a:pt x="378252" y="176659"/>
                    <a:pt x="480592" y="4396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xmlns="" id="{2C02A9F7-5A86-41CD-98C2-5EE1CDE3A7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28916" y="0"/>
              <a:ext cx="3860037" cy="3776788"/>
            </a:xfrm>
            <a:custGeom>
              <a:avLst/>
              <a:gdLst>
                <a:gd name="connsiteX0" fmla="*/ 558050 w 3860037"/>
                <a:gd name="connsiteY0" fmla="*/ 0 h 3776788"/>
                <a:gd name="connsiteX1" fmla="*/ 1224060 w 3860037"/>
                <a:gd name="connsiteY1" fmla="*/ 0 h 3776788"/>
                <a:gd name="connsiteX2" fmla="*/ 1103279 w 3860037"/>
                <a:gd name="connsiteY2" fmla="*/ 106801 h 3776788"/>
                <a:gd name="connsiteX3" fmla="*/ 697005 w 3860037"/>
                <a:gd name="connsiteY3" fmla="*/ 633564 h 3776788"/>
                <a:gd name="connsiteX4" fmla="*/ 485409 w 3860037"/>
                <a:gd name="connsiteY4" fmla="*/ 1429020 h 3776788"/>
                <a:gd name="connsiteX5" fmla="*/ 835609 w 3860037"/>
                <a:gd name="connsiteY5" fmla="*/ 2167631 h 3776788"/>
                <a:gd name="connsiteX6" fmla="*/ 1012069 w 3860037"/>
                <a:gd name="connsiteY6" fmla="*/ 2402068 h 3776788"/>
                <a:gd name="connsiteX7" fmla="*/ 2667856 w 3860037"/>
                <a:gd name="connsiteY7" fmla="*/ 3318457 h 3776788"/>
                <a:gd name="connsiteX8" fmla="*/ 3757171 w 3860037"/>
                <a:gd name="connsiteY8" fmla="*/ 2876678 h 3776788"/>
                <a:gd name="connsiteX9" fmla="*/ 3860037 w 3860037"/>
                <a:gd name="connsiteY9" fmla="*/ 2801824 h 3776788"/>
                <a:gd name="connsiteX10" fmla="*/ 3860037 w 3860037"/>
                <a:gd name="connsiteY10" fmla="*/ 3372874 h 3776788"/>
                <a:gd name="connsiteX11" fmla="*/ 3694757 w 3860037"/>
                <a:gd name="connsiteY11" fmla="*/ 3476377 h 3776788"/>
                <a:gd name="connsiteX12" fmla="*/ 2667759 w 3860037"/>
                <a:gd name="connsiteY12" fmla="*/ 3776788 h 3776788"/>
                <a:gd name="connsiteX13" fmla="*/ 610425 w 3860037"/>
                <a:gd name="connsiteY13" fmla="*/ 2659336 h 3776788"/>
                <a:gd name="connsiteX14" fmla="*/ 0 w 3860037"/>
                <a:gd name="connsiteY14" fmla="*/ 1428928 h 3776788"/>
                <a:gd name="connsiteX15" fmla="*/ 405569 w 3860037"/>
                <a:gd name="connsiteY15" fmla="*/ 197288 h 37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0037" h="3776788">
                  <a:moveTo>
                    <a:pt x="558050" y="0"/>
                  </a:moveTo>
                  <a:lnTo>
                    <a:pt x="1224060" y="0"/>
                  </a:lnTo>
                  <a:lnTo>
                    <a:pt x="1103279" y="106801"/>
                  </a:lnTo>
                  <a:cubicBezTo>
                    <a:pt x="936215" y="268568"/>
                    <a:pt x="800012" y="445084"/>
                    <a:pt x="697005" y="633564"/>
                  </a:cubicBezTo>
                  <a:cubicBezTo>
                    <a:pt x="556653" y="890464"/>
                    <a:pt x="485409" y="1158092"/>
                    <a:pt x="485409" y="1429020"/>
                  </a:cubicBezTo>
                  <a:cubicBezTo>
                    <a:pt x="485409" y="1701873"/>
                    <a:pt x="599069" y="1861221"/>
                    <a:pt x="835609" y="2167631"/>
                  </a:cubicBezTo>
                  <a:cubicBezTo>
                    <a:pt x="892682" y="2241529"/>
                    <a:pt x="951696" y="2317994"/>
                    <a:pt x="1012069" y="2402068"/>
                  </a:cubicBezTo>
                  <a:cubicBezTo>
                    <a:pt x="1473407" y="3044412"/>
                    <a:pt x="1968619" y="3318457"/>
                    <a:pt x="2667856" y="3318457"/>
                  </a:cubicBezTo>
                  <a:cubicBezTo>
                    <a:pt x="3069403" y="3318457"/>
                    <a:pt x="3377389" y="3147529"/>
                    <a:pt x="3757171" y="2876678"/>
                  </a:cubicBezTo>
                  <a:lnTo>
                    <a:pt x="3860037" y="2801824"/>
                  </a:lnTo>
                  <a:lnTo>
                    <a:pt x="3860037" y="3372874"/>
                  </a:lnTo>
                  <a:lnTo>
                    <a:pt x="3694757" y="3476377"/>
                  </a:lnTo>
                  <a:cubicBezTo>
                    <a:pt x="3392861" y="3653193"/>
                    <a:pt x="3067353" y="3776788"/>
                    <a:pt x="2667759" y="3776788"/>
                  </a:cubicBezTo>
                  <a:cubicBezTo>
                    <a:pt x="1719653" y="3776788"/>
                    <a:pt x="1104085" y="3346695"/>
                    <a:pt x="610425" y="2659336"/>
                  </a:cubicBezTo>
                  <a:cubicBezTo>
                    <a:pt x="314191" y="2246938"/>
                    <a:pt x="0" y="1964091"/>
                    <a:pt x="0" y="1428928"/>
                  </a:cubicBezTo>
                  <a:cubicBezTo>
                    <a:pt x="0" y="982968"/>
                    <a:pt x="151158" y="563404"/>
                    <a:pt x="405569" y="1972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xmlns="" id="{88535FA6-8D15-4E17-B087-AD3D457117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28916" y="0"/>
              <a:ext cx="3860037" cy="3776788"/>
            </a:xfrm>
            <a:custGeom>
              <a:avLst/>
              <a:gdLst>
                <a:gd name="connsiteX0" fmla="*/ 558050 w 3860037"/>
                <a:gd name="connsiteY0" fmla="*/ 0 h 3776788"/>
                <a:gd name="connsiteX1" fmla="*/ 1370196 w 3860037"/>
                <a:gd name="connsiteY1" fmla="*/ 0 h 3776788"/>
                <a:gd name="connsiteX2" fmla="*/ 1343634 w 3860037"/>
                <a:gd name="connsiteY2" fmla="*/ 19644 h 3776788"/>
                <a:gd name="connsiteX3" fmla="*/ 783196 w 3860037"/>
                <a:gd name="connsiteY3" fmla="*/ 675555 h 3776788"/>
                <a:gd name="connsiteX4" fmla="*/ 582374 w 3860037"/>
                <a:gd name="connsiteY4" fmla="*/ 1429020 h 3776788"/>
                <a:gd name="connsiteX5" fmla="*/ 913939 w 3860037"/>
                <a:gd name="connsiteY5" fmla="*/ 2113629 h 3776788"/>
                <a:gd name="connsiteX6" fmla="*/ 1092340 w 3860037"/>
                <a:gd name="connsiteY6" fmla="*/ 2350634 h 3776788"/>
                <a:gd name="connsiteX7" fmla="*/ 1772941 w 3860037"/>
                <a:gd name="connsiteY7" fmla="*/ 3006913 h 3776788"/>
                <a:gd name="connsiteX8" fmla="*/ 2667759 w 3860037"/>
                <a:gd name="connsiteY8" fmla="*/ 3226772 h 3776788"/>
                <a:gd name="connsiteX9" fmla="*/ 3243339 w 3860037"/>
                <a:gd name="connsiteY9" fmla="*/ 3086769 h 3776788"/>
                <a:gd name="connsiteX10" fmla="*/ 3702873 w 3860037"/>
                <a:gd name="connsiteY10" fmla="*/ 2800709 h 3776788"/>
                <a:gd name="connsiteX11" fmla="*/ 3860037 w 3860037"/>
                <a:gd name="connsiteY11" fmla="*/ 2686097 h 3776788"/>
                <a:gd name="connsiteX12" fmla="*/ 3860037 w 3860037"/>
                <a:gd name="connsiteY12" fmla="*/ 3372874 h 3776788"/>
                <a:gd name="connsiteX13" fmla="*/ 3694757 w 3860037"/>
                <a:gd name="connsiteY13" fmla="*/ 3476377 h 3776788"/>
                <a:gd name="connsiteX14" fmla="*/ 2667759 w 3860037"/>
                <a:gd name="connsiteY14" fmla="*/ 3776788 h 3776788"/>
                <a:gd name="connsiteX15" fmla="*/ 610425 w 3860037"/>
                <a:gd name="connsiteY15" fmla="*/ 2659336 h 3776788"/>
                <a:gd name="connsiteX16" fmla="*/ 0 w 3860037"/>
                <a:gd name="connsiteY16" fmla="*/ 1428928 h 3776788"/>
                <a:gd name="connsiteX17" fmla="*/ 405569 w 3860037"/>
                <a:gd name="connsiteY17" fmla="*/ 197288 h 37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60037" h="3776788">
                  <a:moveTo>
                    <a:pt x="558050" y="0"/>
                  </a:moveTo>
                  <a:lnTo>
                    <a:pt x="1370196" y="0"/>
                  </a:lnTo>
                  <a:lnTo>
                    <a:pt x="1343634" y="19644"/>
                  </a:lnTo>
                  <a:cubicBezTo>
                    <a:pt x="1106705" y="211357"/>
                    <a:pt x="912969" y="438184"/>
                    <a:pt x="783196" y="675555"/>
                  </a:cubicBezTo>
                  <a:cubicBezTo>
                    <a:pt x="649929" y="919345"/>
                    <a:pt x="582374" y="1172853"/>
                    <a:pt x="582374" y="1429020"/>
                  </a:cubicBezTo>
                  <a:cubicBezTo>
                    <a:pt x="582374" y="1673817"/>
                    <a:pt x="683999" y="1815838"/>
                    <a:pt x="913939" y="2113629"/>
                  </a:cubicBezTo>
                  <a:cubicBezTo>
                    <a:pt x="971497" y="2188169"/>
                    <a:pt x="1030996" y="2265275"/>
                    <a:pt x="1092340" y="2350634"/>
                  </a:cubicBezTo>
                  <a:cubicBezTo>
                    <a:pt x="1309274" y="2652643"/>
                    <a:pt x="1531839" y="2867368"/>
                    <a:pt x="1772941" y="3006913"/>
                  </a:cubicBezTo>
                  <a:cubicBezTo>
                    <a:pt x="2028506" y="3154891"/>
                    <a:pt x="2321246" y="3226772"/>
                    <a:pt x="2667759" y="3226772"/>
                  </a:cubicBezTo>
                  <a:cubicBezTo>
                    <a:pt x="2864407" y="3226772"/>
                    <a:pt x="3047273" y="3182305"/>
                    <a:pt x="3243339" y="3086769"/>
                  </a:cubicBezTo>
                  <a:cubicBezTo>
                    <a:pt x="3394318" y="3013193"/>
                    <a:pt x="3544153" y="2914345"/>
                    <a:pt x="3702873" y="2800709"/>
                  </a:cubicBezTo>
                  <a:lnTo>
                    <a:pt x="3860037" y="2686097"/>
                  </a:lnTo>
                  <a:lnTo>
                    <a:pt x="3860037" y="3372874"/>
                  </a:lnTo>
                  <a:lnTo>
                    <a:pt x="3694757" y="3476377"/>
                  </a:lnTo>
                  <a:cubicBezTo>
                    <a:pt x="3392861" y="3653193"/>
                    <a:pt x="3067353" y="3776788"/>
                    <a:pt x="2667759" y="3776788"/>
                  </a:cubicBezTo>
                  <a:cubicBezTo>
                    <a:pt x="1719653" y="3776788"/>
                    <a:pt x="1104085" y="3346695"/>
                    <a:pt x="610425" y="2659336"/>
                  </a:cubicBezTo>
                  <a:cubicBezTo>
                    <a:pt x="314191" y="2246938"/>
                    <a:pt x="0" y="1964091"/>
                    <a:pt x="0" y="1428928"/>
                  </a:cubicBezTo>
                  <a:cubicBezTo>
                    <a:pt x="0" y="982968"/>
                    <a:pt x="151158" y="563404"/>
                    <a:pt x="405569" y="1972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1" name="Picture 140" descr="A picture containing drawing&#10;&#10;Description automatically generated">
            <a:extLst>
              <a:ext uri="{FF2B5EF4-FFF2-40B4-BE49-F238E27FC236}">
                <a16:creationId xmlns:a16="http://schemas.microsoft.com/office/drawing/2014/main" xmlns="" id="{38265AA7-332A-486C-8A04-8F03FF7A6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181" y="3956923"/>
            <a:ext cx="4909129" cy="1594108"/>
          </a:xfrm>
          <a:prstGeom prst="rect">
            <a:avLst/>
          </a:prstGeom>
        </p:spPr>
      </p:pic>
      <p:sp>
        <p:nvSpPr>
          <p:cNvPr id="189" name="TextBox 188">
            <a:extLst>
              <a:ext uri="{FF2B5EF4-FFF2-40B4-BE49-F238E27FC236}">
                <a16:creationId xmlns:a16="http://schemas.microsoft.com/office/drawing/2014/main" xmlns="" id="{7664C86C-ADF4-440E-AB94-0CDD28DD79F0}"/>
              </a:ext>
            </a:extLst>
          </p:cNvPr>
          <p:cNvSpPr txBox="1"/>
          <p:nvPr/>
        </p:nvSpPr>
        <p:spPr>
          <a:xfrm>
            <a:off x="6090574" y="2421682"/>
            <a:ext cx="4977578" cy="363928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457200" indent="-228600">
              <a:lnSpc>
                <a:spcPct val="90000"/>
              </a:lnSpc>
              <a:spcAft>
                <a:spcPts val="600"/>
              </a:spcAft>
              <a:buFont typeface="Arial" panose="020B0604020202020204" pitchFamily="34" charset="0"/>
              <a:buChar char="•"/>
            </a:pPr>
            <a:endParaRPr lang="en-US" sz="2000">
              <a:solidFill>
                <a:srgbClr val="000000"/>
              </a:solidFill>
              <a:cs typeface="Calibri"/>
            </a:endParaRPr>
          </a:p>
        </p:txBody>
      </p:sp>
      <p:pic>
        <p:nvPicPr>
          <p:cNvPr id="3" name="Picture 6" descr="A picture containing drawing&#10;&#10;Description automatically generated">
            <a:extLst>
              <a:ext uri="{FF2B5EF4-FFF2-40B4-BE49-F238E27FC236}">
                <a16:creationId xmlns:a16="http://schemas.microsoft.com/office/drawing/2014/main" xmlns="" id="{8D9C2DFC-1DEF-4C01-99A6-BBF0EC6A69A6}"/>
              </a:ext>
            </a:extLst>
          </p:cNvPr>
          <p:cNvPicPr>
            <a:picLocks noChangeAspect="1"/>
          </p:cNvPicPr>
          <p:nvPr/>
        </p:nvPicPr>
        <p:blipFill>
          <a:blip r:embed="rId4"/>
          <a:stretch>
            <a:fillRect/>
          </a:stretch>
        </p:blipFill>
        <p:spPr>
          <a:xfrm>
            <a:off x="954261" y="813272"/>
            <a:ext cx="3933975" cy="1316122"/>
          </a:xfrm>
          <a:prstGeom prst="rect">
            <a:avLst/>
          </a:prstGeom>
        </p:spPr>
      </p:pic>
    </p:spTree>
    <p:extLst>
      <p:ext uri="{BB962C8B-B14F-4D97-AF65-F5344CB8AC3E}">
        <p14:creationId xmlns:p14="http://schemas.microsoft.com/office/powerpoint/2010/main" val="442173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0" name="Rectangle 191">
            <a:extLst>
              <a:ext uri="{FF2B5EF4-FFF2-40B4-BE49-F238E27FC236}">
                <a16:creationId xmlns:a16="http://schemas.microsoft.com/office/drawing/2014/main" xmlns="" id="{7D8E67F2-F753-4E06-8229-4970A67258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1" name="Picture 192">
            <a:extLst>
              <a:ext uri="{FF2B5EF4-FFF2-40B4-BE49-F238E27FC236}">
                <a16:creationId xmlns:a16="http://schemas.microsoft.com/office/drawing/2014/main" xmlns="" id="{2EE1BDFD-564B-44A4-841A-50D6A8E75C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F80C7716-25CC-48DD-9D3F-14F2979FDEFA}"/>
              </a:ext>
            </a:extLst>
          </p:cNvPr>
          <p:cNvSpPr>
            <a:spLocks noGrp="1"/>
          </p:cNvSpPr>
          <p:nvPr>
            <p:ph type="ctrTitle"/>
          </p:nvPr>
        </p:nvSpPr>
        <p:spPr>
          <a:xfrm>
            <a:off x="6094105" y="802955"/>
            <a:ext cx="4977976" cy="1455996"/>
          </a:xfrm>
        </p:spPr>
        <p:txBody>
          <a:bodyPr vert="horz" lIns="91440" tIns="45720" rIns="91440" bIns="45720" rtlCol="0" anchor="ctr">
            <a:normAutofit/>
          </a:bodyPr>
          <a:lstStyle/>
          <a:p>
            <a:r>
              <a:rPr lang="en-US" sz="4000">
                <a:solidFill>
                  <a:srgbClr val="000000"/>
                </a:solidFill>
                <a:latin typeface="+mj-lt"/>
              </a:rPr>
              <a:t>Presented by</a:t>
            </a:r>
          </a:p>
        </p:txBody>
      </p:sp>
      <p:sp>
        <p:nvSpPr>
          <p:cNvPr id="292" name="Freeform 60">
            <a:extLst>
              <a:ext uri="{FF2B5EF4-FFF2-40B4-BE49-F238E27FC236}">
                <a16:creationId xmlns:a16="http://schemas.microsoft.com/office/drawing/2014/main" xmlns="" id="{007B8288-68CC-4847-8419-CF535B6B7E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3" name="Freeform 68">
            <a:extLst>
              <a:ext uri="{FF2B5EF4-FFF2-40B4-BE49-F238E27FC236}">
                <a16:creationId xmlns:a16="http://schemas.microsoft.com/office/drawing/2014/main" xmlns="" id="{32BA8EA8-C1B6-4309-B674-F9F399B962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1" name="Picture 140" descr="A picture containing drawing&#10;&#10;Description automatically generated">
            <a:extLst>
              <a:ext uri="{FF2B5EF4-FFF2-40B4-BE49-F238E27FC236}">
                <a16:creationId xmlns:a16="http://schemas.microsoft.com/office/drawing/2014/main" xmlns="" id="{38265AA7-332A-486C-8A04-8F03FF7A6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732" y="4600194"/>
            <a:ext cx="3759105" cy="1220668"/>
          </a:xfrm>
          <a:prstGeom prst="rect">
            <a:avLst/>
          </a:prstGeom>
        </p:spPr>
      </p:pic>
      <p:graphicFrame>
        <p:nvGraphicFramePr>
          <p:cNvPr id="7" name="Subtitle 4">
            <a:extLst>
              <a:ext uri="{FF2B5EF4-FFF2-40B4-BE49-F238E27FC236}">
                <a16:creationId xmlns:a16="http://schemas.microsoft.com/office/drawing/2014/main" xmlns="" id="{AF537387-6CE3-4B88-BE4B-F7CCFCB281E9}"/>
              </a:ext>
            </a:extLst>
          </p:cNvPr>
          <p:cNvGraphicFramePr/>
          <p:nvPr>
            <p:extLst>
              <p:ext uri="{D42A27DB-BD31-4B8C-83A1-F6EECF244321}">
                <p14:modId xmlns:p14="http://schemas.microsoft.com/office/powerpoint/2010/main" val="1130816175"/>
              </p:ext>
            </p:extLst>
          </p:nvPr>
        </p:nvGraphicFramePr>
        <p:xfrm>
          <a:off x="5449747" y="2218739"/>
          <a:ext cx="6547759" cy="46437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8" name="Picture 6" descr="A picture containing drawing&#10;&#10;Description automatically generated">
            <a:extLst>
              <a:ext uri="{FF2B5EF4-FFF2-40B4-BE49-F238E27FC236}">
                <a16:creationId xmlns:a16="http://schemas.microsoft.com/office/drawing/2014/main" xmlns="" id="{51FBF537-173D-4A53-AC74-596EAEF0FA32}"/>
              </a:ext>
            </a:extLst>
          </p:cNvPr>
          <p:cNvPicPr>
            <a:picLocks noChangeAspect="1"/>
          </p:cNvPicPr>
          <p:nvPr/>
        </p:nvPicPr>
        <p:blipFill>
          <a:blip r:embed="rId10"/>
          <a:stretch>
            <a:fillRect/>
          </a:stretch>
        </p:blipFill>
        <p:spPr>
          <a:xfrm>
            <a:off x="2310027" y="506492"/>
            <a:ext cx="2667275" cy="890591"/>
          </a:xfrm>
          <a:prstGeom prst="rect">
            <a:avLst/>
          </a:prstGeom>
        </p:spPr>
      </p:pic>
    </p:spTree>
    <p:extLst>
      <p:ext uri="{BB962C8B-B14F-4D97-AF65-F5344CB8AC3E}">
        <p14:creationId xmlns:p14="http://schemas.microsoft.com/office/powerpoint/2010/main" val="2116355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 name="Rectangle 121">
            <a:extLst>
              <a:ext uri="{FF2B5EF4-FFF2-40B4-BE49-F238E27FC236}">
                <a16:creationId xmlns:a16="http://schemas.microsoft.com/office/drawing/2014/main" xmlns="" id="{7D8E67F2-F753-4E06-8229-4970A67258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3" name="Picture 123">
            <a:extLst>
              <a:ext uri="{FF2B5EF4-FFF2-40B4-BE49-F238E27FC236}">
                <a16:creationId xmlns:a16="http://schemas.microsoft.com/office/drawing/2014/main" xmlns="" id="{2EE1BDFD-564B-44A4-841A-50D6A8E75C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F80C7716-25CC-48DD-9D3F-14F2979FDEFA}"/>
              </a:ext>
            </a:extLst>
          </p:cNvPr>
          <p:cNvSpPr>
            <a:spLocks noGrp="1"/>
          </p:cNvSpPr>
          <p:nvPr>
            <p:ph type="ctrTitle" idx="4294967295"/>
          </p:nvPr>
        </p:nvSpPr>
        <p:spPr>
          <a:xfrm>
            <a:off x="6094105" y="802955"/>
            <a:ext cx="4977976" cy="1455996"/>
          </a:xfrm>
        </p:spPr>
        <p:txBody>
          <a:bodyPr vert="horz" lIns="91440" tIns="45720" rIns="91440" bIns="45720" rtlCol="0" anchor="ctr">
            <a:normAutofit/>
          </a:bodyPr>
          <a:lstStyle/>
          <a:p>
            <a:r>
              <a:rPr lang="en-US" sz="4000">
                <a:solidFill>
                  <a:srgbClr val="000000"/>
                </a:solidFill>
              </a:rPr>
              <a:t>Table of Contents</a:t>
            </a:r>
          </a:p>
        </p:txBody>
      </p:sp>
      <p:sp>
        <p:nvSpPr>
          <p:cNvPr id="214" name="Freeform 60">
            <a:extLst>
              <a:ext uri="{FF2B5EF4-FFF2-40B4-BE49-F238E27FC236}">
                <a16:creationId xmlns:a16="http://schemas.microsoft.com/office/drawing/2014/main" xmlns="" id="{007B8288-68CC-4847-8419-CF535B6B7E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5" name="Freeform 68">
            <a:extLst>
              <a:ext uri="{FF2B5EF4-FFF2-40B4-BE49-F238E27FC236}">
                <a16:creationId xmlns:a16="http://schemas.microsoft.com/office/drawing/2014/main" xmlns="" id="{32BA8EA8-C1B6-4309-B674-F9F399B962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1" name="Picture 140" descr="A picture containing drawing&#10;&#10;Description automatically generated">
            <a:extLst>
              <a:ext uri="{FF2B5EF4-FFF2-40B4-BE49-F238E27FC236}">
                <a16:creationId xmlns:a16="http://schemas.microsoft.com/office/drawing/2014/main" xmlns="" id="{38265AA7-332A-486C-8A04-8F03FF7A6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732" y="4600194"/>
            <a:ext cx="3759105" cy="1220668"/>
          </a:xfrm>
          <a:prstGeom prst="rect">
            <a:avLst/>
          </a:prstGeom>
        </p:spPr>
      </p:pic>
      <p:graphicFrame>
        <p:nvGraphicFramePr>
          <p:cNvPr id="7" name="Subtitle 4">
            <a:extLst>
              <a:ext uri="{FF2B5EF4-FFF2-40B4-BE49-F238E27FC236}">
                <a16:creationId xmlns:a16="http://schemas.microsoft.com/office/drawing/2014/main" xmlns="" id="{AF537387-6CE3-4B88-BE4B-F7CCFCB281E9}"/>
              </a:ext>
            </a:extLst>
          </p:cNvPr>
          <p:cNvGraphicFramePr/>
          <p:nvPr>
            <p:extLst>
              <p:ext uri="{D42A27DB-BD31-4B8C-83A1-F6EECF244321}">
                <p14:modId xmlns:p14="http://schemas.microsoft.com/office/powerpoint/2010/main" val="3116921315"/>
              </p:ext>
            </p:extLst>
          </p:nvPr>
        </p:nvGraphicFramePr>
        <p:xfrm>
          <a:off x="6090574" y="2421682"/>
          <a:ext cx="4977578" cy="36392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3" name="Picture 6" descr="A picture containing drawing&#10;&#10;Description automatically generated">
            <a:extLst>
              <a:ext uri="{FF2B5EF4-FFF2-40B4-BE49-F238E27FC236}">
                <a16:creationId xmlns:a16="http://schemas.microsoft.com/office/drawing/2014/main" xmlns="" id="{0216375C-6C27-4A0F-86C8-144DAF75858D}"/>
              </a:ext>
            </a:extLst>
          </p:cNvPr>
          <p:cNvPicPr>
            <a:picLocks noChangeAspect="1"/>
          </p:cNvPicPr>
          <p:nvPr/>
        </p:nvPicPr>
        <p:blipFill>
          <a:blip r:embed="rId10"/>
          <a:stretch>
            <a:fillRect/>
          </a:stretch>
        </p:blipFill>
        <p:spPr>
          <a:xfrm>
            <a:off x="2310027" y="506492"/>
            <a:ext cx="2667275" cy="890591"/>
          </a:xfrm>
          <a:prstGeom prst="rect">
            <a:avLst/>
          </a:prstGeom>
        </p:spPr>
      </p:pic>
    </p:spTree>
    <p:extLst>
      <p:ext uri="{BB962C8B-B14F-4D97-AF65-F5344CB8AC3E}">
        <p14:creationId xmlns:p14="http://schemas.microsoft.com/office/powerpoint/2010/main" val="522647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8" name="Rectangle 247">
            <a:extLst>
              <a:ext uri="{FF2B5EF4-FFF2-40B4-BE49-F238E27FC236}">
                <a16:creationId xmlns:a16="http://schemas.microsoft.com/office/drawing/2014/main" xmlns="" id="{7D8E67F2-F753-4E06-8229-4970A67258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483095" cy="6854272"/>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0" name="Picture 249">
            <a:extLst>
              <a:ext uri="{FF2B5EF4-FFF2-40B4-BE49-F238E27FC236}">
                <a16:creationId xmlns:a16="http://schemas.microsoft.com/office/drawing/2014/main" xmlns="" id="{2EE1BDFD-564B-44A4-841A-50D6A8E75C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F80C7716-25CC-48DD-9D3F-14F2979FDEFA}"/>
              </a:ext>
            </a:extLst>
          </p:cNvPr>
          <p:cNvSpPr>
            <a:spLocks noGrp="1"/>
          </p:cNvSpPr>
          <p:nvPr>
            <p:ph type="ctrTitle" idx="4294967295"/>
          </p:nvPr>
        </p:nvSpPr>
        <p:spPr>
          <a:xfrm>
            <a:off x="6094105" y="802955"/>
            <a:ext cx="4977976" cy="1455996"/>
          </a:xfrm>
        </p:spPr>
        <p:txBody>
          <a:bodyPr vert="horz" lIns="91440" tIns="45720" rIns="91440" bIns="45720" rtlCol="0" anchor="ctr">
            <a:normAutofit/>
          </a:bodyPr>
          <a:lstStyle/>
          <a:p>
            <a:r>
              <a:rPr lang="en-US" sz="4000">
                <a:solidFill>
                  <a:srgbClr val="000000"/>
                </a:solidFill>
              </a:rPr>
              <a:t>State the issue</a:t>
            </a:r>
          </a:p>
        </p:txBody>
      </p:sp>
      <p:sp>
        <p:nvSpPr>
          <p:cNvPr id="252" name="Freeform 60">
            <a:extLst>
              <a:ext uri="{FF2B5EF4-FFF2-40B4-BE49-F238E27FC236}">
                <a16:creationId xmlns:a16="http://schemas.microsoft.com/office/drawing/2014/main" xmlns="" id="{007B8288-68CC-4847-8419-CF535B6B7E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4" name="Freeform 68">
            <a:extLst>
              <a:ext uri="{FF2B5EF4-FFF2-40B4-BE49-F238E27FC236}">
                <a16:creationId xmlns:a16="http://schemas.microsoft.com/office/drawing/2014/main" xmlns="" id="{32BA8EA8-C1B6-4309-B674-F9F399B962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1" name="Picture 140" descr="A picture containing drawing&#10;&#10;Description automatically generated">
            <a:extLst>
              <a:ext uri="{FF2B5EF4-FFF2-40B4-BE49-F238E27FC236}">
                <a16:creationId xmlns:a16="http://schemas.microsoft.com/office/drawing/2014/main" xmlns="" id="{38265AA7-332A-486C-8A04-8F03FF7A6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732" y="4600194"/>
            <a:ext cx="3759105" cy="1220668"/>
          </a:xfrm>
          <a:prstGeom prst="rect">
            <a:avLst/>
          </a:prstGeom>
        </p:spPr>
      </p:pic>
      <p:graphicFrame>
        <p:nvGraphicFramePr>
          <p:cNvPr id="7" name="Subtitle 4">
            <a:extLst>
              <a:ext uri="{FF2B5EF4-FFF2-40B4-BE49-F238E27FC236}">
                <a16:creationId xmlns:a16="http://schemas.microsoft.com/office/drawing/2014/main" xmlns="" id="{AF537387-6CE3-4B88-BE4B-F7CCFCB281E9}"/>
              </a:ext>
            </a:extLst>
          </p:cNvPr>
          <p:cNvGraphicFramePr/>
          <p:nvPr>
            <p:extLst>
              <p:ext uri="{D42A27DB-BD31-4B8C-83A1-F6EECF244321}">
                <p14:modId xmlns:p14="http://schemas.microsoft.com/office/powerpoint/2010/main" val="1045206628"/>
              </p:ext>
            </p:extLst>
          </p:nvPr>
        </p:nvGraphicFramePr>
        <p:xfrm>
          <a:off x="6090574" y="2421682"/>
          <a:ext cx="4977578" cy="36392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2" name="Picture 6" descr="A picture containing drawing&#10;&#10;Description automatically generated">
            <a:extLst>
              <a:ext uri="{FF2B5EF4-FFF2-40B4-BE49-F238E27FC236}">
                <a16:creationId xmlns:a16="http://schemas.microsoft.com/office/drawing/2014/main" xmlns="" id="{342C47F7-5180-4A24-AB07-0A9BDAF71253}"/>
              </a:ext>
            </a:extLst>
          </p:cNvPr>
          <p:cNvPicPr>
            <a:picLocks noChangeAspect="1"/>
          </p:cNvPicPr>
          <p:nvPr/>
        </p:nvPicPr>
        <p:blipFill>
          <a:blip r:embed="rId10"/>
          <a:stretch>
            <a:fillRect/>
          </a:stretch>
        </p:blipFill>
        <p:spPr>
          <a:xfrm>
            <a:off x="2310027" y="506492"/>
            <a:ext cx="2667275" cy="890591"/>
          </a:xfrm>
          <a:prstGeom prst="rect">
            <a:avLst/>
          </a:prstGeom>
        </p:spPr>
      </p:pic>
    </p:spTree>
    <p:extLst>
      <p:ext uri="{BB962C8B-B14F-4D97-AF65-F5344CB8AC3E}">
        <p14:creationId xmlns:p14="http://schemas.microsoft.com/office/powerpoint/2010/main" val="1728617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 name="Rectangle 95">
            <a:extLst>
              <a:ext uri="{FF2B5EF4-FFF2-40B4-BE49-F238E27FC236}">
                <a16:creationId xmlns:a16="http://schemas.microsoft.com/office/drawing/2014/main" xmlns="" id="{7D8E67F2-F753-4E06-8229-4970A67258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2" name="Picture 97">
            <a:extLst>
              <a:ext uri="{FF2B5EF4-FFF2-40B4-BE49-F238E27FC236}">
                <a16:creationId xmlns:a16="http://schemas.microsoft.com/office/drawing/2014/main" xmlns="" id="{2EE1BDFD-564B-44A4-841A-50D6A8E75C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F80C7716-25CC-48DD-9D3F-14F2979FDEFA}"/>
              </a:ext>
            </a:extLst>
          </p:cNvPr>
          <p:cNvSpPr>
            <a:spLocks noGrp="1"/>
          </p:cNvSpPr>
          <p:nvPr>
            <p:ph type="ctrTitle" idx="4294967295"/>
          </p:nvPr>
        </p:nvSpPr>
        <p:spPr>
          <a:xfrm>
            <a:off x="6094105" y="802955"/>
            <a:ext cx="4977976" cy="1455996"/>
          </a:xfrm>
        </p:spPr>
        <p:txBody>
          <a:bodyPr vert="horz" lIns="91440" tIns="45720" rIns="91440" bIns="45720" rtlCol="0" anchor="ctr">
            <a:normAutofit/>
          </a:bodyPr>
          <a:lstStyle/>
          <a:p>
            <a:r>
              <a:rPr lang="en-US" sz="4000">
                <a:solidFill>
                  <a:srgbClr val="000000"/>
                </a:solidFill>
              </a:rPr>
              <a:t>Group approach and process</a:t>
            </a:r>
          </a:p>
        </p:txBody>
      </p:sp>
      <p:sp>
        <p:nvSpPr>
          <p:cNvPr id="163" name="Freeform 60">
            <a:extLst>
              <a:ext uri="{FF2B5EF4-FFF2-40B4-BE49-F238E27FC236}">
                <a16:creationId xmlns:a16="http://schemas.microsoft.com/office/drawing/2014/main" xmlns="" id="{007B8288-68CC-4847-8419-CF535B6B7E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4" name="Freeform 68">
            <a:extLst>
              <a:ext uri="{FF2B5EF4-FFF2-40B4-BE49-F238E27FC236}">
                <a16:creationId xmlns:a16="http://schemas.microsoft.com/office/drawing/2014/main" xmlns="" id="{32BA8EA8-C1B6-4309-B674-F9F399B962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1" name="Picture 140" descr="A picture containing drawing&#10;&#10;Description automatically generated">
            <a:extLst>
              <a:ext uri="{FF2B5EF4-FFF2-40B4-BE49-F238E27FC236}">
                <a16:creationId xmlns:a16="http://schemas.microsoft.com/office/drawing/2014/main" xmlns="" id="{38265AA7-332A-486C-8A04-8F03FF7A6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732" y="4600194"/>
            <a:ext cx="3759105" cy="1220668"/>
          </a:xfrm>
          <a:prstGeom prst="rect">
            <a:avLst/>
          </a:prstGeom>
        </p:spPr>
      </p:pic>
      <p:graphicFrame>
        <p:nvGraphicFramePr>
          <p:cNvPr id="7" name="Subtitle 4">
            <a:extLst>
              <a:ext uri="{FF2B5EF4-FFF2-40B4-BE49-F238E27FC236}">
                <a16:creationId xmlns:a16="http://schemas.microsoft.com/office/drawing/2014/main" xmlns="" id="{AF537387-6CE3-4B88-BE4B-F7CCFCB281E9}"/>
              </a:ext>
            </a:extLst>
          </p:cNvPr>
          <p:cNvGraphicFramePr/>
          <p:nvPr>
            <p:extLst>
              <p:ext uri="{D42A27DB-BD31-4B8C-83A1-F6EECF244321}">
                <p14:modId xmlns:p14="http://schemas.microsoft.com/office/powerpoint/2010/main" val="2289560101"/>
              </p:ext>
            </p:extLst>
          </p:nvPr>
        </p:nvGraphicFramePr>
        <p:xfrm>
          <a:off x="6090574" y="2421682"/>
          <a:ext cx="4977578" cy="36392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8" name="Picture 6" descr="A picture containing drawing&#10;&#10;Description automatically generated">
            <a:extLst>
              <a:ext uri="{FF2B5EF4-FFF2-40B4-BE49-F238E27FC236}">
                <a16:creationId xmlns:a16="http://schemas.microsoft.com/office/drawing/2014/main" xmlns="" id="{F0687BDC-B9A0-4D4A-A22B-13A4942683A9}"/>
              </a:ext>
            </a:extLst>
          </p:cNvPr>
          <p:cNvPicPr>
            <a:picLocks noChangeAspect="1"/>
          </p:cNvPicPr>
          <p:nvPr/>
        </p:nvPicPr>
        <p:blipFill>
          <a:blip r:embed="rId10"/>
          <a:stretch>
            <a:fillRect/>
          </a:stretch>
        </p:blipFill>
        <p:spPr>
          <a:xfrm>
            <a:off x="2310027" y="506492"/>
            <a:ext cx="2667275" cy="890591"/>
          </a:xfrm>
          <a:prstGeom prst="rect">
            <a:avLst/>
          </a:prstGeom>
        </p:spPr>
      </p:pic>
    </p:spTree>
    <p:extLst>
      <p:ext uri="{BB962C8B-B14F-4D97-AF65-F5344CB8AC3E}">
        <p14:creationId xmlns:p14="http://schemas.microsoft.com/office/powerpoint/2010/main" val="1568203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0" name="Rectangle 191">
            <a:extLst>
              <a:ext uri="{FF2B5EF4-FFF2-40B4-BE49-F238E27FC236}">
                <a16:creationId xmlns:a16="http://schemas.microsoft.com/office/drawing/2014/main" xmlns="" id="{7D8E67F2-F753-4E06-8229-4970A67258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1" name="Picture 192">
            <a:extLst>
              <a:ext uri="{FF2B5EF4-FFF2-40B4-BE49-F238E27FC236}">
                <a16:creationId xmlns:a16="http://schemas.microsoft.com/office/drawing/2014/main" xmlns="" id="{2EE1BDFD-564B-44A4-841A-50D6A8E75C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F80C7716-25CC-48DD-9D3F-14F2979FDEFA}"/>
              </a:ext>
            </a:extLst>
          </p:cNvPr>
          <p:cNvSpPr>
            <a:spLocks noGrp="1"/>
          </p:cNvSpPr>
          <p:nvPr>
            <p:ph type="ctrTitle"/>
          </p:nvPr>
        </p:nvSpPr>
        <p:spPr>
          <a:xfrm>
            <a:off x="6094105" y="802955"/>
            <a:ext cx="4977976" cy="1455996"/>
          </a:xfrm>
        </p:spPr>
        <p:txBody>
          <a:bodyPr vert="horz" lIns="91440" tIns="45720" rIns="91440" bIns="45720" rtlCol="0" anchor="ctr">
            <a:normAutofit/>
          </a:bodyPr>
          <a:lstStyle/>
          <a:p>
            <a:r>
              <a:rPr lang="en-US" sz="4000">
                <a:solidFill>
                  <a:srgbClr val="000000"/>
                </a:solidFill>
                <a:latin typeface="+mj-lt"/>
              </a:rPr>
              <a:t>Seagate case study</a:t>
            </a:r>
          </a:p>
        </p:txBody>
      </p:sp>
      <p:sp>
        <p:nvSpPr>
          <p:cNvPr id="292" name="Freeform 60">
            <a:extLst>
              <a:ext uri="{FF2B5EF4-FFF2-40B4-BE49-F238E27FC236}">
                <a16:creationId xmlns:a16="http://schemas.microsoft.com/office/drawing/2014/main" xmlns="" id="{007B8288-68CC-4847-8419-CF535B6B7E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3" name="Freeform 68">
            <a:extLst>
              <a:ext uri="{FF2B5EF4-FFF2-40B4-BE49-F238E27FC236}">
                <a16:creationId xmlns:a16="http://schemas.microsoft.com/office/drawing/2014/main" xmlns="" id="{32BA8EA8-C1B6-4309-B674-F9F399B962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1" name="Picture 140" descr="A picture containing drawing&#10;&#10;Description automatically generated">
            <a:extLst>
              <a:ext uri="{FF2B5EF4-FFF2-40B4-BE49-F238E27FC236}">
                <a16:creationId xmlns:a16="http://schemas.microsoft.com/office/drawing/2014/main" xmlns="" id="{38265AA7-332A-486C-8A04-8F03FF7A6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732" y="4600194"/>
            <a:ext cx="3759105" cy="1220668"/>
          </a:xfrm>
          <a:prstGeom prst="rect">
            <a:avLst/>
          </a:prstGeom>
        </p:spPr>
      </p:pic>
      <p:graphicFrame>
        <p:nvGraphicFramePr>
          <p:cNvPr id="7" name="Subtitle 4">
            <a:extLst>
              <a:ext uri="{FF2B5EF4-FFF2-40B4-BE49-F238E27FC236}">
                <a16:creationId xmlns:a16="http://schemas.microsoft.com/office/drawing/2014/main" xmlns="" id="{AF537387-6CE3-4B88-BE4B-F7CCFCB281E9}"/>
              </a:ext>
            </a:extLst>
          </p:cNvPr>
          <p:cNvGraphicFramePr/>
          <p:nvPr>
            <p:extLst>
              <p:ext uri="{D42A27DB-BD31-4B8C-83A1-F6EECF244321}">
                <p14:modId xmlns:p14="http://schemas.microsoft.com/office/powerpoint/2010/main" val="449960164"/>
              </p:ext>
            </p:extLst>
          </p:nvPr>
        </p:nvGraphicFramePr>
        <p:xfrm>
          <a:off x="5478665" y="2121501"/>
          <a:ext cx="6547759" cy="46437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8" name="Picture 6" descr="A picture containing drawing&#10;&#10;Description automatically generated">
            <a:extLst>
              <a:ext uri="{FF2B5EF4-FFF2-40B4-BE49-F238E27FC236}">
                <a16:creationId xmlns:a16="http://schemas.microsoft.com/office/drawing/2014/main" xmlns="" id="{51FBF537-173D-4A53-AC74-596EAEF0FA32}"/>
              </a:ext>
            </a:extLst>
          </p:cNvPr>
          <p:cNvPicPr>
            <a:picLocks noChangeAspect="1"/>
          </p:cNvPicPr>
          <p:nvPr/>
        </p:nvPicPr>
        <p:blipFill>
          <a:blip r:embed="rId10"/>
          <a:stretch>
            <a:fillRect/>
          </a:stretch>
        </p:blipFill>
        <p:spPr>
          <a:xfrm>
            <a:off x="2310027" y="506492"/>
            <a:ext cx="2667275" cy="890591"/>
          </a:xfrm>
          <a:prstGeom prst="rect">
            <a:avLst/>
          </a:prstGeom>
        </p:spPr>
      </p:pic>
    </p:spTree>
    <p:extLst>
      <p:ext uri="{BB962C8B-B14F-4D97-AF65-F5344CB8AC3E}">
        <p14:creationId xmlns:p14="http://schemas.microsoft.com/office/powerpoint/2010/main" val="2307563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 name="Rectangle 203">
            <a:extLst>
              <a:ext uri="{FF2B5EF4-FFF2-40B4-BE49-F238E27FC236}">
                <a16:creationId xmlns:a16="http://schemas.microsoft.com/office/drawing/2014/main" xmlns="" id="{7D8E67F2-F753-4E06-8229-4970A67258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 name="Picture 205">
            <a:extLst>
              <a:ext uri="{FF2B5EF4-FFF2-40B4-BE49-F238E27FC236}">
                <a16:creationId xmlns:a16="http://schemas.microsoft.com/office/drawing/2014/main" xmlns="" id="{2EE1BDFD-564B-44A4-841A-50D6A8E75C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F80C7716-25CC-48DD-9D3F-14F2979FDEFA}"/>
              </a:ext>
            </a:extLst>
          </p:cNvPr>
          <p:cNvSpPr>
            <a:spLocks noGrp="1"/>
          </p:cNvSpPr>
          <p:nvPr>
            <p:ph type="ctrTitle" idx="4294967295"/>
          </p:nvPr>
        </p:nvSpPr>
        <p:spPr>
          <a:xfrm>
            <a:off x="6094105" y="802955"/>
            <a:ext cx="4977976" cy="1455996"/>
          </a:xfrm>
        </p:spPr>
        <p:txBody>
          <a:bodyPr vert="horz" lIns="91440" tIns="45720" rIns="91440" bIns="45720" rtlCol="0" anchor="ctr">
            <a:normAutofit/>
          </a:bodyPr>
          <a:lstStyle/>
          <a:p>
            <a:r>
              <a:rPr lang="en-US" sz="4000">
                <a:solidFill>
                  <a:srgbClr val="000000"/>
                </a:solidFill>
              </a:rPr>
              <a:t>Website</a:t>
            </a:r>
          </a:p>
        </p:txBody>
      </p:sp>
      <p:sp>
        <p:nvSpPr>
          <p:cNvPr id="211" name="Freeform 60">
            <a:extLst>
              <a:ext uri="{FF2B5EF4-FFF2-40B4-BE49-F238E27FC236}">
                <a16:creationId xmlns:a16="http://schemas.microsoft.com/office/drawing/2014/main" xmlns="" id="{007B8288-68CC-4847-8419-CF535B6B7E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2" name="Freeform 68">
            <a:extLst>
              <a:ext uri="{FF2B5EF4-FFF2-40B4-BE49-F238E27FC236}">
                <a16:creationId xmlns:a16="http://schemas.microsoft.com/office/drawing/2014/main" xmlns="" id="{32BA8EA8-C1B6-4309-B674-F9F399B962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1" name="Picture 140" descr="A picture containing drawing&#10;&#10;Description automatically generated">
            <a:extLst>
              <a:ext uri="{FF2B5EF4-FFF2-40B4-BE49-F238E27FC236}">
                <a16:creationId xmlns:a16="http://schemas.microsoft.com/office/drawing/2014/main" xmlns="" id="{38265AA7-332A-486C-8A04-8F03FF7A6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732" y="4600194"/>
            <a:ext cx="3759105" cy="1220668"/>
          </a:xfrm>
          <a:prstGeom prst="rect">
            <a:avLst/>
          </a:prstGeom>
        </p:spPr>
      </p:pic>
      <p:graphicFrame>
        <p:nvGraphicFramePr>
          <p:cNvPr id="7" name="Subtitle 4">
            <a:extLst>
              <a:ext uri="{FF2B5EF4-FFF2-40B4-BE49-F238E27FC236}">
                <a16:creationId xmlns:a16="http://schemas.microsoft.com/office/drawing/2014/main" xmlns="" id="{AF537387-6CE3-4B88-BE4B-F7CCFCB281E9}"/>
              </a:ext>
            </a:extLst>
          </p:cNvPr>
          <p:cNvGraphicFramePr/>
          <p:nvPr>
            <p:extLst>
              <p:ext uri="{D42A27DB-BD31-4B8C-83A1-F6EECF244321}">
                <p14:modId xmlns:p14="http://schemas.microsoft.com/office/powerpoint/2010/main" val="2301450964"/>
              </p:ext>
            </p:extLst>
          </p:nvPr>
        </p:nvGraphicFramePr>
        <p:xfrm>
          <a:off x="6090574" y="2421682"/>
          <a:ext cx="4977578" cy="36392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0" name="Picture 6" descr="A picture containing drawing&#10;&#10;Description automatically generated">
            <a:extLst>
              <a:ext uri="{FF2B5EF4-FFF2-40B4-BE49-F238E27FC236}">
                <a16:creationId xmlns:a16="http://schemas.microsoft.com/office/drawing/2014/main" xmlns="" id="{88B10F96-9D03-4DF3-B1DD-7A6A7823ED1D}"/>
              </a:ext>
            </a:extLst>
          </p:cNvPr>
          <p:cNvPicPr>
            <a:picLocks noChangeAspect="1"/>
          </p:cNvPicPr>
          <p:nvPr/>
        </p:nvPicPr>
        <p:blipFill>
          <a:blip r:embed="rId10"/>
          <a:stretch>
            <a:fillRect/>
          </a:stretch>
        </p:blipFill>
        <p:spPr>
          <a:xfrm>
            <a:off x="2310027" y="506492"/>
            <a:ext cx="2667275" cy="890591"/>
          </a:xfrm>
          <a:prstGeom prst="rect">
            <a:avLst/>
          </a:prstGeom>
        </p:spPr>
      </p:pic>
    </p:spTree>
    <p:extLst>
      <p:ext uri="{BB962C8B-B14F-4D97-AF65-F5344CB8AC3E}">
        <p14:creationId xmlns:p14="http://schemas.microsoft.com/office/powerpoint/2010/main" val="1333553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 name="Rectangle 203">
            <a:extLst>
              <a:ext uri="{FF2B5EF4-FFF2-40B4-BE49-F238E27FC236}">
                <a16:creationId xmlns:a16="http://schemas.microsoft.com/office/drawing/2014/main" xmlns="" id="{7D8E67F2-F753-4E06-8229-4970A67258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 name="Picture 205">
            <a:extLst>
              <a:ext uri="{FF2B5EF4-FFF2-40B4-BE49-F238E27FC236}">
                <a16:creationId xmlns:a16="http://schemas.microsoft.com/office/drawing/2014/main" xmlns="" id="{2EE1BDFD-564B-44A4-841A-50D6A8E75C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F80C7716-25CC-48DD-9D3F-14F2979FDEFA}"/>
              </a:ext>
            </a:extLst>
          </p:cNvPr>
          <p:cNvSpPr>
            <a:spLocks noGrp="1"/>
          </p:cNvSpPr>
          <p:nvPr>
            <p:ph type="ctrTitle" idx="4294967295"/>
          </p:nvPr>
        </p:nvSpPr>
        <p:spPr>
          <a:xfrm>
            <a:off x="6094105" y="802955"/>
            <a:ext cx="4977976" cy="712582"/>
          </a:xfrm>
        </p:spPr>
        <p:txBody>
          <a:bodyPr vert="horz" lIns="91440" tIns="45720" rIns="91440" bIns="45720" rtlCol="0" anchor="ctr">
            <a:normAutofit/>
          </a:bodyPr>
          <a:lstStyle/>
          <a:p>
            <a:r>
              <a:rPr lang="en-US" sz="4000">
                <a:solidFill>
                  <a:srgbClr val="000000"/>
                </a:solidFill>
              </a:rPr>
              <a:t>Website Testing</a:t>
            </a:r>
            <a:endParaRPr lang="en-US" sz="4000"/>
          </a:p>
        </p:txBody>
      </p:sp>
      <p:sp>
        <p:nvSpPr>
          <p:cNvPr id="211" name="Freeform 60">
            <a:extLst>
              <a:ext uri="{FF2B5EF4-FFF2-40B4-BE49-F238E27FC236}">
                <a16:creationId xmlns:a16="http://schemas.microsoft.com/office/drawing/2014/main" xmlns="" id="{007B8288-68CC-4847-8419-CF535B6B7E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2" name="Freeform 68">
            <a:extLst>
              <a:ext uri="{FF2B5EF4-FFF2-40B4-BE49-F238E27FC236}">
                <a16:creationId xmlns:a16="http://schemas.microsoft.com/office/drawing/2014/main" xmlns="" id="{32BA8EA8-C1B6-4309-B674-F9F399B962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1" name="Picture 140" descr="A picture containing drawing&#10;&#10;Description automatically generated">
            <a:extLst>
              <a:ext uri="{FF2B5EF4-FFF2-40B4-BE49-F238E27FC236}">
                <a16:creationId xmlns:a16="http://schemas.microsoft.com/office/drawing/2014/main" xmlns="" id="{38265AA7-332A-486C-8A04-8F03FF7A6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732" y="4600194"/>
            <a:ext cx="3759105" cy="1220668"/>
          </a:xfrm>
          <a:prstGeom prst="rect">
            <a:avLst/>
          </a:prstGeom>
        </p:spPr>
      </p:pic>
      <p:pic>
        <p:nvPicPr>
          <p:cNvPr id="30" name="Picture 6" descr="A picture containing drawing&#10;&#10;Description automatically generated">
            <a:extLst>
              <a:ext uri="{FF2B5EF4-FFF2-40B4-BE49-F238E27FC236}">
                <a16:creationId xmlns:a16="http://schemas.microsoft.com/office/drawing/2014/main" xmlns="" id="{88B10F96-9D03-4DF3-B1DD-7A6A7823ED1D}"/>
              </a:ext>
            </a:extLst>
          </p:cNvPr>
          <p:cNvPicPr>
            <a:picLocks noChangeAspect="1"/>
          </p:cNvPicPr>
          <p:nvPr/>
        </p:nvPicPr>
        <p:blipFill>
          <a:blip r:embed="rId5"/>
          <a:stretch>
            <a:fillRect/>
          </a:stretch>
        </p:blipFill>
        <p:spPr>
          <a:xfrm>
            <a:off x="2310027" y="506492"/>
            <a:ext cx="2667275" cy="890591"/>
          </a:xfrm>
          <a:prstGeom prst="rect">
            <a:avLst/>
          </a:prstGeom>
        </p:spPr>
      </p:pic>
      <p:pic>
        <p:nvPicPr>
          <p:cNvPr id="17" name="Picture 17" descr="Table&#10;&#10;Description automatically generated">
            <a:extLst>
              <a:ext uri="{FF2B5EF4-FFF2-40B4-BE49-F238E27FC236}">
                <a16:creationId xmlns:a16="http://schemas.microsoft.com/office/drawing/2014/main" xmlns="" id="{9AA1C2AE-8DA6-4518-8F6C-4AB424B87B81}"/>
              </a:ext>
            </a:extLst>
          </p:cNvPr>
          <p:cNvPicPr>
            <a:picLocks noChangeAspect="1"/>
          </p:cNvPicPr>
          <p:nvPr/>
        </p:nvPicPr>
        <p:blipFill>
          <a:blip r:embed="rId6"/>
          <a:stretch>
            <a:fillRect/>
          </a:stretch>
        </p:blipFill>
        <p:spPr>
          <a:xfrm>
            <a:off x="5617913" y="1450945"/>
            <a:ext cx="6483095" cy="4604100"/>
          </a:xfrm>
          <a:prstGeom prst="rect">
            <a:avLst/>
          </a:prstGeom>
        </p:spPr>
      </p:pic>
    </p:spTree>
    <p:extLst>
      <p:ext uri="{BB962C8B-B14F-4D97-AF65-F5344CB8AC3E}">
        <p14:creationId xmlns:p14="http://schemas.microsoft.com/office/powerpoint/2010/main" val="1091758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8" name="Rectangle 216">
            <a:extLst>
              <a:ext uri="{FF2B5EF4-FFF2-40B4-BE49-F238E27FC236}">
                <a16:creationId xmlns:a16="http://schemas.microsoft.com/office/drawing/2014/main" xmlns="" id="{7D8E67F2-F753-4E06-8229-4970A67258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0" name="Picture 218">
            <a:extLst>
              <a:ext uri="{FF2B5EF4-FFF2-40B4-BE49-F238E27FC236}">
                <a16:creationId xmlns:a16="http://schemas.microsoft.com/office/drawing/2014/main" xmlns="" id="{2EE1BDFD-564B-44A4-841A-50D6A8E75C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F80C7716-25CC-48DD-9D3F-14F2979FDEFA}"/>
              </a:ext>
            </a:extLst>
          </p:cNvPr>
          <p:cNvSpPr>
            <a:spLocks noGrp="1"/>
          </p:cNvSpPr>
          <p:nvPr>
            <p:ph type="ctrTitle" idx="4294967295"/>
          </p:nvPr>
        </p:nvSpPr>
        <p:spPr>
          <a:xfrm>
            <a:off x="6094105" y="802955"/>
            <a:ext cx="4977976" cy="1455996"/>
          </a:xfrm>
        </p:spPr>
        <p:txBody>
          <a:bodyPr vert="horz" lIns="91440" tIns="45720" rIns="91440" bIns="45720" rtlCol="0" anchor="ctr">
            <a:normAutofit/>
          </a:bodyPr>
          <a:lstStyle/>
          <a:p>
            <a:r>
              <a:rPr lang="en-US" sz="4000">
                <a:solidFill>
                  <a:srgbClr val="000000"/>
                </a:solidFill>
              </a:rPr>
              <a:t>Pitch to large organizations</a:t>
            </a:r>
          </a:p>
        </p:txBody>
      </p:sp>
      <p:sp>
        <p:nvSpPr>
          <p:cNvPr id="222" name="Freeform 60">
            <a:extLst>
              <a:ext uri="{FF2B5EF4-FFF2-40B4-BE49-F238E27FC236}">
                <a16:creationId xmlns:a16="http://schemas.microsoft.com/office/drawing/2014/main" xmlns="" id="{007B8288-68CC-4847-8419-CF535B6B7E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4" name="Freeform 68">
            <a:extLst>
              <a:ext uri="{FF2B5EF4-FFF2-40B4-BE49-F238E27FC236}">
                <a16:creationId xmlns:a16="http://schemas.microsoft.com/office/drawing/2014/main" xmlns="" id="{32BA8EA8-C1B6-4309-B674-F9F399B962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1" name="Picture 140" descr="A picture containing drawing&#10;&#10;Description automatically generated">
            <a:extLst>
              <a:ext uri="{FF2B5EF4-FFF2-40B4-BE49-F238E27FC236}">
                <a16:creationId xmlns:a16="http://schemas.microsoft.com/office/drawing/2014/main" xmlns="" id="{38265AA7-332A-486C-8A04-8F03FF7A6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732" y="4600194"/>
            <a:ext cx="3759105" cy="1220668"/>
          </a:xfrm>
          <a:prstGeom prst="rect">
            <a:avLst/>
          </a:prstGeom>
        </p:spPr>
      </p:pic>
      <p:graphicFrame>
        <p:nvGraphicFramePr>
          <p:cNvPr id="7" name="Subtitle 4">
            <a:extLst>
              <a:ext uri="{FF2B5EF4-FFF2-40B4-BE49-F238E27FC236}">
                <a16:creationId xmlns:a16="http://schemas.microsoft.com/office/drawing/2014/main" xmlns="" id="{AF537387-6CE3-4B88-BE4B-F7CCFCB281E9}"/>
              </a:ext>
            </a:extLst>
          </p:cNvPr>
          <p:cNvGraphicFramePr/>
          <p:nvPr>
            <p:extLst>
              <p:ext uri="{D42A27DB-BD31-4B8C-83A1-F6EECF244321}">
                <p14:modId xmlns:p14="http://schemas.microsoft.com/office/powerpoint/2010/main" val="39923024"/>
              </p:ext>
            </p:extLst>
          </p:nvPr>
        </p:nvGraphicFramePr>
        <p:xfrm>
          <a:off x="5455574" y="2144592"/>
          <a:ext cx="6536214" cy="45629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8" name="Picture 6" descr="A picture containing drawing&#10;&#10;Description automatically generated">
            <a:extLst>
              <a:ext uri="{FF2B5EF4-FFF2-40B4-BE49-F238E27FC236}">
                <a16:creationId xmlns:a16="http://schemas.microsoft.com/office/drawing/2014/main" xmlns="" id="{832158CB-9946-4C81-834D-53531D32297E}"/>
              </a:ext>
            </a:extLst>
          </p:cNvPr>
          <p:cNvPicPr>
            <a:picLocks noChangeAspect="1"/>
          </p:cNvPicPr>
          <p:nvPr/>
        </p:nvPicPr>
        <p:blipFill>
          <a:blip r:embed="rId10"/>
          <a:stretch>
            <a:fillRect/>
          </a:stretch>
        </p:blipFill>
        <p:spPr>
          <a:xfrm>
            <a:off x="2310027" y="506492"/>
            <a:ext cx="2667275" cy="890591"/>
          </a:xfrm>
          <a:prstGeom prst="rect">
            <a:avLst/>
          </a:prstGeom>
        </p:spPr>
      </p:pic>
    </p:spTree>
    <p:extLst>
      <p:ext uri="{BB962C8B-B14F-4D97-AF65-F5344CB8AC3E}">
        <p14:creationId xmlns:p14="http://schemas.microsoft.com/office/powerpoint/2010/main" val="1157348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TechNew.potx" id="{6C20B126-F0D9-4FC5-A9F8-643AEE697C0A}" vid="{D5DB83A1-0DCC-4E1E-B107-5B92DE9C11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B062330796AC4F8D43C9CAFDB4F2FA" ma:contentTypeVersion="11" ma:contentTypeDescription="Create a new document." ma:contentTypeScope="" ma:versionID="2073d527ca5f54a43bed6249b83041e1">
  <xsd:schema xmlns:xsd="http://www.w3.org/2001/XMLSchema" xmlns:xs="http://www.w3.org/2001/XMLSchema" xmlns:p="http://schemas.microsoft.com/office/2006/metadata/properties" xmlns:ns3="e2b772a7-01c1-4b34-b939-6864ddcda70e" xmlns:ns4="1c821636-f246-4132-9c07-88488c71eb94" targetNamespace="http://schemas.microsoft.com/office/2006/metadata/properties" ma:root="true" ma:fieldsID="e3aaa6d8c9f789b627a3edbce9113f90" ns3:_="" ns4:_="">
    <xsd:import namespace="e2b772a7-01c1-4b34-b939-6864ddcda70e"/>
    <xsd:import namespace="1c821636-f246-4132-9c07-88488c71eb94"/>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b772a7-01c1-4b34-b939-6864ddcda7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821636-f246-4132-9c07-88488c71eb9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79140B-F5F8-489D-AC11-41B39F54F181}">
  <ds:schemaRefs>
    <ds:schemaRef ds:uri="http://schemas.microsoft.com/sharepoint/v3/contenttype/forms"/>
  </ds:schemaRefs>
</ds:datastoreItem>
</file>

<file path=customXml/itemProps2.xml><?xml version="1.0" encoding="utf-8"?>
<ds:datastoreItem xmlns:ds="http://schemas.openxmlformats.org/officeDocument/2006/customXml" ds:itemID="{D737C46F-88CE-4D16-B03D-F36E98898000}">
  <ds:schemaRefs>
    <ds:schemaRef ds:uri="http://purl.org/dc/terms/"/>
    <ds:schemaRef ds:uri="e2b772a7-01c1-4b34-b939-6864ddcda70e"/>
    <ds:schemaRef ds:uri="1c821636-f246-4132-9c07-88488c71eb94"/>
    <ds:schemaRef ds:uri="http://schemas.microsoft.com/office/2006/documentManagement/types"/>
    <ds:schemaRef ds:uri="http://www.w3.org/XML/1998/namespac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C8BECD70-C3A4-4649-8EDB-F020B32B0CBC}">
  <ds:schemaRefs>
    <ds:schemaRef ds:uri="1c821636-f246-4132-9c07-88488c71eb94"/>
    <ds:schemaRef ds:uri="e2b772a7-01c1-4b34-b939-6864ddcda70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597</Words>
  <Application>Microsoft Office PowerPoint</Application>
  <PresentationFormat>Widescreen</PresentationFormat>
  <Paragraphs>260</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Arial,Sans-Serif</vt:lpstr>
      <vt:lpstr>Calibri</vt:lpstr>
      <vt:lpstr>Calibri Light</vt:lpstr>
      <vt:lpstr>Montserrat</vt:lpstr>
      <vt:lpstr>Open Sans</vt:lpstr>
      <vt:lpstr>Symbol,Sans-Serif</vt:lpstr>
      <vt:lpstr>Office Theme</vt:lpstr>
      <vt:lpstr>ACE 2020 Project:  PCs For People</vt:lpstr>
      <vt:lpstr>Presented by</vt:lpstr>
      <vt:lpstr>Table of Contents</vt:lpstr>
      <vt:lpstr>State the issue</vt:lpstr>
      <vt:lpstr>Group approach and process</vt:lpstr>
      <vt:lpstr>Seagate case study</vt:lpstr>
      <vt:lpstr>Website</vt:lpstr>
      <vt:lpstr>Website Testing</vt:lpstr>
      <vt:lpstr>Pitch to large organizations</vt:lpstr>
      <vt:lpstr>Ideas &amp; Suggestions</vt:lpstr>
      <vt:lpstr>Ideas &amp; Suggestions</vt:lpstr>
      <vt:lpstr>Ideas &amp; Suggestions  </vt:lpstr>
      <vt:lpstr>Ideas &amp; Suggestions  </vt:lpstr>
      <vt:lpstr>Ideas &amp; Suggestions  How to compete with vendors that pay for used hardware </vt:lpstr>
      <vt:lpstr>How to get involved  Here are some ways MnTech ACE alumni can help </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ACE 2020 Project:  PCs For People</dc:title>
  <dc:creator>Wade Navratil</dc:creator>
  <cp:lastModifiedBy>Jade Denson</cp:lastModifiedBy>
  <cp:revision>13</cp:revision>
  <dcterms:created xsi:type="dcterms:W3CDTF">2020-09-14T21:45:23Z</dcterms:created>
  <dcterms:modified xsi:type="dcterms:W3CDTF">2020-10-08T20:17:05Z</dcterms:modified>
</cp:coreProperties>
</file>