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9"/>
  </p:notesMasterIdLst>
  <p:sldIdLst>
    <p:sldId id="257" r:id="rId5"/>
    <p:sldId id="277" r:id="rId6"/>
    <p:sldId id="256" r:id="rId7"/>
    <p:sldId id="281" r:id="rId8"/>
    <p:sldId id="282" r:id="rId9"/>
    <p:sldId id="270" r:id="rId10"/>
    <p:sldId id="272" r:id="rId11"/>
    <p:sldId id="289" r:id="rId12"/>
    <p:sldId id="287" r:id="rId13"/>
    <p:sldId id="263" r:id="rId14"/>
    <p:sldId id="285" r:id="rId15"/>
    <p:sldId id="265" r:id="rId16"/>
    <p:sldId id="288" r:id="rId17"/>
    <p:sldId id="26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C5B262-8DB2-834C-8AAD-8E2018A8F146}" v="201" dt="2019-10-04T22:10:55.499"/>
    <p1510:client id="{A1338350-5D18-44D3-86E0-264382A88584}" v="583" dt="2019-10-04T22:10:54.0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e Sipple" userId="7d12c1e1-11c2-4745-aafd-371c4dfaec60" providerId="ADAL" clId="{2A41C36E-B9C6-DE46-AD95-9D558E895962}"/>
    <pc:docChg chg="undo custSel mod addSld delSld modSld sldOrd">
      <pc:chgData name="Luke Sipple" userId="7d12c1e1-11c2-4745-aafd-371c4dfaec60" providerId="ADAL" clId="{2A41C36E-B9C6-DE46-AD95-9D558E895962}" dt="2019-10-02T00:52:10.035" v="1685" actId="313"/>
      <pc:docMkLst>
        <pc:docMk/>
      </pc:docMkLst>
      <pc:sldChg chg="modSp modNotesTx">
        <pc:chgData name="Luke Sipple" userId="7d12c1e1-11c2-4745-aafd-371c4dfaec60" providerId="ADAL" clId="{2A41C36E-B9C6-DE46-AD95-9D558E895962}" dt="2019-10-01T23:52:48.569" v="1589" actId="20577"/>
        <pc:sldMkLst>
          <pc:docMk/>
          <pc:sldMk cId="4045829116" sldId="256"/>
        </pc:sldMkLst>
        <pc:spChg chg="mod">
          <ac:chgData name="Luke Sipple" userId="7d12c1e1-11c2-4745-aafd-371c4dfaec60" providerId="ADAL" clId="{2A41C36E-B9C6-DE46-AD95-9D558E895962}" dt="2019-10-01T23:52:48.569" v="1589" actId="20577"/>
          <ac:spMkLst>
            <pc:docMk/>
            <pc:sldMk cId="4045829116" sldId="256"/>
            <ac:spMk id="2" creationId="{C58DCE1E-3080-FC41-A078-B0C5847A163C}"/>
          </ac:spMkLst>
        </pc:spChg>
        <pc:spChg chg="mod">
          <ac:chgData name="Luke Sipple" userId="7d12c1e1-11c2-4745-aafd-371c4dfaec60" providerId="ADAL" clId="{2A41C36E-B9C6-DE46-AD95-9D558E895962}" dt="2019-09-23T18:19:59.692" v="1292" actId="20577"/>
          <ac:spMkLst>
            <pc:docMk/>
            <pc:sldMk cId="4045829116" sldId="256"/>
            <ac:spMk id="3" creationId="{3C429B0F-47C9-B04F-95AD-E7E9839DAFFB}"/>
          </ac:spMkLst>
        </pc:spChg>
      </pc:sldChg>
      <pc:sldChg chg="modSp modNotesTx">
        <pc:chgData name="Luke Sipple" userId="7d12c1e1-11c2-4745-aafd-371c4dfaec60" providerId="ADAL" clId="{2A41C36E-B9C6-DE46-AD95-9D558E895962}" dt="2019-09-23T16:29:47.325" v="1154" actId="20577"/>
        <pc:sldMkLst>
          <pc:docMk/>
          <pc:sldMk cId="2106474340" sldId="257"/>
        </pc:sldMkLst>
        <pc:spChg chg="mod">
          <ac:chgData name="Luke Sipple" userId="7d12c1e1-11c2-4745-aafd-371c4dfaec60" providerId="ADAL" clId="{2A41C36E-B9C6-DE46-AD95-9D558E895962}" dt="2019-09-23T16:29:47.325" v="1154" actId="20577"/>
          <ac:spMkLst>
            <pc:docMk/>
            <pc:sldMk cId="2106474340" sldId="257"/>
            <ac:spMk id="2" creationId="{182035B7-8581-DE43-9329-575AE828F806}"/>
          </ac:spMkLst>
        </pc:spChg>
      </pc:sldChg>
      <pc:sldChg chg="modSp">
        <pc:chgData name="Luke Sipple" userId="7d12c1e1-11c2-4745-aafd-371c4dfaec60" providerId="ADAL" clId="{2A41C36E-B9C6-DE46-AD95-9D558E895962}" dt="2019-09-23T16:17:31.718" v="1106" actId="1076"/>
        <pc:sldMkLst>
          <pc:docMk/>
          <pc:sldMk cId="793032926" sldId="262"/>
        </pc:sldMkLst>
        <pc:spChg chg="mod">
          <ac:chgData name="Luke Sipple" userId="7d12c1e1-11c2-4745-aafd-371c4dfaec60" providerId="ADAL" clId="{2A41C36E-B9C6-DE46-AD95-9D558E895962}" dt="2019-09-23T16:17:31.718" v="1106" actId="1076"/>
          <ac:spMkLst>
            <pc:docMk/>
            <pc:sldMk cId="793032926" sldId="262"/>
            <ac:spMk id="2" creationId="{D5A338E6-15F4-6F4E-B9D0-E8EDE1CBDBCF}"/>
          </ac:spMkLst>
        </pc:spChg>
      </pc:sldChg>
      <pc:sldChg chg="addSp modSp ord">
        <pc:chgData name="Luke Sipple" userId="7d12c1e1-11c2-4745-aafd-371c4dfaec60" providerId="ADAL" clId="{2A41C36E-B9C6-DE46-AD95-9D558E895962}" dt="2019-09-23T19:24:17.132" v="1511" actId="20577"/>
        <pc:sldMkLst>
          <pc:docMk/>
          <pc:sldMk cId="157685862" sldId="263"/>
        </pc:sldMkLst>
        <pc:spChg chg="mod">
          <ac:chgData name="Luke Sipple" userId="7d12c1e1-11c2-4745-aafd-371c4dfaec60" providerId="ADAL" clId="{2A41C36E-B9C6-DE46-AD95-9D558E895962}" dt="2019-09-23T16:18:47.827" v="1108" actId="20577"/>
          <ac:spMkLst>
            <pc:docMk/>
            <pc:sldMk cId="157685862" sldId="263"/>
            <ac:spMk id="2" creationId="{D5A338E6-15F4-6F4E-B9D0-E8EDE1CBDBCF}"/>
          </ac:spMkLst>
        </pc:spChg>
        <pc:spChg chg="add mod">
          <ac:chgData name="Luke Sipple" userId="7d12c1e1-11c2-4745-aafd-371c4dfaec60" providerId="ADAL" clId="{2A41C36E-B9C6-DE46-AD95-9D558E895962}" dt="2019-09-23T19:24:17.132" v="1511" actId="20577"/>
          <ac:spMkLst>
            <pc:docMk/>
            <pc:sldMk cId="157685862" sldId="263"/>
            <ac:spMk id="4" creationId="{46BF42F4-F049-414A-ADD1-C49B60936F85}"/>
          </ac:spMkLst>
        </pc:spChg>
      </pc:sldChg>
      <pc:sldChg chg="addSp delSp modSp mod ord modTransition setBg modAnim">
        <pc:chgData name="Luke Sipple" userId="7d12c1e1-11c2-4745-aafd-371c4dfaec60" providerId="ADAL" clId="{2A41C36E-B9C6-DE46-AD95-9D558E895962}" dt="2019-09-23T20:13:49.164" v="1573"/>
        <pc:sldMkLst>
          <pc:docMk/>
          <pc:sldMk cId="3937923439" sldId="265"/>
        </pc:sldMkLst>
        <pc:spChg chg="mod">
          <ac:chgData name="Luke Sipple" userId="7d12c1e1-11c2-4745-aafd-371c4dfaec60" providerId="ADAL" clId="{2A41C36E-B9C6-DE46-AD95-9D558E895962}" dt="2019-09-23T18:28:32.914" v="1336" actId="26606"/>
          <ac:spMkLst>
            <pc:docMk/>
            <pc:sldMk cId="3937923439" sldId="265"/>
            <ac:spMk id="2" creationId="{21B3185E-261E-274A-9B2D-289CC5AA71F3}"/>
          </ac:spMkLst>
        </pc:spChg>
        <pc:spChg chg="del mod">
          <ac:chgData name="Luke Sipple" userId="7d12c1e1-11c2-4745-aafd-371c4dfaec60" providerId="ADAL" clId="{2A41C36E-B9C6-DE46-AD95-9D558E895962}" dt="2019-09-23T18:23:01.602" v="1297" actId="478"/>
          <ac:spMkLst>
            <pc:docMk/>
            <pc:sldMk cId="3937923439" sldId="265"/>
            <ac:spMk id="3" creationId="{9CE178A8-CD15-A84C-A7A8-4A6156B35D33}"/>
          </ac:spMkLst>
        </pc:spChg>
        <pc:spChg chg="del">
          <ac:chgData name="Luke Sipple" userId="7d12c1e1-11c2-4745-aafd-371c4dfaec60" providerId="ADAL" clId="{2A41C36E-B9C6-DE46-AD95-9D558E895962}" dt="2019-09-23T15:52:55.101" v="855" actId="478"/>
          <ac:spMkLst>
            <pc:docMk/>
            <pc:sldMk cId="3937923439" sldId="265"/>
            <ac:spMk id="4" creationId="{2EDB3C07-6F3B-EF43-9EAA-7527B092D7A5}"/>
          </ac:spMkLst>
        </pc:spChg>
        <pc:spChg chg="add del mod">
          <ac:chgData name="Luke Sipple" userId="7d12c1e1-11c2-4745-aafd-371c4dfaec60" providerId="ADAL" clId="{2A41C36E-B9C6-DE46-AD95-9D558E895962}" dt="2019-09-23T16:02:26.388" v="1046" actId="478"/>
          <ac:spMkLst>
            <pc:docMk/>
            <pc:sldMk cId="3937923439" sldId="265"/>
            <ac:spMk id="6" creationId="{CEA701F2-BA77-6749-A977-97A6D2A7769F}"/>
          </ac:spMkLst>
        </pc:spChg>
        <pc:spChg chg="add del">
          <ac:chgData name="Luke Sipple" userId="7d12c1e1-11c2-4745-aafd-371c4dfaec60" providerId="ADAL" clId="{2A41C36E-B9C6-DE46-AD95-9D558E895962}" dt="2019-09-23T18:28:24.494" v="1333" actId="26606"/>
          <ac:spMkLst>
            <pc:docMk/>
            <pc:sldMk cId="3937923439" sldId="265"/>
            <ac:spMk id="9" creationId="{87D75BE9-19D3-4D76-86D4-E0A7889E96E7}"/>
          </ac:spMkLst>
        </pc:spChg>
        <pc:spChg chg="add del">
          <ac:chgData name="Luke Sipple" userId="7d12c1e1-11c2-4745-aafd-371c4dfaec60" providerId="ADAL" clId="{2A41C36E-B9C6-DE46-AD95-9D558E895962}" dt="2019-09-23T18:28:24.494" v="1333" actId="26606"/>
          <ac:spMkLst>
            <pc:docMk/>
            <pc:sldMk cId="3937923439" sldId="265"/>
            <ac:spMk id="15" creationId="{1662E9AD-6AE7-4172-92BA-D8AA403AAB3F}"/>
          </ac:spMkLst>
        </pc:spChg>
        <pc:spChg chg="add del mod">
          <ac:chgData name="Luke Sipple" userId="7d12c1e1-11c2-4745-aafd-371c4dfaec60" providerId="ADAL" clId="{2A41C36E-B9C6-DE46-AD95-9D558E895962}" dt="2019-09-23T19:10:29.376" v="1489" actId="1076"/>
          <ac:spMkLst>
            <pc:docMk/>
            <pc:sldMk cId="3937923439" sldId="265"/>
            <ac:spMk id="18" creationId="{231530AB-95E4-704D-BF81-9E4C96CF1FC2}"/>
          </ac:spMkLst>
        </pc:spChg>
        <pc:spChg chg="add mod">
          <ac:chgData name="Luke Sipple" userId="7d12c1e1-11c2-4745-aafd-371c4dfaec60" providerId="ADAL" clId="{2A41C36E-B9C6-DE46-AD95-9D558E895962}" dt="2019-09-23T19:26:27.244" v="1520" actId="20577"/>
          <ac:spMkLst>
            <pc:docMk/>
            <pc:sldMk cId="3937923439" sldId="265"/>
            <ac:spMk id="20" creationId="{E86A745F-C95C-774D-ACB8-8A5DF86FEA96}"/>
          </ac:spMkLst>
        </pc:spChg>
        <pc:spChg chg="add">
          <ac:chgData name="Luke Sipple" userId="7d12c1e1-11c2-4745-aafd-371c4dfaec60" providerId="ADAL" clId="{2A41C36E-B9C6-DE46-AD95-9D558E895962}" dt="2019-09-23T18:28:32.914" v="1336" actId="26606"/>
          <ac:spMkLst>
            <pc:docMk/>
            <pc:sldMk cId="3937923439" sldId="265"/>
            <ac:spMk id="22" creationId="{3D1E5586-8BB5-40F6-96C3-2E87DD7CE5CD}"/>
          </ac:spMkLst>
        </pc:spChg>
        <pc:picChg chg="add del">
          <ac:chgData name="Luke Sipple" userId="7d12c1e1-11c2-4745-aafd-371c4dfaec60" providerId="ADAL" clId="{2A41C36E-B9C6-DE46-AD95-9D558E895962}" dt="2019-09-23T18:28:24.494" v="1333" actId="26606"/>
          <ac:picMkLst>
            <pc:docMk/>
            <pc:sldMk cId="3937923439" sldId="265"/>
            <ac:picMk id="5" creationId="{18BD78ED-75E1-4879-B369-BC61F7C45E22}"/>
          </ac:picMkLst>
        </pc:picChg>
        <pc:picChg chg="add del">
          <ac:chgData name="Luke Sipple" userId="7d12c1e1-11c2-4745-aafd-371c4dfaec60" providerId="ADAL" clId="{2A41C36E-B9C6-DE46-AD95-9D558E895962}" dt="2019-09-23T18:28:24.494" v="1333" actId="26606"/>
          <ac:picMkLst>
            <pc:docMk/>
            <pc:sldMk cId="3937923439" sldId="265"/>
            <ac:picMk id="11" creationId="{CC687CBF-3B12-461C-A27E-FECCFAD25721}"/>
          </ac:picMkLst>
        </pc:picChg>
        <pc:picChg chg="add del">
          <ac:chgData name="Luke Sipple" userId="7d12c1e1-11c2-4745-aafd-371c4dfaec60" providerId="ADAL" clId="{2A41C36E-B9C6-DE46-AD95-9D558E895962}" dt="2019-09-23T18:28:24.494" v="1333" actId="26606"/>
          <ac:picMkLst>
            <pc:docMk/>
            <pc:sldMk cId="3937923439" sldId="265"/>
            <ac:picMk id="13" creationId="{55B5CED2-79C6-4AA0-A3F4-B39DFA29773C}"/>
          </ac:picMkLst>
        </pc:picChg>
        <pc:picChg chg="add del">
          <ac:chgData name="Luke Sipple" userId="7d12c1e1-11c2-4745-aafd-371c4dfaec60" providerId="ADAL" clId="{2A41C36E-B9C6-DE46-AD95-9D558E895962}" dt="2019-09-23T18:28:24.494" v="1333" actId="26606"/>
          <ac:picMkLst>
            <pc:docMk/>
            <pc:sldMk cId="3937923439" sldId="265"/>
            <ac:picMk id="17" creationId="{FADD25E6-7887-4BC4-A02E-311A11EF4F63}"/>
          </ac:picMkLst>
        </pc:picChg>
        <pc:picChg chg="add del">
          <ac:chgData name="Luke Sipple" userId="7d12c1e1-11c2-4745-aafd-371c4dfaec60" providerId="ADAL" clId="{2A41C36E-B9C6-DE46-AD95-9D558E895962}" dt="2019-09-23T18:28:32.863" v="1335" actId="26606"/>
          <ac:picMkLst>
            <pc:docMk/>
            <pc:sldMk cId="3937923439" sldId="265"/>
            <ac:picMk id="19" creationId="{18BD78ED-75E1-4879-B369-BC61F7C45E22}"/>
          </ac:picMkLst>
        </pc:picChg>
        <pc:picChg chg="add">
          <ac:chgData name="Luke Sipple" userId="7d12c1e1-11c2-4745-aafd-371c4dfaec60" providerId="ADAL" clId="{2A41C36E-B9C6-DE46-AD95-9D558E895962}" dt="2019-09-23T18:28:32.914" v="1336" actId="26606"/>
          <ac:picMkLst>
            <pc:docMk/>
            <pc:sldMk cId="3937923439" sldId="265"/>
            <ac:picMk id="21" creationId="{18BD78ED-75E1-4879-B369-BC61F7C45E22}"/>
          </ac:picMkLst>
        </pc:picChg>
        <pc:cxnChg chg="add">
          <ac:chgData name="Luke Sipple" userId="7d12c1e1-11c2-4745-aafd-371c4dfaec60" providerId="ADAL" clId="{2A41C36E-B9C6-DE46-AD95-9D558E895962}" dt="2019-09-23T18:28:32.914" v="1336" actId="26606"/>
          <ac:cxnSpMkLst>
            <pc:docMk/>
            <pc:sldMk cId="3937923439" sldId="265"/>
            <ac:cxnSpMk id="23" creationId="{8A832D40-B9E2-4CE7-9E0A-B35591EA2035}"/>
          </ac:cxnSpMkLst>
        </pc:cxnChg>
      </pc:sldChg>
      <pc:sldChg chg="addSp delSp modSp">
        <pc:chgData name="Luke Sipple" userId="7d12c1e1-11c2-4745-aafd-371c4dfaec60" providerId="ADAL" clId="{2A41C36E-B9C6-DE46-AD95-9D558E895962}" dt="2019-10-02T00:12:28.088" v="1595" actId="1076"/>
        <pc:sldMkLst>
          <pc:docMk/>
          <pc:sldMk cId="2713032423" sldId="270"/>
        </pc:sldMkLst>
        <pc:spChg chg="mod">
          <ac:chgData name="Luke Sipple" userId="7d12c1e1-11c2-4745-aafd-371c4dfaec60" providerId="ADAL" clId="{2A41C36E-B9C6-DE46-AD95-9D558E895962}" dt="2019-09-23T16:19:43.640" v="1123" actId="14100"/>
          <ac:spMkLst>
            <pc:docMk/>
            <pc:sldMk cId="2713032423" sldId="270"/>
            <ac:spMk id="2" creationId="{6F3C703C-C6C9-4ACB-AE8B-FA04C107A471}"/>
          </ac:spMkLst>
        </pc:spChg>
        <pc:picChg chg="add mod">
          <ac:chgData name="Luke Sipple" userId="7d12c1e1-11c2-4745-aafd-371c4dfaec60" providerId="ADAL" clId="{2A41C36E-B9C6-DE46-AD95-9D558E895962}" dt="2019-10-02T00:12:28.088" v="1595" actId="1076"/>
          <ac:picMkLst>
            <pc:docMk/>
            <pc:sldMk cId="2713032423" sldId="270"/>
            <ac:picMk id="4" creationId="{A0809B09-D6C6-674C-A61F-3480343080D3}"/>
          </ac:picMkLst>
        </pc:picChg>
        <pc:picChg chg="del mod">
          <ac:chgData name="Luke Sipple" userId="7d12c1e1-11c2-4745-aafd-371c4dfaec60" providerId="ADAL" clId="{2A41C36E-B9C6-DE46-AD95-9D558E895962}" dt="2019-10-02T00:11:34.047" v="1590" actId="478"/>
          <ac:picMkLst>
            <pc:docMk/>
            <pc:sldMk cId="2713032423" sldId="270"/>
            <ac:picMk id="6" creationId="{595C3F69-65AD-884B-847D-AE3A75F23FCF}"/>
          </ac:picMkLst>
        </pc:picChg>
      </pc:sldChg>
      <pc:sldChg chg="addSp delSp modSp">
        <pc:chgData name="Luke Sipple" userId="7d12c1e1-11c2-4745-aafd-371c4dfaec60" providerId="ADAL" clId="{2A41C36E-B9C6-DE46-AD95-9D558E895962}" dt="2019-10-02T00:13:07.491" v="1601" actId="1076"/>
        <pc:sldMkLst>
          <pc:docMk/>
          <pc:sldMk cId="1279160929" sldId="272"/>
        </pc:sldMkLst>
        <pc:spChg chg="mod">
          <ac:chgData name="Luke Sipple" userId="7d12c1e1-11c2-4745-aafd-371c4dfaec60" providerId="ADAL" clId="{2A41C36E-B9C6-DE46-AD95-9D558E895962}" dt="2019-09-23T18:31:38.323" v="1338" actId="1076"/>
          <ac:spMkLst>
            <pc:docMk/>
            <pc:sldMk cId="1279160929" sldId="272"/>
            <ac:spMk id="3" creationId="{066C6E84-E357-4992-A149-1D92012FE9D6}"/>
          </ac:spMkLst>
        </pc:spChg>
        <pc:picChg chg="del mod">
          <ac:chgData name="Luke Sipple" userId="7d12c1e1-11c2-4745-aafd-371c4dfaec60" providerId="ADAL" clId="{2A41C36E-B9C6-DE46-AD95-9D558E895962}" dt="2019-10-02T00:12:36.643" v="1596" actId="478"/>
          <ac:picMkLst>
            <pc:docMk/>
            <pc:sldMk cId="1279160929" sldId="272"/>
            <ac:picMk id="4" creationId="{F0D9D4ED-504C-2D4E-88D7-9F52D2D18D2F}"/>
          </ac:picMkLst>
        </pc:picChg>
        <pc:picChg chg="add mod">
          <ac:chgData name="Luke Sipple" userId="7d12c1e1-11c2-4745-aafd-371c4dfaec60" providerId="ADAL" clId="{2A41C36E-B9C6-DE46-AD95-9D558E895962}" dt="2019-10-02T00:13:07.491" v="1601" actId="1076"/>
          <ac:picMkLst>
            <pc:docMk/>
            <pc:sldMk cId="1279160929" sldId="272"/>
            <ac:picMk id="5" creationId="{A6C7D96C-5779-2A42-B749-0AA79ED7A52F}"/>
          </ac:picMkLst>
        </pc:picChg>
      </pc:sldChg>
      <pc:sldChg chg="addSp delSp modSp">
        <pc:chgData name="Luke Sipple" userId="7d12c1e1-11c2-4745-aafd-371c4dfaec60" providerId="ADAL" clId="{2A41C36E-B9C6-DE46-AD95-9D558E895962}" dt="2019-10-02T00:14:12.667" v="1614" actId="14100"/>
        <pc:sldMkLst>
          <pc:docMk/>
          <pc:sldMk cId="2114420719" sldId="273"/>
        </pc:sldMkLst>
        <pc:spChg chg="add del mod">
          <ac:chgData name="Luke Sipple" userId="7d12c1e1-11c2-4745-aafd-371c4dfaec60" providerId="ADAL" clId="{2A41C36E-B9C6-DE46-AD95-9D558E895962}" dt="2019-09-23T15:16:51.301" v="601" actId="478"/>
          <ac:spMkLst>
            <pc:docMk/>
            <pc:sldMk cId="2114420719" sldId="273"/>
            <ac:spMk id="4" creationId="{77093B0A-4267-864F-9F61-C6A518910805}"/>
          </ac:spMkLst>
        </pc:spChg>
        <pc:spChg chg="add mod">
          <ac:chgData name="Luke Sipple" userId="7d12c1e1-11c2-4745-aafd-371c4dfaec60" providerId="ADAL" clId="{2A41C36E-B9C6-DE46-AD95-9D558E895962}" dt="2019-10-02T00:14:12.667" v="1614" actId="14100"/>
          <ac:spMkLst>
            <pc:docMk/>
            <pc:sldMk cId="2114420719" sldId="273"/>
            <ac:spMk id="6" creationId="{BA413C7C-631E-0247-8C15-430B5B93CB6E}"/>
          </ac:spMkLst>
        </pc:spChg>
        <pc:spChg chg="add del mod">
          <ac:chgData name="Luke Sipple" userId="7d12c1e1-11c2-4745-aafd-371c4dfaec60" providerId="ADAL" clId="{2A41C36E-B9C6-DE46-AD95-9D558E895962}" dt="2019-09-23T15:17:39.083" v="611"/>
          <ac:spMkLst>
            <pc:docMk/>
            <pc:sldMk cId="2114420719" sldId="273"/>
            <ac:spMk id="7" creationId="{B7866297-F295-3744-BA08-7A9157E3F3DD}"/>
          </ac:spMkLst>
        </pc:spChg>
        <pc:picChg chg="del mod">
          <ac:chgData name="Luke Sipple" userId="7d12c1e1-11c2-4745-aafd-371c4dfaec60" providerId="ADAL" clId="{2A41C36E-B9C6-DE46-AD95-9D558E895962}" dt="2019-10-02T00:13:34.485" v="1604" actId="478"/>
          <ac:picMkLst>
            <pc:docMk/>
            <pc:sldMk cId="2114420719" sldId="273"/>
            <ac:picMk id="3" creationId="{3FCA9ABD-A4A2-BF4B-9022-F67A9004DC98}"/>
          </ac:picMkLst>
        </pc:picChg>
        <pc:picChg chg="add mod">
          <ac:chgData name="Luke Sipple" userId="7d12c1e1-11c2-4745-aafd-371c4dfaec60" providerId="ADAL" clId="{2A41C36E-B9C6-DE46-AD95-9D558E895962}" dt="2019-10-02T00:13:42.479" v="1607" actId="1076"/>
          <ac:picMkLst>
            <pc:docMk/>
            <pc:sldMk cId="2114420719" sldId="273"/>
            <ac:picMk id="5" creationId="{FEEA2BAD-505D-034C-83FF-297A74CA0D19}"/>
          </ac:picMkLst>
        </pc:picChg>
      </pc:sldChg>
      <pc:sldChg chg="modSp">
        <pc:chgData name="Luke Sipple" userId="7d12c1e1-11c2-4745-aafd-371c4dfaec60" providerId="ADAL" clId="{2A41C36E-B9C6-DE46-AD95-9D558E895962}" dt="2019-10-01T23:31:30.507" v="1587" actId="1076"/>
        <pc:sldMkLst>
          <pc:docMk/>
          <pc:sldMk cId="3548159146" sldId="277"/>
        </pc:sldMkLst>
        <pc:spChg chg="mod">
          <ac:chgData name="Luke Sipple" userId="7d12c1e1-11c2-4745-aafd-371c4dfaec60" providerId="ADAL" clId="{2A41C36E-B9C6-DE46-AD95-9D558E895962}" dt="2019-10-01T23:31:30.507" v="1587" actId="1076"/>
          <ac:spMkLst>
            <pc:docMk/>
            <pc:sldMk cId="3548159146" sldId="277"/>
            <ac:spMk id="2" creationId="{182035B7-8581-DE43-9329-575AE828F806}"/>
          </ac:spMkLst>
        </pc:spChg>
        <pc:spChg chg="mod">
          <ac:chgData name="Luke Sipple" userId="7d12c1e1-11c2-4745-aafd-371c4dfaec60" providerId="ADAL" clId="{2A41C36E-B9C6-DE46-AD95-9D558E895962}" dt="2019-09-23T19:07:49.211" v="1469" actId="1076"/>
          <ac:spMkLst>
            <pc:docMk/>
            <pc:sldMk cId="3548159146" sldId="277"/>
            <ac:spMk id="3" creationId="{D8671AF5-00D7-2A43-9CFE-8A58FD568A61}"/>
          </ac:spMkLst>
        </pc:spChg>
      </pc:sldChg>
      <pc:sldChg chg="modNotesTx">
        <pc:chgData name="Luke Sipple" userId="7d12c1e1-11c2-4745-aafd-371c4dfaec60" providerId="ADAL" clId="{2A41C36E-B9C6-DE46-AD95-9D558E895962}" dt="2019-09-23T15:37:26.534" v="645" actId="20577"/>
        <pc:sldMkLst>
          <pc:docMk/>
          <pc:sldMk cId="1171619244" sldId="281"/>
        </pc:sldMkLst>
      </pc:sldChg>
      <pc:sldChg chg="modSp">
        <pc:chgData name="Luke Sipple" userId="7d12c1e1-11c2-4745-aafd-371c4dfaec60" providerId="ADAL" clId="{2A41C36E-B9C6-DE46-AD95-9D558E895962}" dt="2019-09-23T19:15:55.850" v="1505" actId="1076"/>
        <pc:sldMkLst>
          <pc:docMk/>
          <pc:sldMk cId="132947513" sldId="282"/>
        </pc:sldMkLst>
        <pc:spChg chg="mod">
          <ac:chgData name="Luke Sipple" userId="7d12c1e1-11c2-4745-aafd-371c4dfaec60" providerId="ADAL" clId="{2A41C36E-B9C6-DE46-AD95-9D558E895962}" dt="2019-09-23T18:36:51.629" v="1347" actId="20577"/>
          <ac:spMkLst>
            <pc:docMk/>
            <pc:sldMk cId="132947513" sldId="282"/>
            <ac:spMk id="2" creationId="{23E489C5-D2F2-4781-BA8B-489F3E6B874E}"/>
          </ac:spMkLst>
        </pc:spChg>
        <pc:spChg chg="mod">
          <ac:chgData name="Luke Sipple" userId="7d12c1e1-11c2-4745-aafd-371c4dfaec60" providerId="ADAL" clId="{2A41C36E-B9C6-DE46-AD95-9D558E895962}" dt="2019-09-23T19:15:55.850" v="1505" actId="1076"/>
          <ac:spMkLst>
            <pc:docMk/>
            <pc:sldMk cId="132947513" sldId="282"/>
            <ac:spMk id="7" creationId="{FD670294-E0EE-6D49-A779-A9D6EB37D0F2}"/>
          </ac:spMkLst>
        </pc:spChg>
      </pc:sldChg>
      <pc:sldChg chg="addSp delSp modSp add ord modNotesTx">
        <pc:chgData name="Luke Sipple" userId="7d12c1e1-11c2-4745-aafd-371c4dfaec60" providerId="ADAL" clId="{2A41C36E-B9C6-DE46-AD95-9D558E895962}" dt="2019-09-26T02:45:56.723" v="1585" actId="1076"/>
        <pc:sldMkLst>
          <pc:docMk/>
          <pc:sldMk cId="2911823783" sldId="285"/>
        </pc:sldMkLst>
        <pc:spChg chg="del">
          <ac:chgData name="Luke Sipple" userId="7d12c1e1-11c2-4745-aafd-371c4dfaec60" providerId="ADAL" clId="{2A41C36E-B9C6-DE46-AD95-9D558E895962}" dt="2019-09-26T02:44:53.148" v="1580" actId="478"/>
          <ac:spMkLst>
            <pc:docMk/>
            <pc:sldMk cId="2911823783" sldId="285"/>
            <ac:spMk id="2" creationId="{DDA620E8-3F36-514B-B9B1-B50879724F0D}"/>
          </ac:spMkLst>
        </pc:spChg>
        <pc:spChg chg="del">
          <ac:chgData name="Luke Sipple" userId="7d12c1e1-11c2-4745-aafd-371c4dfaec60" providerId="ADAL" clId="{2A41C36E-B9C6-DE46-AD95-9D558E895962}" dt="2019-09-26T02:44:56.077" v="1581" actId="478"/>
          <ac:spMkLst>
            <pc:docMk/>
            <pc:sldMk cId="2911823783" sldId="285"/>
            <ac:spMk id="3" creationId="{6092EE4A-C3FD-AF49-921B-219A18951510}"/>
          </ac:spMkLst>
        </pc:spChg>
        <pc:picChg chg="add del mod">
          <ac:chgData name="Luke Sipple" userId="7d12c1e1-11c2-4745-aafd-371c4dfaec60" providerId="ADAL" clId="{2A41C36E-B9C6-DE46-AD95-9D558E895962}" dt="2019-09-26T02:44:50.486" v="1579" actId="478"/>
          <ac:picMkLst>
            <pc:docMk/>
            <pc:sldMk cId="2911823783" sldId="285"/>
            <ac:picMk id="5" creationId="{790682A2-9CD9-7149-9F73-8DC01FAC4585}"/>
          </ac:picMkLst>
        </pc:picChg>
        <pc:picChg chg="add mod">
          <ac:chgData name="Luke Sipple" userId="7d12c1e1-11c2-4745-aafd-371c4dfaec60" providerId="ADAL" clId="{2A41C36E-B9C6-DE46-AD95-9D558E895962}" dt="2019-09-26T02:45:56.723" v="1585" actId="1076"/>
          <ac:picMkLst>
            <pc:docMk/>
            <pc:sldMk cId="2911823783" sldId="285"/>
            <ac:picMk id="6" creationId="{16843999-533B-5A4F-9204-31DE53C50B5E}"/>
          </ac:picMkLst>
        </pc:picChg>
      </pc:sldChg>
      <pc:sldChg chg="modSp modNotesTx">
        <pc:chgData name="Luke Sipple" userId="7d12c1e1-11c2-4745-aafd-371c4dfaec60" providerId="ADAL" clId="{2A41C36E-B9C6-DE46-AD95-9D558E895962}" dt="2019-09-23T18:52:11.300" v="1413" actId="20577"/>
        <pc:sldMkLst>
          <pc:docMk/>
          <pc:sldMk cId="1094857769" sldId="287"/>
        </pc:sldMkLst>
        <pc:spChg chg="mod">
          <ac:chgData name="Luke Sipple" userId="7d12c1e1-11c2-4745-aafd-371c4dfaec60" providerId="ADAL" clId="{2A41C36E-B9C6-DE46-AD95-9D558E895962}" dt="2019-09-23T18:26:01.055" v="1311" actId="1076"/>
          <ac:spMkLst>
            <pc:docMk/>
            <pc:sldMk cId="1094857769" sldId="287"/>
            <ac:spMk id="2" creationId="{68B23F20-4FF5-7C4A-9E44-998E974F1E57}"/>
          </ac:spMkLst>
        </pc:spChg>
        <pc:spChg chg="mod">
          <ac:chgData name="Luke Sipple" userId="7d12c1e1-11c2-4745-aafd-371c4dfaec60" providerId="ADAL" clId="{2A41C36E-B9C6-DE46-AD95-9D558E895962}" dt="2019-09-23T18:52:11.300" v="1413" actId="20577"/>
          <ac:spMkLst>
            <pc:docMk/>
            <pc:sldMk cId="1094857769" sldId="287"/>
            <ac:spMk id="3" creationId="{2B78965E-2B68-FE40-AEB1-1131400EDA68}"/>
          </ac:spMkLst>
        </pc:spChg>
      </pc:sldChg>
      <pc:sldChg chg="modSp add ord">
        <pc:chgData name="Luke Sipple" userId="7d12c1e1-11c2-4745-aafd-371c4dfaec60" providerId="ADAL" clId="{2A41C36E-B9C6-DE46-AD95-9D558E895962}" dt="2019-10-02T00:52:10.035" v="1685" actId="313"/>
        <pc:sldMkLst>
          <pc:docMk/>
          <pc:sldMk cId="2557408304" sldId="288"/>
        </pc:sldMkLst>
        <pc:spChg chg="mod">
          <ac:chgData name="Luke Sipple" userId="7d12c1e1-11c2-4745-aafd-371c4dfaec60" providerId="ADAL" clId="{2A41C36E-B9C6-DE46-AD95-9D558E895962}" dt="2019-10-02T00:52:10.035" v="1685" actId="313"/>
          <ac:spMkLst>
            <pc:docMk/>
            <pc:sldMk cId="2557408304" sldId="288"/>
            <ac:spMk id="2" creationId="{182035B7-8581-DE43-9329-575AE828F806}"/>
          </ac:spMkLst>
        </pc:spChg>
      </pc:sldChg>
    </pc:docChg>
  </pc:docChgLst>
  <pc:docChgLst>
    <pc:chgData name="Luke Sipple" userId="7d12c1e1-11c2-4745-aafd-371c4dfaec60" providerId="ADAL" clId="{EED85BB2-35CA-4777-83F5-6437A95BC3F4}"/>
    <pc:docChg chg="custSel modSld">
      <pc:chgData name="Luke Sipple" userId="7d12c1e1-11c2-4745-aafd-371c4dfaec60" providerId="ADAL" clId="{EED85BB2-35CA-4777-83F5-6437A95BC3F4}" dt="2019-10-01T01:32:21.885" v="33" actId="14100"/>
      <pc:docMkLst>
        <pc:docMk/>
      </pc:docMkLst>
      <pc:sldChg chg="modSp">
        <pc:chgData name="Luke Sipple" userId="7d12c1e1-11c2-4745-aafd-371c4dfaec60" providerId="ADAL" clId="{EED85BB2-35CA-4777-83F5-6437A95BC3F4}" dt="2019-10-01T01:19:11.704" v="20" actId="20577"/>
        <pc:sldMkLst>
          <pc:docMk/>
          <pc:sldMk cId="4045829116" sldId="256"/>
        </pc:sldMkLst>
        <pc:spChg chg="mod">
          <ac:chgData name="Luke Sipple" userId="7d12c1e1-11c2-4745-aafd-371c4dfaec60" providerId="ADAL" clId="{EED85BB2-35CA-4777-83F5-6437A95BC3F4}" dt="2019-10-01T01:19:11.704" v="20" actId="20577"/>
          <ac:spMkLst>
            <pc:docMk/>
            <pc:sldMk cId="4045829116" sldId="256"/>
            <ac:spMk id="3" creationId="{3C429B0F-47C9-B04F-95AD-E7E9839DAFFB}"/>
          </ac:spMkLst>
        </pc:spChg>
      </pc:sldChg>
      <pc:sldChg chg="addSp modSp">
        <pc:chgData name="Luke Sipple" userId="7d12c1e1-11c2-4745-aafd-371c4dfaec60" providerId="ADAL" clId="{EED85BB2-35CA-4777-83F5-6437A95BC3F4}" dt="2019-10-01T01:32:21.885" v="33" actId="14100"/>
        <pc:sldMkLst>
          <pc:docMk/>
          <pc:sldMk cId="157685862" sldId="263"/>
        </pc:sldMkLst>
        <pc:spChg chg="mod">
          <ac:chgData name="Luke Sipple" userId="7d12c1e1-11c2-4745-aafd-371c4dfaec60" providerId="ADAL" clId="{EED85BB2-35CA-4777-83F5-6437A95BC3F4}" dt="2019-10-01T01:32:19.276" v="32" actId="14100"/>
          <ac:spMkLst>
            <pc:docMk/>
            <pc:sldMk cId="157685862" sldId="263"/>
            <ac:spMk id="2" creationId="{D5A338E6-15F4-6F4E-B9D0-E8EDE1CBDBCF}"/>
          </ac:spMkLst>
        </pc:spChg>
        <pc:spChg chg="mod">
          <ac:chgData name="Luke Sipple" userId="7d12c1e1-11c2-4745-aafd-371c4dfaec60" providerId="ADAL" clId="{EED85BB2-35CA-4777-83F5-6437A95BC3F4}" dt="2019-10-01T01:31:55.617" v="28" actId="14100"/>
          <ac:spMkLst>
            <pc:docMk/>
            <pc:sldMk cId="157685862" sldId="263"/>
            <ac:spMk id="4" creationId="{46BF42F4-F049-414A-ADD1-C49B60936F85}"/>
          </ac:spMkLst>
        </pc:spChg>
        <pc:picChg chg="add mod">
          <ac:chgData name="Luke Sipple" userId="7d12c1e1-11c2-4745-aafd-371c4dfaec60" providerId="ADAL" clId="{EED85BB2-35CA-4777-83F5-6437A95BC3F4}" dt="2019-10-01T01:32:21.885" v="33" actId="14100"/>
          <ac:picMkLst>
            <pc:docMk/>
            <pc:sldMk cId="157685862" sldId="263"/>
            <ac:picMk id="5" creationId="{55E0E108-25B7-4D7D-8946-D8A31AB7D12B}"/>
          </ac:picMkLst>
        </pc:picChg>
      </pc:sldChg>
      <pc:sldChg chg="modSp">
        <pc:chgData name="Luke Sipple" userId="7d12c1e1-11c2-4745-aafd-371c4dfaec60" providerId="ADAL" clId="{EED85BB2-35CA-4777-83F5-6437A95BC3F4}" dt="2019-10-01T01:31:18.745" v="22" actId="27636"/>
        <pc:sldMkLst>
          <pc:docMk/>
          <pc:sldMk cId="3548159146" sldId="277"/>
        </pc:sldMkLst>
        <pc:spChg chg="mod">
          <ac:chgData name="Luke Sipple" userId="7d12c1e1-11c2-4745-aafd-371c4dfaec60" providerId="ADAL" clId="{EED85BB2-35CA-4777-83F5-6437A95BC3F4}" dt="2019-10-01T01:31:18.745" v="22" actId="27636"/>
          <ac:spMkLst>
            <pc:docMk/>
            <pc:sldMk cId="3548159146" sldId="277"/>
            <ac:spMk id="2" creationId="{182035B7-8581-DE43-9329-575AE828F806}"/>
          </ac:spMkLst>
        </pc:spChg>
      </pc:sldChg>
    </pc:docChg>
  </pc:docChgLst>
  <pc:docChgLst>
    <pc:chgData name="Stefan Kristensen" userId="825495fd-0d71-49af-b1e7-2b33d8aedd02" providerId="ADAL" clId="{2FC5B262-8DB2-834C-8AAD-8E2018A8F146}"/>
    <pc:docChg chg="custSel mod modSld">
      <pc:chgData name="Stefan Kristensen" userId="825495fd-0d71-49af-b1e7-2b33d8aedd02" providerId="ADAL" clId="{2FC5B262-8DB2-834C-8AAD-8E2018A8F146}" dt="2019-10-04T22:10:55.498" v="200"/>
      <pc:docMkLst>
        <pc:docMk/>
      </pc:docMkLst>
      <pc:sldChg chg="modTransition">
        <pc:chgData name="Stefan Kristensen" userId="825495fd-0d71-49af-b1e7-2b33d8aedd02" providerId="ADAL" clId="{2FC5B262-8DB2-834C-8AAD-8E2018A8F146}" dt="2019-10-04T22:10:55.498" v="200"/>
        <pc:sldMkLst>
          <pc:docMk/>
          <pc:sldMk cId="793032926" sldId="262"/>
        </pc:sldMkLst>
      </pc:sldChg>
      <pc:sldChg chg="addSp modSp mod setBg setClrOvrMap modNotesTx">
        <pc:chgData name="Stefan Kristensen" userId="825495fd-0d71-49af-b1e7-2b33d8aedd02" providerId="ADAL" clId="{2FC5B262-8DB2-834C-8AAD-8E2018A8F146}" dt="2019-10-04T21:55:17.272" v="199" actId="20577"/>
        <pc:sldMkLst>
          <pc:docMk/>
          <pc:sldMk cId="4018421738" sldId="289"/>
        </pc:sldMkLst>
        <pc:spChg chg="mod">
          <ac:chgData name="Stefan Kristensen" userId="825495fd-0d71-49af-b1e7-2b33d8aedd02" providerId="ADAL" clId="{2FC5B262-8DB2-834C-8AAD-8E2018A8F146}" dt="2019-10-04T21:50:35.066" v="0" actId="26606"/>
          <ac:spMkLst>
            <pc:docMk/>
            <pc:sldMk cId="4018421738" sldId="289"/>
            <ac:spMk id="8" creationId="{4CC997A6-7DB3-4446-8EEA-6F3E079391E8}"/>
          </ac:spMkLst>
        </pc:spChg>
        <pc:spChg chg="add">
          <ac:chgData name="Stefan Kristensen" userId="825495fd-0d71-49af-b1e7-2b33d8aedd02" providerId="ADAL" clId="{2FC5B262-8DB2-834C-8AAD-8E2018A8F146}" dt="2019-10-04T21:50:35.066" v="0" actId="26606"/>
          <ac:spMkLst>
            <pc:docMk/>
            <pc:sldMk cId="4018421738" sldId="289"/>
            <ac:spMk id="15" creationId="{09C946AC-2072-4946-A2B8-39F09D0944EE}"/>
          </ac:spMkLst>
        </pc:spChg>
        <pc:spChg chg="add">
          <ac:chgData name="Stefan Kristensen" userId="825495fd-0d71-49af-b1e7-2b33d8aedd02" providerId="ADAL" clId="{2FC5B262-8DB2-834C-8AAD-8E2018A8F146}" dt="2019-10-04T21:50:35.066" v="0" actId="26606"/>
          <ac:spMkLst>
            <pc:docMk/>
            <pc:sldMk cId="4018421738" sldId="289"/>
            <ac:spMk id="19" creationId="{559FD8B5-8CC4-4CFE-BD2A-1216B1F2C3DB}"/>
          </ac:spMkLst>
        </pc:spChg>
        <pc:spChg chg="add">
          <ac:chgData name="Stefan Kristensen" userId="825495fd-0d71-49af-b1e7-2b33d8aedd02" providerId="ADAL" clId="{2FC5B262-8DB2-834C-8AAD-8E2018A8F146}" dt="2019-10-04T21:50:35.066" v="0" actId="26606"/>
          <ac:spMkLst>
            <pc:docMk/>
            <pc:sldMk cId="4018421738" sldId="289"/>
            <ac:spMk id="21" creationId="{9ECF13F4-3D2A-4F2E-9BBD-3038670D21ED}"/>
          </ac:spMkLst>
        </pc:spChg>
        <pc:grpChg chg="add">
          <ac:chgData name="Stefan Kristensen" userId="825495fd-0d71-49af-b1e7-2b33d8aedd02" providerId="ADAL" clId="{2FC5B262-8DB2-834C-8AAD-8E2018A8F146}" dt="2019-10-04T21:50:35.066" v="0" actId="26606"/>
          <ac:grpSpMkLst>
            <pc:docMk/>
            <pc:sldMk cId="4018421738" sldId="289"/>
            <ac:grpSpMk id="23" creationId="{19660E16-DCC0-4B6C-8E84-4C292580059F}"/>
          </ac:grpSpMkLst>
        </pc:grpChg>
        <pc:graphicFrameChg chg="mod ord">
          <ac:chgData name="Stefan Kristensen" userId="825495fd-0d71-49af-b1e7-2b33d8aedd02" providerId="ADAL" clId="{2FC5B262-8DB2-834C-8AAD-8E2018A8F146}" dt="2019-10-04T21:50:35.066" v="0" actId="26606"/>
          <ac:graphicFrameMkLst>
            <pc:docMk/>
            <pc:sldMk cId="4018421738" sldId="289"/>
            <ac:graphicFrameMk id="7" creationId="{5070A6A9-A9C8-4C1A-A83F-95889FCFAA77}"/>
          </ac:graphicFrameMkLst>
        </pc:graphicFrameChg>
        <pc:picChg chg="add">
          <ac:chgData name="Stefan Kristensen" userId="825495fd-0d71-49af-b1e7-2b33d8aedd02" providerId="ADAL" clId="{2FC5B262-8DB2-834C-8AAD-8E2018A8F146}" dt="2019-10-04T21:50:35.066" v="0" actId="26606"/>
          <ac:picMkLst>
            <pc:docMk/>
            <pc:sldMk cId="4018421738" sldId="289"/>
            <ac:picMk id="13" creationId="{6AF6706C-CF07-43A1-BCC4-CBA5D33820DA}"/>
          </ac:picMkLst>
        </pc:picChg>
        <pc:picChg chg="add">
          <ac:chgData name="Stefan Kristensen" userId="825495fd-0d71-49af-b1e7-2b33d8aedd02" providerId="ADAL" clId="{2FC5B262-8DB2-834C-8AAD-8E2018A8F146}" dt="2019-10-04T21:50:35.066" v="0" actId="26606"/>
          <ac:picMkLst>
            <pc:docMk/>
            <pc:sldMk cId="4018421738" sldId="289"/>
            <ac:picMk id="17" creationId="{A748C8C8-F348-4D00-852A-26DD9EBCC24C}"/>
          </ac:picMkLst>
        </pc:picChg>
      </pc:sldChg>
    </pc:docChg>
  </pc:docChgLst>
  <pc:docChgLst>
    <pc:chgData name="Stefan Kristensen" userId="825495fd-0d71-49af-b1e7-2b33d8aedd02" providerId="ADAL" clId="{13EEC6AE-25B2-7D45-9694-646BB0E38EBC}"/>
    <pc:docChg chg="modSld">
      <pc:chgData name="Stefan Kristensen" userId="825495fd-0d71-49af-b1e7-2b33d8aedd02" providerId="ADAL" clId="{13EEC6AE-25B2-7D45-9694-646BB0E38EBC}" dt="2019-09-20T02:44:08.074" v="0" actId="1076"/>
      <pc:docMkLst>
        <pc:docMk/>
      </pc:docMkLst>
      <pc:sldChg chg="modSp">
        <pc:chgData name="Stefan Kristensen" userId="825495fd-0d71-49af-b1e7-2b33d8aedd02" providerId="ADAL" clId="{13EEC6AE-25B2-7D45-9694-646BB0E38EBC}" dt="2019-09-20T02:44:08.074" v="0" actId="1076"/>
        <pc:sldMkLst>
          <pc:docMk/>
          <pc:sldMk cId="4045829116" sldId="256"/>
        </pc:sldMkLst>
        <pc:spChg chg="mod">
          <ac:chgData name="Stefan Kristensen" userId="825495fd-0d71-49af-b1e7-2b33d8aedd02" providerId="ADAL" clId="{13EEC6AE-25B2-7D45-9694-646BB0E38EBC}" dt="2019-09-20T02:44:08.074" v="0" actId="1076"/>
          <ac:spMkLst>
            <pc:docMk/>
            <pc:sldMk cId="4045829116" sldId="256"/>
            <ac:spMk id="2" creationId="{C58DCE1E-3080-FC41-A078-B0C5847A163C}"/>
          </ac:spMkLst>
        </pc:spChg>
      </pc:sldChg>
    </pc:docChg>
  </pc:docChgLst>
  <pc:docChgLst>
    <pc:chgData name="Luke Sipple" userId="7d12c1e1-11c2-4745-aafd-371c4dfaec60" providerId="ADAL" clId="{C2D96747-1FAA-4157-A73C-0F61CCC7DD7D}"/>
    <pc:docChg chg="undo custSel modSld">
      <pc:chgData name="Luke Sipple" userId="7d12c1e1-11c2-4745-aafd-371c4dfaec60" providerId="ADAL" clId="{C2D96747-1FAA-4157-A73C-0F61CCC7DD7D}" dt="2019-09-19T19:23:25.855" v="593" actId="20577"/>
      <pc:docMkLst>
        <pc:docMk/>
      </pc:docMkLst>
      <pc:sldChg chg="modSp">
        <pc:chgData name="Luke Sipple" userId="7d12c1e1-11c2-4745-aafd-371c4dfaec60" providerId="ADAL" clId="{C2D96747-1FAA-4157-A73C-0F61CCC7DD7D}" dt="2019-09-19T18:55:47.767" v="15" actId="20577"/>
        <pc:sldMkLst>
          <pc:docMk/>
          <pc:sldMk cId="4045829116" sldId="256"/>
        </pc:sldMkLst>
        <pc:spChg chg="mod">
          <ac:chgData name="Luke Sipple" userId="7d12c1e1-11c2-4745-aafd-371c4dfaec60" providerId="ADAL" clId="{C2D96747-1FAA-4157-A73C-0F61CCC7DD7D}" dt="2019-09-19T18:55:47.767" v="15" actId="20577"/>
          <ac:spMkLst>
            <pc:docMk/>
            <pc:sldMk cId="4045829116" sldId="256"/>
            <ac:spMk id="3" creationId="{3C429B0F-47C9-B04F-95AD-E7E9839DAFFB}"/>
          </ac:spMkLst>
        </pc:spChg>
      </pc:sldChg>
    </pc:docChg>
  </pc:docChgLst>
  <pc:docChgLst>
    <pc:chgData name="Felix Quast" userId="c6d9dc7a-af2b-4c62-9c04-1407b63c613d" providerId="ADAL" clId="{A1338350-5D18-44D3-86E0-264382A88584}"/>
    <pc:docChg chg="undo custSel addSld delSld modSld">
      <pc:chgData name="Felix Quast" userId="c6d9dc7a-af2b-4c62-9c04-1407b63c613d" providerId="ADAL" clId="{A1338350-5D18-44D3-86E0-264382A88584}" dt="2019-10-04T22:10:54.090" v="1373"/>
      <pc:docMkLst>
        <pc:docMk/>
      </pc:docMkLst>
      <pc:sldChg chg="modSp">
        <pc:chgData name="Felix Quast" userId="c6d9dc7a-af2b-4c62-9c04-1407b63c613d" providerId="ADAL" clId="{A1338350-5D18-44D3-86E0-264382A88584}" dt="2019-10-02T20:50:37.001" v="426" actId="20577"/>
        <pc:sldMkLst>
          <pc:docMk/>
          <pc:sldMk cId="4045829116" sldId="256"/>
        </pc:sldMkLst>
        <pc:spChg chg="mod">
          <ac:chgData name="Felix Quast" userId="c6d9dc7a-af2b-4c62-9c04-1407b63c613d" providerId="ADAL" clId="{A1338350-5D18-44D3-86E0-264382A88584}" dt="2019-10-02T20:50:37.001" v="426" actId="20577"/>
          <ac:spMkLst>
            <pc:docMk/>
            <pc:sldMk cId="4045829116" sldId="256"/>
            <ac:spMk id="3" creationId="{3C429B0F-47C9-B04F-95AD-E7E9839DAFFB}"/>
          </ac:spMkLst>
        </pc:spChg>
      </pc:sldChg>
      <pc:sldChg chg="modSp">
        <pc:chgData name="Felix Quast" userId="c6d9dc7a-af2b-4c62-9c04-1407b63c613d" providerId="ADAL" clId="{A1338350-5D18-44D3-86E0-264382A88584}" dt="2019-09-29T17:11:08.231" v="50" actId="20577"/>
        <pc:sldMkLst>
          <pc:docMk/>
          <pc:sldMk cId="2106474340" sldId="257"/>
        </pc:sldMkLst>
        <pc:spChg chg="mod">
          <ac:chgData name="Felix Quast" userId="c6d9dc7a-af2b-4c62-9c04-1407b63c613d" providerId="ADAL" clId="{A1338350-5D18-44D3-86E0-264382A88584}" dt="2019-09-29T17:11:08.231" v="50" actId="20577"/>
          <ac:spMkLst>
            <pc:docMk/>
            <pc:sldMk cId="2106474340" sldId="257"/>
            <ac:spMk id="2" creationId="{182035B7-8581-DE43-9329-575AE828F806}"/>
          </ac:spMkLst>
        </pc:spChg>
      </pc:sldChg>
      <pc:sldChg chg="del">
        <pc:chgData name="Felix Quast" userId="c6d9dc7a-af2b-4c62-9c04-1407b63c613d" providerId="ADAL" clId="{A1338350-5D18-44D3-86E0-264382A88584}" dt="2019-10-04T21:42:20.684" v="1044" actId="2696"/>
        <pc:sldMkLst>
          <pc:docMk/>
          <pc:sldMk cId="665180061" sldId="258"/>
        </pc:sldMkLst>
      </pc:sldChg>
      <pc:sldChg chg="del">
        <pc:chgData name="Felix Quast" userId="c6d9dc7a-af2b-4c62-9c04-1407b63c613d" providerId="ADAL" clId="{A1338350-5D18-44D3-86E0-264382A88584}" dt="2019-10-04T21:42:20.704" v="1046" actId="2696"/>
        <pc:sldMkLst>
          <pc:docMk/>
          <pc:sldMk cId="2764493973" sldId="259"/>
        </pc:sldMkLst>
      </pc:sldChg>
      <pc:sldChg chg="del">
        <pc:chgData name="Felix Quast" userId="c6d9dc7a-af2b-4c62-9c04-1407b63c613d" providerId="ADAL" clId="{A1338350-5D18-44D3-86E0-264382A88584}" dt="2019-10-04T21:42:20.714" v="1047" actId="2696"/>
        <pc:sldMkLst>
          <pc:docMk/>
          <pc:sldMk cId="1307982771" sldId="261"/>
        </pc:sldMkLst>
      </pc:sldChg>
      <pc:sldChg chg="modSp modTransition">
        <pc:chgData name="Felix Quast" userId="c6d9dc7a-af2b-4c62-9c04-1407b63c613d" providerId="ADAL" clId="{A1338350-5D18-44D3-86E0-264382A88584}" dt="2019-10-04T22:10:54.090" v="1373"/>
        <pc:sldMkLst>
          <pc:docMk/>
          <pc:sldMk cId="793032926" sldId="262"/>
        </pc:sldMkLst>
        <pc:spChg chg="mod">
          <ac:chgData name="Felix Quast" userId="c6d9dc7a-af2b-4c62-9c04-1407b63c613d" providerId="ADAL" clId="{A1338350-5D18-44D3-86E0-264382A88584}" dt="2019-10-04T22:04:10.720" v="1365" actId="20577"/>
          <ac:spMkLst>
            <pc:docMk/>
            <pc:sldMk cId="793032926" sldId="262"/>
            <ac:spMk id="2" creationId="{D5A338E6-15F4-6F4E-B9D0-E8EDE1CBDBCF}"/>
          </ac:spMkLst>
        </pc:spChg>
      </pc:sldChg>
      <pc:sldChg chg="modSp">
        <pc:chgData name="Felix Quast" userId="c6d9dc7a-af2b-4c62-9c04-1407b63c613d" providerId="ADAL" clId="{A1338350-5D18-44D3-86E0-264382A88584}" dt="2019-10-04T22:01:09.729" v="1316" actId="20577"/>
        <pc:sldMkLst>
          <pc:docMk/>
          <pc:sldMk cId="157685862" sldId="263"/>
        </pc:sldMkLst>
        <pc:spChg chg="mod">
          <ac:chgData name="Felix Quast" userId="c6d9dc7a-af2b-4c62-9c04-1407b63c613d" providerId="ADAL" clId="{A1338350-5D18-44D3-86E0-264382A88584}" dt="2019-10-04T22:01:09.729" v="1316" actId="20577"/>
          <ac:spMkLst>
            <pc:docMk/>
            <pc:sldMk cId="157685862" sldId="263"/>
            <ac:spMk id="4" creationId="{46BF42F4-F049-414A-ADD1-C49B60936F85}"/>
          </ac:spMkLst>
        </pc:spChg>
      </pc:sldChg>
      <pc:sldChg chg="del">
        <pc:chgData name="Felix Quast" userId="c6d9dc7a-af2b-4c62-9c04-1407b63c613d" providerId="ADAL" clId="{A1338350-5D18-44D3-86E0-264382A88584}" dt="2019-10-04T21:42:20.599" v="1037" actId="2696"/>
        <pc:sldMkLst>
          <pc:docMk/>
          <pc:sldMk cId="261828447" sldId="264"/>
        </pc:sldMkLst>
      </pc:sldChg>
      <pc:sldChg chg="modSp">
        <pc:chgData name="Felix Quast" userId="c6d9dc7a-af2b-4c62-9c04-1407b63c613d" providerId="ADAL" clId="{A1338350-5D18-44D3-86E0-264382A88584}" dt="2019-09-29T17:12:43.130" v="68" actId="27636"/>
        <pc:sldMkLst>
          <pc:docMk/>
          <pc:sldMk cId="3937923439" sldId="265"/>
        </pc:sldMkLst>
        <pc:spChg chg="mod">
          <ac:chgData name="Felix Quast" userId="c6d9dc7a-af2b-4c62-9c04-1407b63c613d" providerId="ADAL" clId="{A1338350-5D18-44D3-86E0-264382A88584}" dt="2019-09-29T17:12:43.130" v="68" actId="27636"/>
          <ac:spMkLst>
            <pc:docMk/>
            <pc:sldMk cId="3937923439" sldId="265"/>
            <ac:spMk id="3" creationId="{9CE178A8-CD15-A84C-A7A8-4A6156B35D33}"/>
          </ac:spMkLst>
        </pc:spChg>
      </pc:sldChg>
      <pc:sldChg chg="modSp del">
        <pc:chgData name="Felix Quast" userId="c6d9dc7a-af2b-4c62-9c04-1407b63c613d" providerId="ADAL" clId="{A1338350-5D18-44D3-86E0-264382A88584}" dt="2019-10-04T21:42:20.664" v="1042" actId="2696"/>
        <pc:sldMkLst>
          <pc:docMk/>
          <pc:sldMk cId="2823865915" sldId="266"/>
        </pc:sldMkLst>
        <pc:spChg chg="mod">
          <ac:chgData name="Felix Quast" userId="c6d9dc7a-af2b-4c62-9c04-1407b63c613d" providerId="ADAL" clId="{A1338350-5D18-44D3-86E0-264382A88584}" dt="2019-09-23T14:37:28.132" v="47" actId="1036"/>
          <ac:spMkLst>
            <pc:docMk/>
            <pc:sldMk cId="2823865915" sldId="266"/>
            <ac:spMk id="3" creationId="{9D5639C1-201E-6E42-A6B3-02B470C58546}"/>
          </ac:spMkLst>
        </pc:spChg>
      </pc:sldChg>
      <pc:sldChg chg="del">
        <pc:chgData name="Felix Quast" userId="c6d9dc7a-af2b-4c62-9c04-1407b63c613d" providerId="ADAL" clId="{A1338350-5D18-44D3-86E0-264382A88584}" dt="2019-10-04T21:42:20.641" v="1040" actId="2696"/>
        <pc:sldMkLst>
          <pc:docMk/>
          <pc:sldMk cId="575098190" sldId="268"/>
        </pc:sldMkLst>
      </pc:sldChg>
      <pc:sldChg chg="del">
        <pc:chgData name="Felix Quast" userId="c6d9dc7a-af2b-4c62-9c04-1407b63c613d" providerId="ADAL" clId="{A1338350-5D18-44D3-86E0-264382A88584}" dt="2019-10-04T21:42:20.719" v="1048" actId="2696"/>
        <pc:sldMkLst>
          <pc:docMk/>
          <pc:sldMk cId="4144641376" sldId="269"/>
        </pc:sldMkLst>
      </pc:sldChg>
      <pc:sldChg chg="addSp delSp modSp modAnim">
        <pc:chgData name="Felix Quast" userId="c6d9dc7a-af2b-4c62-9c04-1407b63c613d" providerId="ADAL" clId="{A1338350-5D18-44D3-86E0-264382A88584}" dt="2019-10-04T21:25:47.334" v="930" actId="14100"/>
        <pc:sldMkLst>
          <pc:docMk/>
          <pc:sldMk cId="2713032423" sldId="270"/>
        </pc:sldMkLst>
        <pc:spChg chg="add mod">
          <ac:chgData name="Felix Quast" userId="c6d9dc7a-af2b-4c62-9c04-1407b63c613d" providerId="ADAL" clId="{A1338350-5D18-44D3-86E0-264382A88584}" dt="2019-10-04T21:08:06.995" v="685" actId="692"/>
          <ac:spMkLst>
            <pc:docMk/>
            <pc:sldMk cId="2713032423" sldId="270"/>
            <ac:spMk id="3" creationId="{EFA2D403-0AC3-46D3-9F9E-C34041D3FE30}"/>
          </ac:spMkLst>
        </pc:spChg>
        <pc:spChg chg="add del mod">
          <ac:chgData name="Felix Quast" userId="c6d9dc7a-af2b-4c62-9c04-1407b63c613d" providerId="ADAL" clId="{A1338350-5D18-44D3-86E0-264382A88584}" dt="2019-10-04T21:04:56.060" v="628" actId="478"/>
          <ac:spMkLst>
            <pc:docMk/>
            <pc:sldMk cId="2713032423" sldId="270"/>
            <ac:spMk id="5" creationId="{38FED098-3994-4E87-BD64-E1BF5AC8EC7A}"/>
          </ac:spMkLst>
        </pc:spChg>
        <pc:spChg chg="add mod">
          <ac:chgData name="Felix Quast" userId="c6d9dc7a-af2b-4c62-9c04-1407b63c613d" providerId="ADAL" clId="{A1338350-5D18-44D3-86E0-264382A88584}" dt="2019-10-04T21:25:47.334" v="930" actId="14100"/>
          <ac:spMkLst>
            <pc:docMk/>
            <pc:sldMk cId="2713032423" sldId="270"/>
            <ac:spMk id="6" creationId="{DFBC3AA7-81FB-4B1D-B95A-25787EDF18FA}"/>
          </ac:spMkLst>
        </pc:spChg>
        <pc:spChg chg="add mod">
          <ac:chgData name="Felix Quast" userId="c6d9dc7a-af2b-4c62-9c04-1407b63c613d" providerId="ADAL" clId="{A1338350-5D18-44D3-86E0-264382A88584}" dt="2019-10-04T21:16:05.727" v="765" actId="207"/>
          <ac:spMkLst>
            <pc:docMk/>
            <pc:sldMk cId="2713032423" sldId="270"/>
            <ac:spMk id="7" creationId="{99B5767F-BE13-47DE-8B26-3038989B4911}"/>
          </ac:spMkLst>
        </pc:spChg>
        <pc:spChg chg="add mod">
          <ac:chgData name="Felix Quast" userId="c6d9dc7a-af2b-4c62-9c04-1407b63c613d" providerId="ADAL" clId="{A1338350-5D18-44D3-86E0-264382A88584}" dt="2019-10-04T21:16:18.020" v="800" actId="1037"/>
          <ac:spMkLst>
            <pc:docMk/>
            <pc:sldMk cId="2713032423" sldId="270"/>
            <ac:spMk id="8" creationId="{2AF64597-FD15-4675-B57A-F6AA62E93065}"/>
          </ac:spMkLst>
        </pc:spChg>
        <pc:picChg chg="mod">
          <ac:chgData name="Felix Quast" userId="c6d9dc7a-af2b-4c62-9c04-1407b63c613d" providerId="ADAL" clId="{A1338350-5D18-44D3-86E0-264382A88584}" dt="2019-10-04T21:14:49.599" v="690" actId="1076"/>
          <ac:picMkLst>
            <pc:docMk/>
            <pc:sldMk cId="2713032423" sldId="270"/>
            <ac:picMk id="4" creationId="{A0809B09-D6C6-674C-A61F-3480343080D3}"/>
          </ac:picMkLst>
        </pc:picChg>
      </pc:sldChg>
      <pc:sldChg chg="del">
        <pc:chgData name="Felix Quast" userId="c6d9dc7a-af2b-4c62-9c04-1407b63c613d" providerId="ADAL" clId="{A1338350-5D18-44D3-86E0-264382A88584}" dt="2019-10-04T21:42:20.727" v="1049" actId="2696"/>
        <pc:sldMkLst>
          <pc:docMk/>
          <pc:sldMk cId="1509419772" sldId="271"/>
        </pc:sldMkLst>
      </pc:sldChg>
      <pc:sldChg chg="addSp modSp modAnim">
        <pc:chgData name="Felix Quast" userId="c6d9dc7a-af2b-4c62-9c04-1407b63c613d" providerId="ADAL" clId="{A1338350-5D18-44D3-86E0-264382A88584}" dt="2019-10-04T21:35:08.140" v="1036" actId="14100"/>
        <pc:sldMkLst>
          <pc:docMk/>
          <pc:sldMk cId="1279160929" sldId="272"/>
        </pc:sldMkLst>
        <pc:spChg chg="add mod">
          <ac:chgData name="Felix Quast" userId="c6d9dc7a-af2b-4c62-9c04-1407b63c613d" providerId="ADAL" clId="{A1338350-5D18-44D3-86E0-264382A88584}" dt="2019-10-04T21:35:08.140" v="1036" actId="14100"/>
          <ac:spMkLst>
            <pc:docMk/>
            <pc:sldMk cId="1279160929" sldId="272"/>
            <ac:spMk id="4" creationId="{E1A75F37-F75C-49A5-9184-2ECC45B28C0B}"/>
          </ac:spMkLst>
        </pc:spChg>
        <pc:spChg chg="add mod">
          <ac:chgData name="Felix Quast" userId="c6d9dc7a-af2b-4c62-9c04-1407b63c613d" providerId="ADAL" clId="{A1338350-5D18-44D3-86E0-264382A88584}" dt="2019-10-04T21:28:54.284" v="1027" actId="14100"/>
          <ac:spMkLst>
            <pc:docMk/>
            <pc:sldMk cId="1279160929" sldId="272"/>
            <ac:spMk id="6" creationId="{A22D610B-3922-4CB4-9048-D2BF613B6CFA}"/>
          </ac:spMkLst>
        </pc:spChg>
      </pc:sldChg>
      <pc:sldChg chg="modSp del">
        <pc:chgData name="Felix Quast" userId="c6d9dc7a-af2b-4c62-9c04-1407b63c613d" providerId="ADAL" clId="{A1338350-5D18-44D3-86E0-264382A88584}" dt="2019-10-04T21:53:46.794" v="1302" actId="2696"/>
        <pc:sldMkLst>
          <pc:docMk/>
          <pc:sldMk cId="2114420719" sldId="273"/>
        </pc:sldMkLst>
        <pc:spChg chg="mod">
          <ac:chgData name="Felix Quast" userId="c6d9dc7a-af2b-4c62-9c04-1407b63c613d" providerId="ADAL" clId="{A1338350-5D18-44D3-86E0-264382A88584}" dt="2019-10-04T21:48:51.675" v="1125" actId="1035"/>
          <ac:spMkLst>
            <pc:docMk/>
            <pc:sldMk cId="2114420719" sldId="273"/>
            <ac:spMk id="2" creationId="{2297497F-F1E7-4324-B360-82D81F6DD946}"/>
          </ac:spMkLst>
        </pc:spChg>
      </pc:sldChg>
      <pc:sldChg chg="del">
        <pc:chgData name="Felix Quast" userId="c6d9dc7a-af2b-4c62-9c04-1407b63c613d" providerId="ADAL" clId="{A1338350-5D18-44D3-86E0-264382A88584}" dt="2019-10-04T21:42:20.732" v="1050" actId="2696"/>
        <pc:sldMkLst>
          <pc:docMk/>
          <pc:sldMk cId="3991101946" sldId="274"/>
        </pc:sldMkLst>
      </pc:sldChg>
      <pc:sldChg chg="del">
        <pc:chgData name="Felix Quast" userId="c6d9dc7a-af2b-4c62-9c04-1407b63c613d" providerId="ADAL" clId="{A1338350-5D18-44D3-86E0-264382A88584}" dt="2019-10-04T21:42:20.740" v="1051" actId="2696"/>
        <pc:sldMkLst>
          <pc:docMk/>
          <pc:sldMk cId="422996785" sldId="275"/>
        </pc:sldMkLst>
      </pc:sldChg>
      <pc:sldChg chg="del">
        <pc:chgData name="Felix Quast" userId="c6d9dc7a-af2b-4c62-9c04-1407b63c613d" providerId="ADAL" clId="{A1338350-5D18-44D3-86E0-264382A88584}" dt="2019-10-04T21:42:20.675" v="1043" actId="2696"/>
        <pc:sldMkLst>
          <pc:docMk/>
          <pc:sldMk cId="1415845333" sldId="276"/>
        </pc:sldMkLst>
      </pc:sldChg>
      <pc:sldChg chg="modSp">
        <pc:chgData name="Felix Quast" userId="c6d9dc7a-af2b-4c62-9c04-1407b63c613d" providerId="ADAL" clId="{A1338350-5D18-44D3-86E0-264382A88584}" dt="2019-09-29T17:20:43.999" v="337" actId="27636"/>
        <pc:sldMkLst>
          <pc:docMk/>
          <pc:sldMk cId="3548159146" sldId="277"/>
        </pc:sldMkLst>
        <pc:spChg chg="mod">
          <ac:chgData name="Felix Quast" userId="c6d9dc7a-af2b-4c62-9c04-1407b63c613d" providerId="ADAL" clId="{A1338350-5D18-44D3-86E0-264382A88584}" dt="2019-09-29T17:20:43.999" v="337" actId="27636"/>
          <ac:spMkLst>
            <pc:docMk/>
            <pc:sldMk cId="3548159146" sldId="277"/>
            <ac:spMk id="2" creationId="{182035B7-8581-DE43-9329-575AE828F806}"/>
          </ac:spMkLst>
        </pc:spChg>
      </pc:sldChg>
      <pc:sldChg chg="del">
        <pc:chgData name="Felix Quast" userId="c6d9dc7a-af2b-4c62-9c04-1407b63c613d" providerId="ADAL" clId="{A1338350-5D18-44D3-86E0-264382A88584}" dt="2019-10-04T21:42:20.697" v="1045" actId="2696"/>
        <pc:sldMkLst>
          <pc:docMk/>
          <pc:sldMk cId="2805280867" sldId="278"/>
        </pc:sldMkLst>
      </pc:sldChg>
      <pc:sldChg chg="del">
        <pc:chgData name="Felix Quast" userId="c6d9dc7a-af2b-4c62-9c04-1407b63c613d" providerId="ADAL" clId="{A1338350-5D18-44D3-86E0-264382A88584}" dt="2019-10-04T21:42:20.747" v="1052" actId="2696"/>
        <pc:sldMkLst>
          <pc:docMk/>
          <pc:sldMk cId="1259080391" sldId="279"/>
        </pc:sldMkLst>
      </pc:sldChg>
      <pc:sldChg chg="del">
        <pc:chgData name="Felix Quast" userId="c6d9dc7a-af2b-4c62-9c04-1407b63c613d" providerId="ADAL" clId="{A1338350-5D18-44D3-86E0-264382A88584}" dt="2019-10-04T21:42:20.652" v="1041" actId="2696"/>
        <pc:sldMkLst>
          <pc:docMk/>
          <pc:sldMk cId="905604927" sldId="280"/>
        </pc:sldMkLst>
      </pc:sldChg>
      <pc:sldChg chg="modSp">
        <pc:chgData name="Felix Quast" userId="c6d9dc7a-af2b-4c62-9c04-1407b63c613d" providerId="ADAL" clId="{A1338350-5D18-44D3-86E0-264382A88584}" dt="2019-09-29T17:21:36.047" v="370" actId="1035"/>
        <pc:sldMkLst>
          <pc:docMk/>
          <pc:sldMk cId="1171619244" sldId="281"/>
        </pc:sldMkLst>
        <pc:spChg chg="mod">
          <ac:chgData name="Felix Quast" userId="c6d9dc7a-af2b-4c62-9c04-1407b63c613d" providerId="ADAL" clId="{A1338350-5D18-44D3-86E0-264382A88584}" dt="2019-09-29T17:21:36.047" v="370" actId="1035"/>
          <ac:spMkLst>
            <pc:docMk/>
            <pc:sldMk cId="1171619244" sldId="281"/>
            <ac:spMk id="7" creationId="{FD670294-E0EE-6D49-A779-A9D6EB37D0F2}"/>
          </ac:spMkLst>
        </pc:spChg>
      </pc:sldChg>
      <pc:sldChg chg="modSp modTransition modAnim">
        <pc:chgData name="Felix Quast" userId="c6d9dc7a-af2b-4c62-9c04-1407b63c613d" providerId="ADAL" clId="{A1338350-5D18-44D3-86E0-264382A88584}" dt="2019-10-04T21:21:06.546" v="906" actId="404"/>
        <pc:sldMkLst>
          <pc:docMk/>
          <pc:sldMk cId="132947513" sldId="282"/>
        </pc:sldMkLst>
        <pc:spChg chg="mod">
          <ac:chgData name="Felix Quast" userId="c6d9dc7a-af2b-4c62-9c04-1407b63c613d" providerId="ADAL" clId="{A1338350-5D18-44D3-86E0-264382A88584}" dt="2019-10-04T20:54:04.601" v="454" actId="20577"/>
          <ac:spMkLst>
            <pc:docMk/>
            <pc:sldMk cId="132947513" sldId="282"/>
            <ac:spMk id="2" creationId="{23E489C5-D2F2-4781-BA8B-489F3E6B874E}"/>
          </ac:spMkLst>
        </pc:spChg>
        <pc:spChg chg="mod">
          <ac:chgData name="Felix Quast" userId="c6d9dc7a-af2b-4c62-9c04-1407b63c613d" providerId="ADAL" clId="{A1338350-5D18-44D3-86E0-264382A88584}" dt="2019-10-04T21:20:26.917" v="881" actId="1037"/>
          <ac:spMkLst>
            <pc:docMk/>
            <pc:sldMk cId="132947513" sldId="282"/>
            <ac:spMk id="3" creationId="{C4B4CB4F-7F72-4D49-8B7B-AF901118EF82}"/>
          </ac:spMkLst>
        </pc:spChg>
        <pc:spChg chg="mod">
          <ac:chgData name="Felix Quast" userId="c6d9dc7a-af2b-4c62-9c04-1407b63c613d" providerId="ADAL" clId="{A1338350-5D18-44D3-86E0-264382A88584}" dt="2019-10-04T21:20:30.794" v="882" actId="403"/>
          <ac:spMkLst>
            <pc:docMk/>
            <pc:sldMk cId="132947513" sldId="282"/>
            <ac:spMk id="4" creationId="{7967845F-0C38-4B08-A819-D1B10D138D38}"/>
          </ac:spMkLst>
        </pc:spChg>
        <pc:spChg chg="mod">
          <ac:chgData name="Felix Quast" userId="c6d9dc7a-af2b-4c62-9c04-1407b63c613d" providerId="ADAL" clId="{A1338350-5D18-44D3-86E0-264382A88584}" dt="2019-10-04T21:20:34.570" v="884" actId="403"/>
          <ac:spMkLst>
            <pc:docMk/>
            <pc:sldMk cId="132947513" sldId="282"/>
            <ac:spMk id="5" creationId="{77FE9681-0F59-4DC2-8484-73EC59586DA7}"/>
          </ac:spMkLst>
        </pc:spChg>
        <pc:spChg chg="mod">
          <ac:chgData name="Felix Quast" userId="c6d9dc7a-af2b-4c62-9c04-1407b63c613d" providerId="ADAL" clId="{A1338350-5D18-44D3-86E0-264382A88584}" dt="2019-10-04T21:20:57.149" v="901" actId="1037"/>
          <ac:spMkLst>
            <pc:docMk/>
            <pc:sldMk cId="132947513" sldId="282"/>
            <ac:spMk id="6" creationId="{BB1CA517-4600-43AF-BACE-B50FB057EF61}"/>
          </ac:spMkLst>
        </pc:spChg>
        <pc:spChg chg="mod">
          <ac:chgData name="Felix Quast" userId="c6d9dc7a-af2b-4c62-9c04-1407b63c613d" providerId="ADAL" clId="{A1338350-5D18-44D3-86E0-264382A88584}" dt="2019-10-04T20:50:22.726" v="439" actId="20577"/>
          <ac:spMkLst>
            <pc:docMk/>
            <pc:sldMk cId="132947513" sldId="282"/>
            <ac:spMk id="7" creationId="{FD670294-E0EE-6D49-A779-A9D6EB37D0F2}"/>
          </ac:spMkLst>
        </pc:spChg>
        <pc:spChg chg="mod">
          <ac:chgData name="Felix Quast" userId="c6d9dc7a-af2b-4c62-9c04-1407b63c613d" providerId="ADAL" clId="{A1338350-5D18-44D3-86E0-264382A88584}" dt="2019-10-04T21:21:00.877" v="903" actId="403"/>
          <ac:spMkLst>
            <pc:docMk/>
            <pc:sldMk cId="132947513" sldId="282"/>
            <ac:spMk id="8" creationId="{7B008309-8869-46D5-93C0-512F7D1C8B8E}"/>
          </ac:spMkLst>
        </pc:spChg>
        <pc:spChg chg="mod">
          <ac:chgData name="Felix Quast" userId="c6d9dc7a-af2b-4c62-9c04-1407b63c613d" providerId="ADAL" clId="{A1338350-5D18-44D3-86E0-264382A88584}" dt="2019-10-04T21:21:06.546" v="906" actId="404"/>
          <ac:spMkLst>
            <pc:docMk/>
            <pc:sldMk cId="132947513" sldId="282"/>
            <ac:spMk id="9" creationId="{2B02883A-82DE-40FB-A9AF-394883B4019F}"/>
          </ac:spMkLst>
        </pc:spChg>
      </pc:sldChg>
      <pc:sldChg chg="del">
        <pc:chgData name="Felix Quast" userId="c6d9dc7a-af2b-4c62-9c04-1407b63c613d" providerId="ADAL" clId="{A1338350-5D18-44D3-86E0-264382A88584}" dt="2019-10-04T21:42:20.609" v="1038" actId="2696"/>
        <pc:sldMkLst>
          <pc:docMk/>
          <pc:sldMk cId="3903004956" sldId="283"/>
        </pc:sldMkLst>
      </pc:sldChg>
      <pc:sldChg chg="del">
        <pc:chgData name="Felix Quast" userId="c6d9dc7a-af2b-4c62-9c04-1407b63c613d" providerId="ADAL" clId="{A1338350-5D18-44D3-86E0-264382A88584}" dt="2019-10-04T21:42:20.625" v="1039" actId="2696"/>
        <pc:sldMkLst>
          <pc:docMk/>
          <pc:sldMk cId="3954937283" sldId="284"/>
        </pc:sldMkLst>
      </pc:sldChg>
      <pc:sldChg chg="modSp">
        <pc:chgData name="Felix Quast" userId="c6d9dc7a-af2b-4c62-9c04-1407b63c613d" providerId="ADAL" clId="{A1338350-5D18-44D3-86E0-264382A88584}" dt="2019-10-04T22:07:20.477" v="1371" actId="20577"/>
        <pc:sldMkLst>
          <pc:docMk/>
          <pc:sldMk cId="1094857769" sldId="287"/>
        </pc:sldMkLst>
        <pc:spChg chg="mod">
          <ac:chgData name="Felix Quast" userId="c6d9dc7a-af2b-4c62-9c04-1407b63c613d" providerId="ADAL" clId="{A1338350-5D18-44D3-86E0-264382A88584}" dt="2019-10-04T22:07:20.477" v="1371" actId="20577"/>
          <ac:spMkLst>
            <pc:docMk/>
            <pc:sldMk cId="1094857769" sldId="287"/>
            <ac:spMk id="3" creationId="{2B78965E-2B68-FE40-AEB1-1131400EDA68}"/>
          </ac:spMkLst>
        </pc:spChg>
      </pc:sldChg>
      <pc:sldChg chg="modSp">
        <pc:chgData name="Felix Quast" userId="c6d9dc7a-af2b-4c62-9c04-1407b63c613d" providerId="ADAL" clId="{A1338350-5D18-44D3-86E0-264382A88584}" dt="2019-10-04T21:44:17.789" v="1087" actId="1038"/>
        <pc:sldMkLst>
          <pc:docMk/>
          <pc:sldMk cId="2557408304" sldId="288"/>
        </pc:sldMkLst>
        <pc:spChg chg="mod">
          <ac:chgData name="Felix Quast" userId="c6d9dc7a-af2b-4c62-9c04-1407b63c613d" providerId="ADAL" clId="{A1338350-5D18-44D3-86E0-264382A88584}" dt="2019-10-04T21:44:17.789" v="1087" actId="1038"/>
          <ac:spMkLst>
            <pc:docMk/>
            <pc:sldMk cId="2557408304" sldId="288"/>
            <ac:spMk id="2" creationId="{182035B7-8581-DE43-9329-575AE828F806}"/>
          </ac:spMkLst>
        </pc:spChg>
        <pc:spChg chg="mod">
          <ac:chgData name="Felix Quast" userId="c6d9dc7a-af2b-4c62-9c04-1407b63c613d" providerId="ADAL" clId="{A1338350-5D18-44D3-86E0-264382A88584}" dt="2019-10-04T21:44:05.158" v="1057" actId="20577"/>
          <ac:spMkLst>
            <pc:docMk/>
            <pc:sldMk cId="2557408304" sldId="288"/>
            <ac:spMk id="3" creationId="{D8671AF5-00D7-2A43-9CFE-8A58FD568A61}"/>
          </ac:spMkLst>
        </pc:spChg>
      </pc:sldChg>
      <pc:sldChg chg="addSp delSp modSp add mod modAnim">
        <pc:chgData name="Felix Quast" userId="c6d9dc7a-af2b-4c62-9c04-1407b63c613d" providerId="ADAL" clId="{A1338350-5D18-44D3-86E0-264382A88584}" dt="2019-10-04T22:08:30.786" v="1372" actId="113"/>
        <pc:sldMkLst>
          <pc:docMk/>
          <pc:sldMk cId="4018421738" sldId="289"/>
        </pc:sldMkLst>
        <pc:spChg chg="del">
          <ac:chgData name="Felix Quast" userId="c6d9dc7a-af2b-4c62-9c04-1407b63c613d" providerId="ADAL" clId="{A1338350-5D18-44D3-86E0-264382A88584}" dt="2019-10-04T21:49:13.632" v="1126" actId="478"/>
          <ac:spMkLst>
            <pc:docMk/>
            <pc:sldMk cId="4018421738" sldId="289"/>
            <ac:spMk id="2" creationId="{2297497F-F1E7-4324-B360-82D81F6DD946}"/>
          </ac:spMkLst>
        </pc:spChg>
        <pc:spChg chg="del">
          <ac:chgData name="Felix Quast" userId="c6d9dc7a-af2b-4c62-9c04-1407b63c613d" providerId="ADAL" clId="{A1338350-5D18-44D3-86E0-264382A88584}" dt="2019-10-04T21:46:38.019" v="1100" actId="478"/>
          <ac:spMkLst>
            <pc:docMk/>
            <pc:sldMk cId="4018421738" sldId="289"/>
            <ac:spMk id="6" creationId="{BA413C7C-631E-0247-8C15-430B5B93CB6E}"/>
          </ac:spMkLst>
        </pc:spChg>
        <pc:spChg chg="add mod">
          <ac:chgData name="Felix Quast" userId="c6d9dc7a-af2b-4c62-9c04-1407b63c613d" providerId="ADAL" clId="{A1338350-5D18-44D3-86E0-264382A88584}" dt="2019-10-04T21:49:16.633" v="1128" actId="1035"/>
          <ac:spMkLst>
            <pc:docMk/>
            <pc:sldMk cId="4018421738" sldId="289"/>
            <ac:spMk id="8" creationId="{4CC997A6-7DB3-4446-8EEA-6F3E079391E8}"/>
          </ac:spMkLst>
        </pc:spChg>
        <pc:spChg chg="add mod">
          <ac:chgData name="Felix Quast" userId="c6d9dc7a-af2b-4c62-9c04-1407b63c613d" providerId="ADAL" clId="{A1338350-5D18-44D3-86E0-264382A88584}" dt="2019-10-04T22:08:30.786" v="1372" actId="113"/>
          <ac:spMkLst>
            <pc:docMk/>
            <pc:sldMk cId="4018421738" sldId="289"/>
            <ac:spMk id="9" creationId="{72486DF4-6C32-4BE6-A0B3-772B777372E6}"/>
          </ac:spMkLst>
        </pc:spChg>
        <pc:graphicFrameChg chg="add mod">
          <ac:chgData name="Felix Quast" userId="c6d9dc7a-af2b-4c62-9c04-1407b63c613d" providerId="ADAL" clId="{A1338350-5D18-44D3-86E0-264382A88584}" dt="2019-10-04T21:52:24.656" v="1269" actId="1035"/>
          <ac:graphicFrameMkLst>
            <pc:docMk/>
            <pc:sldMk cId="4018421738" sldId="289"/>
            <ac:graphicFrameMk id="7" creationId="{5070A6A9-A9C8-4C1A-A83F-95889FCFAA77}"/>
          </ac:graphicFrameMkLst>
        </pc:graphicFrameChg>
        <pc:picChg chg="del mod">
          <ac:chgData name="Felix Quast" userId="c6d9dc7a-af2b-4c62-9c04-1407b63c613d" providerId="ADAL" clId="{A1338350-5D18-44D3-86E0-264382A88584}" dt="2019-10-04T21:46:27.825" v="1098" actId="478"/>
          <ac:picMkLst>
            <pc:docMk/>
            <pc:sldMk cId="4018421738" sldId="289"/>
            <ac:picMk id="5" creationId="{FEEA2BAD-505D-034C-83FF-297A74CA0D19}"/>
          </ac:picMkLst>
        </pc:picChg>
      </pc:sldChg>
    </pc:docChg>
  </pc:docChgLst>
  <pc:docChgLst>
    <pc:chgData name="Stefan Kristensen" userId="825495fd-0d71-49af-b1e7-2b33d8aedd02" providerId="ADAL" clId="{645C8DF9-4394-B24F-9B4D-DF5AA6D1C0C1}"/>
    <pc:docChg chg="custSel addSld modSld">
      <pc:chgData name="Stefan Kristensen" userId="825495fd-0d71-49af-b1e7-2b33d8aedd02" providerId="ADAL" clId="{645C8DF9-4394-B24F-9B4D-DF5AA6D1C0C1}" dt="2019-09-19T20:47:25.719" v="59" actId="962"/>
      <pc:docMkLst>
        <pc:docMk/>
      </pc:docMkLst>
      <pc:sldChg chg="addSp modSp add">
        <pc:chgData name="Stefan Kristensen" userId="825495fd-0d71-49af-b1e7-2b33d8aedd02" providerId="ADAL" clId="{645C8DF9-4394-B24F-9B4D-DF5AA6D1C0C1}" dt="2019-09-19T20:45:53.686" v="36" actId="962"/>
        <pc:sldMkLst>
          <pc:docMk/>
          <pc:sldMk cId="2713032423" sldId="270"/>
        </pc:sldMkLst>
        <pc:picChg chg="add mod">
          <ac:chgData name="Stefan Kristensen" userId="825495fd-0d71-49af-b1e7-2b33d8aedd02" providerId="ADAL" clId="{645C8DF9-4394-B24F-9B4D-DF5AA6D1C0C1}" dt="2019-09-19T20:45:53.686" v="36" actId="962"/>
          <ac:picMkLst>
            <pc:docMk/>
            <pc:sldMk cId="2713032423" sldId="270"/>
            <ac:picMk id="3" creationId="{5E5B2B8C-F6EF-DF41-949D-CA203F2A2CAC}"/>
          </ac:picMkLst>
        </pc:picChg>
      </pc:sldChg>
      <pc:sldChg chg="addSp modSp add">
        <pc:chgData name="Stefan Kristensen" userId="825495fd-0d71-49af-b1e7-2b33d8aedd02" providerId="ADAL" clId="{645C8DF9-4394-B24F-9B4D-DF5AA6D1C0C1}" dt="2019-09-19T20:46:44.608" v="43" actId="962"/>
        <pc:sldMkLst>
          <pc:docMk/>
          <pc:sldMk cId="1279160929" sldId="272"/>
        </pc:sldMkLst>
        <pc:picChg chg="add mod">
          <ac:chgData name="Stefan Kristensen" userId="825495fd-0d71-49af-b1e7-2b33d8aedd02" providerId="ADAL" clId="{645C8DF9-4394-B24F-9B4D-DF5AA6D1C0C1}" dt="2019-09-19T20:46:44.608" v="43" actId="962"/>
          <ac:picMkLst>
            <pc:docMk/>
            <pc:sldMk cId="1279160929" sldId="272"/>
            <ac:picMk id="3" creationId="{A6DBFAA8-1C34-8C46-8EA3-B793400FD222}"/>
          </ac:picMkLst>
        </pc:picChg>
      </pc:sldChg>
      <pc:sldChg chg="addSp delSp modSp add">
        <pc:chgData name="Stefan Kristensen" userId="825495fd-0d71-49af-b1e7-2b33d8aedd02" providerId="ADAL" clId="{645C8DF9-4394-B24F-9B4D-DF5AA6D1C0C1}" dt="2019-09-19T20:47:03.902" v="51" actId="962"/>
        <pc:sldMkLst>
          <pc:docMk/>
          <pc:sldMk cId="2114420719" sldId="273"/>
        </pc:sldMkLst>
        <pc:picChg chg="add del mod">
          <ac:chgData name="Stefan Kristensen" userId="825495fd-0d71-49af-b1e7-2b33d8aedd02" providerId="ADAL" clId="{645C8DF9-4394-B24F-9B4D-DF5AA6D1C0C1}" dt="2019-09-19T20:46:59.484" v="48" actId="478"/>
          <ac:picMkLst>
            <pc:docMk/>
            <pc:sldMk cId="2114420719" sldId="273"/>
            <ac:picMk id="3" creationId="{71C6E502-303B-1A4D-8B66-353F45B80196}"/>
          </ac:picMkLst>
        </pc:picChg>
        <pc:picChg chg="add mod">
          <ac:chgData name="Stefan Kristensen" userId="825495fd-0d71-49af-b1e7-2b33d8aedd02" providerId="ADAL" clId="{645C8DF9-4394-B24F-9B4D-DF5AA6D1C0C1}" dt="2019-09-19T20:47:03.902" v="51" actId="962"/>
          <ac:picMkLst>
            <pc:docMk/>
            <pc:sldMk cId="2114420719" sldId="273"/>
            <ac:picMk id="5" creationId="{6798828C-F623-824A-98E1-5FDD74AD44A0}"/>
          </ac:picMkLst>
        </pc:picChg>
      </pc:sldChg>
    </pc:docChg>
  </pc:docChgLst>
  <pc:docChgLst>
    <pc:chgData name="Charlie Wild" userId="S::cwild_wsbeng.com#ext#@graennlab.onmicrosoft.com::ecb981f1-5e07-443d-a159-2c0608a0ea36" providerId="AD" clId="Web-{D67C149A-086A-4949-AEEA-ED7AF6667CC1}"/>
    <pc:docChg chg="modSld">
      <pc:chgData name="Charlie Wild" userId="S::cwild_wsbeng.com#ext#@graennlab.onmicrosoft.com::ecb981f1-5e07-443d-a159-2c0608a0ea36" providerId="AD" clId="Web-{D67C149A-086A-4949-AEEA-ED7AF6667CC1}" dt="2019-10-01T21:55:32.619" v="9" actId="20577"/>
      <pc:docMkLst>
        <pc:docMk/>
      </pc:docMkLst>
      <pc:sldChg chg="modSp">
        <pc:chgData name="Charlie Wild" userId="S::cwild_wsbeng.com#ext#@graennlab.onmicrosoft.com::ecb981f1-5e07-443d-a159-2c0608a0ea36" providerId="AD" clId="Web-{D67C149A-086A-4949-AEEA-ED7AF6667CC1}" dt="2019-10-01T21:55:32.619" v="8" actId="20577"/>
        <pc:sldMkLst>
          <pc:docMk/>
          <pc:sldMk cId="4045829116" sldId="256"/>
        </pc:sldMkLst>
        <pc:spChg chg="mod">
          <ac:chgData name="Charlie Wild" userId="S::cwild_wsbeng.com#ext#@graennlab.onmicrosoft.com::ecb981f1-5e07-443d-a159-2c0608a0ea36" providerId="AD" clId="Web-{D67C149A-086A-4949-AEEA-ED7AF6667CC1}" dt="2019-10-01T21:55:32.619" v="8" actId="20577"/>
          <ac:spMkLst>
            <pc:docMk/>
            <pc:sldMk cId="4045829116" sldId="256"/>
            <ac:spMk id="3" creationId="{3C429B0F-47C9-B04F-95AD-E7E9839DAFFB}"/>
          </ac:spMkLst>
        </pc:spChg>
      </pc:sldChg>
    </pc:docChg>
  </pc:docChgLst>
  <pc:docChgLst>
    <pc:chgData name="Stefan Kristensen" userId="825495fd-0d71-49af-b1e7-2b33d8aedd02" providerId="ADAL" clId="{B01B6AD7-EDFC-7A4C-922F-F60649B83A6B}"/>
    <pc:docChg chg="undo custSel mod addSld delSld modSld sldOrd">
      <pc:chgData name="Stefan Kristensen" userId="825495fd-0d71-49af-b1e7-2b33d8aedd02" providerId="ADAL" clId="{B01B6AD7-EDFC-7A4C-922F-F60649B83A6B}" dt="2019-10-01T01:13:59.009" v="739" actId="20577"/>
      <pc:docMkLst>
        <pc:docMk/>
      </pc:docMkLst>
      <pc:sldChg chg="addSp delSp modSp mod setBg">
        <pc:chgData name="Stefan Kristensen" userId="825495fd-0d71-49af-b1e7-2b33d8aedd02" providerId="ADAL" clId="{B01B6AD7-EDFC-7A4C-922F-F60649B83A6B}" dt="2019-10-01T01:13:59.009" v="739" actId="20577"/>
        <pc:sldMkLst>
          <pc:docMk/>
          <pc:sldMk cId="4045829116" sldId="256"/>
        </pc:sldMkLst>
        <pc:spChg chg="mod">
          <ac:chgData name="Stefan Kristensen" userId="825495fd-0d71-49af-b1e7-2b33d8aedd02" providerId="ADAL" clId="{B01B6AD7-EDFC-7A4C-922F-F60649B83A6B}" dt="2019-09-23T15:30:34.457" v="186" actId="26606"/>
          <ac:spMkLst>
            <pc:docMk/>
            <pc:sldMk cId="4045829116" sldId="256"/>
            <ac:spMk id="2" creationId="{C58DCE1E-3080-FC41-A078-B0C5847A163C}"/>
          </ac:spMkLst>
        </pc:spChg>
        <pc:spChg chg="mod">
          <ac:chgData name="Stefan Kristensen" userId="825495fd-0d71-49af-b1e7-2b33d8aedd02" providerId="ADAL" clId="{B01B6AD7-EDFC-7A4C-922F-F60649B83A6B}" dt="2019-10-01T01:13:59.009" v="739" actId="20577"/>
          <ac:spMkLst>
            <pc:docMk/>
            <pc:sldMk cId="4045829116" sldId="256"/>
            <ac:spMk id="3" creationId="{3C429B0F-47C9-B04F-95AD-E7E9839DAFFB}"/>
          </ac:spMkLst>
        </pc:spChg>
        <pc:spChg chg="add del">
          <ac:chgData name="Stefan Kristensen" userId="825495fd-0d71-49af-b1e7-2b33d8aedd02" providerId="ADAL" clId="{B01B6AD7-EDFC-7A4C-922F-F60649B83A6B}" dt="2019-09-23T15:30:34.416" v="185" actId="26606"/>
          <ac:spMkLst>
            <pc:docMk/>
            <pc:sldMk cId="4045829116" sldId="256"/>
            <ac:spMk id="10" creationId="{50E53EDA-3B94-4F6B-9E86-D3BB9EBB9616}"/>
          </ac:spMkLst>
        </pc:spChg>
        <pc:spChg chg="add">
          <ac:chgData name="Stefan Kristensen" userId="825495fd-0d71-49af-b1e7-2b33d8aedd02" providerId="ADAL" clId="{B01B6AD7-EDFC-7A4C-922F-F60649B83A6B}" dt="2019-09-23T15:30:34.457" v="186" actId="26606"/>
          <ac:spMkLst>
            <pc:docMk/>
            <pc:sldMk cId="4045829116" sldId="256"/>
            <ac:spMk id="14" creationId="{DF43132E-D4DF-4A83-9344-A782D0F5D9F6}"/>
          </ac:spMkLst>
        </pc:spChg>
        <pc:picChg chg="add del">
          <ac:chgData name="Stefan Kristensen" userId="825495fd-0d71-49af-b1e7-2b33d8aedd02" providerId="ADAL" clId="{B01B6AD7-EDFC-7A4C-922F-F60649B83A6B}" dt="2019-09-23T15:30:34.416" v="185" actId="26606"/>
          <ac:picMkLst>
            <pc:docMk/>
            <pc:sldMk cId="4045829116" sldId="256"/>
            <ac:picMk id="8" creationId="{A17F7527-5AC0-479A-B79F-9CF463410490}"/>
          </ac:picMkLst>
        </pc:picChg>
        <pc:cxnChg chg="add del">
          <ac:chgData name="Stefan Kristensen" userId="825495fd-0d71-49af-b1e7-2b33d8aedd02" providerId="ADAL" clId="{B01B6AD7-EDFC-7A4C-922F-F60649B83A6B}" dt="2019-09-23T15:30:34.416" v="185" actId="26606"/>
          <ac:cxnSpMkLst>
            <pc:docMk/>
            <pc:sldMk cId="4045829116" sldId="256"/>
            <ac:cxnSpMk id="12" creationId="{30EFD79F-7790-479B-B7DB-BD0D8C101DDD}"/>
          </ac:cxnSpMkLst>
        </pc:cxnChg>
        <pc:cxnChg chg="add">
          <ac:chgData name="Stefan Kristensen" userId="825495fd-0d71-49af-b1e7-2b33d8aedd02" providerId="ADAL" clId="{B01B6AD7-EDFC-7A4C-922F-F60649B83A6B}" dt="2019-09-23T15:30:34.457" v="186" actId="26606"/>
          <ac:cxnSpMkLst>
            <pc:docMk/>
            <pc:sldMk cId="4045829116" sldId="256"/>
            <ac:cxnSpMk id="15" creationId="{6AA24BC1-1577-4586-AD7A-417660E37253}"/>
          </ac:cxnSpMkLst>
        </pc:cxnChg>
      </pc:sldChg>
      <pc:sldChg chg="addSp modSp mod setBg setClrOvrMap">
        <pc:chgData name="Stefan Kristensen" userId="825495fd-0d71-49af-b1e7-2b33d8aedd02" providerId="ADAL" clId="{B01B6AD7-EDFC-7A4C-922F-F60649B83A6B}" dt="2019-09-23T15:53:27.795" v="285" actId="26606"/>
        <pc:sldMkLst>
          <pc:docMk/>
          <pc:sldMk cId="2106474340" sldId="257"/>
        </pc:sldMkLst>
        <pc:spChg chg="mod">
          <ac:chgData name="Stefan Kristensen" userId="825495fd-0d71-49af-b1e7-2b33d8aedd02" providerId="ADAL" clId="{B01B6AD7-EDFC-7A4C-922F-F60649B83A6B}" dt="2019-09-23T15:53:27.795" v="285" actId="26606"/>
          <ac:spMkLst>
            <pc:docMk/>
            <pc:sldMk cId="2106474340" sldId="257"/>
            <ac:spMk id="2" creationId="{182035B7-8581-DE43-9329-575AE828F806}"/>
          </ac:spMkLst>
        </pc:spChg>
        <pc:spChg chg="add">
          <ac:chgData name="Stefan Kristensen" userId="825495fd-0d71-49af-b1e7-2b33d8aedd02" providerId="ADAL" clId="{B01B6AD7-EDFC-7A4C-922F-F60649B83A6B}" dt="2019-09-23T15:53:27.795" v="285" actId="26606"/>
          <ac:spMkLst>
            <pc:docMk/>
            <pc:sldMk cId="2106474340" sldId="257"/>
            <ac:spMk id="11" creationId="{09C946AC-2072-4946-A2B8-39F09D0944EE}"/>
          </ac:spMkLst>
        </pc:spChg>
        <pc:spChg chg="add">
          <ac:chgData name="Stefan Kristensen" userId="825495fd-0d71-49af-b1e7-2b33d8aedd02" providerId="ADAL" clId="{B01B6AD7-EDFC-7A4C-922F-F60649B83A6B}" dt="2019-09-23T15:53:27.795" v="285" actId="26606"/>
          <ac:spMkLst>
            <pc:docMk/>
            <pc:sldMk cId="2106474340" sldId="257"/>
            <ac:spMk id="15" creationId="{559FD8B5-8CC4-4CFE-BD2A-1216B1F2C3DB}"/>
          </ac:spMkLst>
        </pc:spChg>
        <pc:spChg chg="add">
          <ac:chgData name="Stefan Kristensen" userId="825495fd-0d71-49af-b1e7-2b33d8aedd02" providerId="ADAL" clId="{B01B6AD7-EDFC-7A4C-922F-F60649B83A6B}" dt="2019-09-23T15:53:27.795" v="285" actId="26606"/>
          <ac:spMkLst>
            <pc:docMk/>
            <pc:sldMk cId="2106474340" sldId="257"/>
            <ac:spMk id="17" creationId="{9ECF13F4-3D2A-4F2E-9BBD-3038670D21ED}"/>
          </ac:spMkLst>
        </pc:spChg>
        <pc:grpChg chg="add">
          <ac:chgData name="Stefan Kristensen" userId="825495fd-0d71-49af-b1e7-2b33d8aedd02" providerId="ADAL" clId="{B01B6AD7-EDFC-7A4C-922F-F60649B83A6B}" dt="2019-09-23T15:53:27.795" v="285" actId="26606"/>
          <ac:grpSpMkLst>
            <pc:docMk/>
            <pc:sldMk cId="2106474340" sldId="257"/>
            <ac:grpSpMk id="19" creationId="{19660E16-DCC0-4B6C-8E84-4C292580059F}"/>
          </ac:grpSpMkLst>
        </pc:grpChg>
        <pc:picChg chg="add">
          <ac:chgData name="Stefan Kristensen" userId="825495fd-0d71-49af-b1e7-2b33d8aedd02" providerId="ADAL" clId="{B01B6AD7-EDFC-7A4C-922F-F60649B83A6B}" dt="2019-09-23T15:53:27.795" v="285" actId="26606"/>
          <ac:picMkLst>
            <pc:docMk/>
            <pc:sldMk cId="2106474340" sldId="257"/>
            <ac:picMk id="6" creationId="{2CB0DB07-395A-4CB5-A86C-8F92D6A57165}"/>
          </ac:picMkLst>
        </pc:picChg>
        <pc:picChg chg="add">
          <ac:chgData name="Stefan Kristensen" userId="825495fd-0d71-49af-b1e7-2b33d8aedd02" providerId="ADAL" clId="{B01B6AD7-EDFC-7A4C-922F-F60649B83A6B}" dt="2019-09-23T15:53:27.795" v="285" actId="26606"/>
          <ac:picMkLst>
            <pc:docMk/>
            <pc:sldMk cId="2106474340" sldId="257"/>
            <ac:picMk id="9" creationId="{6AF6706C-CF07-43A1-BCC4-CBA5D33820DA}"/>
          </ac:picMkLst>
        </pc:picChg>
        <pc:picChg chg="add">
          <ac:chgData name="Stefan Kristensen" userId="825495fd-0d71-49af-b1e7-2b33d8aedd02" providerId="ADAL" clId="{B01B6AD7-EDFC-7A4C-922F-F60649B83A6B}" dt="2019-09-23T15:53:27.795" v="285" actId="26606"/>
          <ac:picMkLst>
            <pc:docMk/>
            <pc:sldMk cId="2106474340" sldId="257"/>
            <ac:picMk id="13" creationId="{A748C8C8-F348-4D00-852A-26DD9EBCC24C}"/>
          </ac:picMkLst>
        </pc:picChg>
      </pc:sldChg>
      <pc:sldChg chg="addSp modSp mod ord modTransition setBg">
        <pc:chgData name="Stefan Kristensen" userId="825495fd-0d71-49af-b1e7-2b33d8aedd02" providerId="ADAL" clId="{B01B6AD7-EDFC-7A4C-922F-F60649B83A6B}" dt="2019-09-23T16:38:53.533" v="675"/>
        <pc:sldMkLst>
          <pc:docMk/>
          <pc:sldMk cId="793032926" sldId="262"/>
        </pc:sldMkLst>
        <pc:spChg chg="mod">
          <ac:chgData name="Stefan Kristensen" userId="825495fd-0d71-49af-b1e7-2b33d8aedd02" providerId="ADAL" clId="{B01B6AD7-EDFC-7A4C-922F-F60649B83A6B}" dt="2019-09-23T15:03:56" v="174" actId="26606"/>
          <ac:spMkLst>
            <pc:docMk/>
            <pc:sldMk cId="793032926" sldId="262"/>
            <ac:spMk id="2" creationId="{D5A338E6-15F4-6F4E-B9D0-E8EDE1CBDBCF}"/>
          </ac:spMkLst>
        </pc:spChg>
        <pc:spChg chg="add">
          <ac:chgData name="Stefan Kristensen" userId="825495fd-0d71-49af-b1e7-2b33d8aedd02" providerId="ADAL" clId="{B01B6AD7-EDFC-7A4C-922F-F60649B83A6B}" dt="2019-09-23T15:03:56" v="174" actId="26606"/>
          <ac:spMkLst>
            <pc:docMk/>
            <pc:sldMk cId="793032926" sldId="262"/>
            <ac:spMk id="10" creationId="{0DC895F7-4E59-40FB-87DD-ACE47F94C143}"/>
          </ac:spMkLst>
        </pc:spChg>
        <pc:picChg chg="add">
          <ac:chgData name="Stefan Kristensen" userId="825495fd-0d71-49af-b1e7-2b33d8aedd02" providerId="ADAL" clId="{B01B6AD7-EDFC-7A4C-922F-F60649B83A6B}" dt="2019-09-23T15:03:56" v="174" actId="26606"/>
          <ac:picMkLst>
            <pc:docMk/>
            <pc:sldMk cId="793032926" sldId="262"/>
            <ac:picMk id="4" creationId="{F1C9C7CA-A3DF-47C6-B1B2-FB61053C6C05}"/>
          </ac:picMkLst>
        </pc:picChg>
        <pc:picChg chg="add">
          <ac:chgData name="Stefan Kristensen" userId="825495fd-0d71-49af-b1e7-2b33d8aedd02" providerId="ADAL" clId="{B01B6AD7-EDFC-7A4C-922F-F60649B83A6B}" dt="2019-09-23T15:03:56" v="174" actId="26606"/>
          <ac:picMkLst>
            <pc:docMk/>
            <pc:sldMk cId="793032926" sldId="262"/>
            <ac:picMk id="8" creationId="{CBECFFDC-94DB-4DA3-94FE-22FEDDA8FA30}"/>
          </ac:picMkLst>
        </pc:picChg>
        <pc:picChg chg="add">
          <ac:chgData name="Stefan Kristensen" userId="825495fd-0d71-49af-b1e7-2b33d8aedd02" providerId="ADAL" clId="{B01B6AD7-EDFC-7A4C-922F-F60649B83A6B}" dt="2019-09-23T15:03:56" v="174" actId="26606"/>
          <ac:picMkLst>
            <pc:docMk/>
            <pc:sldMk cId="793032926" sldId="262"/>
            <ac:picMk id="12" creationId="{1A4C720E-710D-44F8-A8D7-2BAA61E1814B}"/>
          </ac:picMkLst>
        </pc:picChg>
      </pc:sldChg>
      <pc:sldChg chg="addSp delSp modSp">
        <pc:chgData name="Stefan Kristensen" userId="825495fd-0d71-49af-b1e7-2b33d8aedd02" providerId="ADAL" clId="{B01B6AD7-EDFC-7A4C-922F-F60649B83A6B}" dt="2019-09-23T16:39:47.376" v="677" actId="478"/>
        <pc:sldMkLst>
          <pc:docMk/>
          <pc:sldMk cId="3937923439" sldId="265"/>
        </pc:sldMkLst>
        <pc:spChg chg="mod">
          <ac:chgData name="Stefan Kristensen" userId="825495fd-0d71-49af-b1e7-2b33d8aedd02" providerId="ADAL" clId="{B01B6AD7-EDFC-7A4C-922F-F60649B83A6B}" dt="2019-09-23T15:36:29.315" v="191" actId="20577"/>
          <ac:spMkLst>
            <pc:docMk/>
            <pc:sldMk cId="3937923439" sldId="265"/>
            <ac:spMk id="3" creationId="{9CE178A8-CD15-A84C-A7A8-4A6156B35D33}"/>
          </ac:spMkLst>
        </pc:spChg>
        <pc:spChg chg="mod">
          <ac:chgData name="Stefan Kristensen" userId="825495fd-0d71-49af-b1e7-2b33d8aedd02" providerId="ADAL" clId="{B01B6AD7-EDFC-7A4C-922F-F60649B83A6B}" dt="2019-09-23T15:36:39.168" v="210" actId="20577"/>
          <ac:spMkLst>
            <pc:docMk/>
            <pc:sldMk cId="3937923439" sldId="265"/>
            <ac:spMk id="4" creationId="{2EDB3C07-6F3B-EF43-9EAA-7527B092D7A5}"/>
          </ac:spMkLst>
        </pc:spChg>
        <pc:picChg chg="add del mod">
          <ac:chgData name="Stefan Kristensen" userId="825495fd-0d71-49af-b1e7-2b33d8aedd02" providerId="ADAL" clId="{B01B6AD7-EDFC-7A4C-922F-F60649B83A6B}" dt="2019-09-23T16:39:47.376" v="677" actId="478"/>
          <ac:picMkLst>
            <pc:docMk/>
            <pc:sldMk cId="3937923439" sldId="265"/>
            <ac:picMk id="7" creationId="{8DE20A32-A4EE-5442-A169-B0D73511B5CF}"/>
          </ac:picMkLst>
        </pc:picChg>
      </pc:sldChg>
      <pc:sldChg chg="addSp delSp modSp mod setBg">
        <pc:chgData name="Stefan Kristensen" userId="825495fd-0d71-49af-b1e7-2b33d8aedd02" providerId="ADAL" clId="{B01B6AD7-EDFC-7A4C-922F-F60649B83A6B}" dt="2019-09-23T15:37:51.044" v="212" actId="26606"/>
        <pc:sldMkLst>
          <pc:docMk/>
          <pc:sldMk cId="2713032423" sldId="270"/>
        </pc:sldMkLst>
        <pc:spChg chg="mod">
          <ac:chgData name="Stefan Kristensen" userId="825495fd-0d71-49af-b1e7-2b33d8aedd02" providerId="ADAL" clId="{B01B6AD7-EDFC-7A4C-922F-F60649B83A6B}" dt="2019-09-23T15:37:51.044" v="212" actId="26606"/>
          <ac:spMkLst>
            <pc:docMk/>
            <pc:sldMk cId="2713032423" sldId="270"/>
            <ac:spMk id="2" creationId="{6F3C703C-C6C9-4ACB-AE8B-FA04C107A471}"/>
          </ac:spMkLst>
        </pc:spChg>
        <pc:spChg chg="add del">
          <ac:chgData name="Stefan Kristensen" userId="825495fd-0d71-49af-b1e7-2b33d8aedd02" providerId="ADAL" clId="{B01B6AD7-EDFC-7A4C-922F-F60649B83A6B}" dt="2019-09-23T15:37:51.044" v="212" actId="26606"/>
          <ac:spMkLst>
            <pc:docMk/>
            <pc:sldMk cId="2713032423" sldId="270"/>
            <ac:spMk id="13" creationId="{0DC895F7-4E59-40FB-87DD-ACE47F94C143}"/>
          </ac:spMkLst>
        </pc:spChg>
        <pc:picChg chg="del">
          <ac:chgData name="Stefan Kristensen" userId="825495fd-0d71-49af-b1e7-2b33d8aedd02" providerId="ADAL" clId="{B01B6AD7-EDFC-7A4C-922F-F60649B83A6B}" dt="2019-09-23T01:28:05.623" v="0" actId="478"/>
          <ac:picMkLst>
            <pc:docMk/>
            <pc:sldMk cId="2713032423" sldId="270"/>
            <ac:picMk id="3" creationId="{5E5B2B8C-F6EF-DF41-949D-CA203F2A2CAC}"/>
          </ac:picMkLst>
        </pc:picChg>
        <pc:picChg chg="add del mod">
          <ac:chgData name="Stefan Kristensen" userId="825495fd-0d71-49af-b1e7-2b33d8aedd02" providerId="ADAL" clId="{B01B6AD7-EDFC-7A4C-922F-F60649B83A6B}" dt="2019-09-23T01:28:22.141" v="6"/>
          <ac:picMkLst>
            <pc:docMk/>
            <pc:sldMk cId="2713032423" sldId="270"/>
            <ac:picMk id="4" creationId="{FE5DE2D4-4C7C-5C4E-818F-694C14E61863}"/>
          </ac:picMkLst>
        </pc:picChg>
        <pc:picChg chg="add mod">
          <ac:chgData name="Stefan Kristensen" userId="825495fd-0d71-49af-b1e7-2b33d8aedd02" providerId="ADAL" clId="{B01B6AD7-EDFC-7A4C-922F-F60649B83A6B}" dt="2019-09-23T15:37:51.044" v="212" actId="26606"/>
          <ac:picMkLst>
            <pc:docMk/>
            <pc:sldMk cId="2713032423" sldId="270"/>
            <ac:picMk id="6" creationId="{595C3F69-65AD-884B-847D-AE3A75F23FCF}"/>
          </ac:picMkLst>
        </pc:picChg>
        <pc:picChg chg="add del">
          <ac:chgData name="Stefan Kristensen" userId="825495fd-0d71-49af-b1e7-2b33d8aedd02" providerId="ADAL" clId="{B01B6AD7-EDFC-7A4C-922F-F60649B83A6B}" dt="2019-09-23T15:37:51.044" v="212" actId="26606"/>
          <ac:picMkLst>
            <pc:docMk/>
            <pc:sldMk cId="2713032423" sldId="270"/>
            <ac:picMk id="11" creationId="{CBECFFDC-94DB-4DA3-94FE-22FEDDA8FA30}"/>
          </ac:picMkLst>
        </pc:picChg>
        <pc:picChg chg="add del">
          <ac:chgData name="Stefan Kristensen" userId="825495fd-0d71-49af-b1e7-2b33d8aedd02" providerId="ADAL" clId="{B01B6AD7-EDFC-7A4C-922F-F60649B83A6B}" dt="2019-09-23T15:37:51.044" v="212" actId="26606"/>
          <ac:picMkLst>
            <pc:docMk/>
            <pc:sldMk cId="2713032423" sldId="270"/>
            <ac:picMk id="15" creationId="{1A4C720E-710D-44F8-A8D7-2BAA61E1814B}"/>
          </ac:picMkLst>
        </pc:picChg>
      </pc:sldChg>
      <pc:sldChg chg="addSp delSp modSp mod setBg">
        <pc:chgData name="Stefan Kristensen" userId="825495fd-0d71-49af-b1e7-2b33d8aedd02" providerId="ADAL" clId="{B01B6AD7-EDFC-7A4C-922F-F60649B83A6B}" dt="2019-09-23T15:33:08.214" v="188" actId="26606"/>
        <pc:sldMkLst>
          <pc:docMk/>
          <pc:sldMk cId="1279160929" sldId="272"/>
        </pc:sldMkLst>
        <pc:spChg chg="mod">
          <ac:chgData name="Stefan Kristensen" userId="825495fd-0d71-49af-b1e7-2b33d8aedd02" providerId="ADAL" clId="{B01B6AD7-EDFC-7A4C-922F-F60649B83A6B}" dt="2019-09-23T15:33:08.214" v="188" actId="26606"/>
          <ac:spMkLst>
            <pc:docMk/>
            <pc:sldMk cId="1279160929" sldId="272"/>
            <ac:spMk id="3" creationId="{066C6E84-E357-4992-A149-1D92012FE9D6}"/>
          </ac:spMkLst>
        </pc:spChg>
        <pc:spChg chg="add del">
          <ac:chgData name="Stefan Kristensen" userId="825495fd-0d71-49af-b1e7-2b33d8aedd02" providerId="ADAL" clId="{B01B6AD7-EDFC-7A4C-922F-F60649B83A6B}" dt="2019-09-23T15:33:08.214" v="188" actId="26606"/>
          <ac:spMkLst>
            <pc:docMk/>
            <pc:sldMk cId="1279160929" sldId="272"/>
            <ac:spMk id="13" creationId="{F4A20210-FA90-4B6D-8D2E-1B90054E097A}"/>
          </ac:spMkLst>
        </pc:spChg>
        <pc:spChg chg="add del">
          <ac:chgData name="Stefan Kristensen" userId="825495fd-0d71-49af-b1e7-2b33d8aedd02" providerId="ADAL" clId="{B01B6AD7-EDFC-7A4C-922F-F60649B83A6B}" dt="2019-09-23T15:33:08.214" v="188" actId="26606"/>
          <ac:spMkLst>
            <pc:docMk/>
            <pc:sldMk cId="1279160929" sldId="272"/>
            <ac:spMk id="15" creationId="{39213B44-68B7-47E7-B506-5C79FCF80924}"/>
          </ac:spMkLst>
        </pc:spChg>
        <pc:grpChg chg="add del">
          <ac:chgData name="Stefan Kristensen" userId="825495fd-0d71-49af-b1e7-2b33d8aedd02" providerId="ADAL" clId="{B01B6AD7-EDFC-7A4C-922F-F60649B83A6B}" dt="2019-09-23T15:33:08.214" v="188" actId="26606"/>
          <ac:grpSpMkLst>
            <pc:docMk/>
            <pc:sldMk cId="1279160929" sldId="272"/>
            <ac:grpSpMk id="17" creationId="{39084D60-65A6-45F8-8C17-3529E43F1C39}"/>
          </ac:grpSpMkLst>
        </pc:grpChg>
        <pc:picChg chg="del">
          <ac:chgData name="Stefan Kristensen" userId="825495fd-0d71-49af-b1e7-2b33d8aedd02" providerId="ADAL" clId="{B01B6AD7-EDFC-7A4C-922F-F60649B83A6B}" dt="2019-09-23T01:30:20.522" v="10" actId="478"/>
          <ac:picMkLst>
            <pc:docMk/>
            <pc:sldMk cId="1279160929" sldId="272"/>
            <ac:picMk id="3" creationId="{A6DBFAA8-1C34-8C46-8EA3-B793400FD222}"/>
          </ac:picMkLst>
        </pc:picChg>
        <pc:picChg chg="add mod">
          <ac:chgData name="Stefan Kristensen" userId="825495fd-0d71-49af-b1e7-2b33d8aedd02" providerId="ADAL" clId="{B01B6AD7-EDFC-7A4C-922F-F60649B83A6B}" dt="2019-09-23T15:33:08.214" v="188" actId="26606"/>
          <ac:picMkLst>
            <pc:docMk/>
            <pc:sldMk cId="1279160929" sldId="272"/>
            <ac:picMk id="4" creationId="{F0D9D4ED-504C-2D4E-88D7-9F52D2D18D2F}"/>
          </ac:picMkLst>
        </pc:picChg>
        <pc:picChg chg="add del">
          <ac:chgData name="Stefan Kristensen" userId="825495fd-0d71-49af-b1e7-2b33d8aedd02" providerId="ADAL" clId="{B01B6AD7-EDFC-7A4C-922F-F60649B83A6B}" dt="2019-09-23T15:33:08.214" v="188" actId="26606"/>
          <ac:picMkLst>
            <pc:docMk/>
            <pc:sldMk cId="1279160929" sldId="272"/>
            <ac:picMk id="9" creationId="{CBECFFDC-94DB-4DA3-94FE-22FEDDA8FA30}"/>
          </ac:picMkLst>
        </pc:picChg>
        <pc:picChg chg="add del">
          <ac:chgData name="Stefan Kristensen" userId="825495fd-0d71-49af-b1e7-2b33d8aedd02" providerId="ADAL" clId="{B01B6AD7-EDFC-7A4C-922F-F60649B83A6B}" dt="2019-09-23T15:33:08.214" v="188" actId="26606"/>
          <ac:picMkLst>
            <pc:docMk/>
            <pc:sldMk cId="1279160929" sldId="272"/>
            <ac:picMk id="11" creationId="{545F67A4-7428-47F3-AE14-8CA43D976E11}"/>
          </ac:picMkLst>
        </pc:picChg>
      </pc:sldChg>
      <pc:sldChg chg="addSp delSp modSp">
        <pc:chgData name="Stefan Kristensen" userId="825495fd-0d71-49af-b1e7-2b33d8aedd02" providerId="ADAL" clId="{B01B6AD7-EDFC-7A4C-922F-F60649B83A6B}" dt="2019-09-23T01:30:31.553" v="13"/>
        <pc:sldMkLst>
          <pc:docMk/>
          <pc:sldMk cId="2114420719" sldId="273"/>
        </pc:sldMkLst>
        <pc:picChg chg="add mod">
          <ac:chgData name="Stefan Kristensen" userId="825495fd-0d71-49af-b1e7-2b33d8aedd02" providerId="ADAL" clId="{B01B6AD7-EDFC-7A4C-922F-F60649B83A6B}" dt="2019-09-23T01:30:31.553" v="13"/>
          <ac:picMkLst>
            <pc:docMk/>
            <pc:sldMk cId="2114420719" sldId="273"/>
            <ac:picMk id="3" creationId="{3FCA9ABD-A4A2-BF4B-9022-F67A9004DC98}"/>
          </ac:picMkLst>
        </pc:picChg>
        <pc:picChg chg="del">
          <ac:chgData name="Stefan Kristensen" userId="825495fd-0d71-49af-b1e7-2b33d8aedd02" providerId="ADAL" clId="{B01B6AD7-EDFC-7A4C-922F-F60649B83A6B}" dt="2019-09-23T01:30:28.597" v="12" actId="478"/>
          <ac:picMkLst>
            <pc:docMk/>
            <pc:sldMk cId="2114420719" sldId="273"/>
            <ac:picMk id="5" creationId="{6798828C-F623-824A-98E1-5FDD74AD44A0}"/>
          </ac:picMkLst>
        </pc:picChg>
      </pc:sldChg>
      <pc:sldChg chg="addSp modSp mod ord setBg">
        <pc:chgData name="Stefan Kristensen" userId="825495fd-0d71-49af-b1e7-2b33d8aedd02" providerId="ADAL" clId="{B01B6AD7-EDFC-7A4C-922F-F60649B83A6B}" dt="2019-09-23T16:27:45.568" v="320" actId="20577"/>
        <pc:sldMkLst>
          <pc:docMk/>
          <pc:sldMk cId="3548159146" sldId="277"/>
        </pc:sldMkLst>
        <pc:spChg chg="mod">
          <ac:chgData name="Stefan Kristensen" userId="825495fd-0d71-49af-b1e7-2b33d8aedd02" providerId="ADAL" clId="{B01B6AD7-EDFC-7A4C-922F-F60649B83A6B}" dt="2019-09-23T16:27:45.568" v="320" actId="20577"/>
          <ac:spMkLst>
            <pc:docMk/>
            <pc:sldMk cId="3548159146" sldId="277"/>
            <ac:spMk id="2" creationId="{182035B7-8581-DE43-9329-575AE828F806}"/>
          </ac:spMkLst>
        </pc:spChg>
        <pc:spChg chg="add mod">
          <ac:chgData name="Stefan Kristensen" userId="825495fd-0d71-49af-b1e7-2b33d8aedd02" providerId="ADAL" clId="{B01B6AD7-EDFC-7A4C-922F-F60649B83A6B}" dt="2019-09-23T16:27:28.129" v="316" actId="1076"/>
          <ac:spMkLst>
            <pc:docMk/>
            <pc:sldMk cId="3548159146" sldId="277"/>
            <ac:spMk id="3" creationId="{D8671AF5-00D7-2A43-9CFE-8A58FD568A61}"/>
          </ac:spMkLst>
        </pc:spChg>
        <pc:spChg chg="add">
          <ac:chgData name="Stefan Kristensen" userId="825495fd-0d71-49af-b1e7-2b33d8aedd02" providerId="ADAL" clId="{B01B6AD7-EDFC-7A4C-922F-F60649B83A6B}" dt="2019-09-23T16:22:52.935" v="288" actId="26606"/>
          <ac:spMkLst>
            <pc:docMk/>
            <pc:sldMk cId="3548159146" sldId="277"/>
            <ac:spMk id="9" creationId="{9939D5DF-647B-465D-9883-4CF390177B22}"/>
          </ac:spMkLst>
        </pc:spChg>
        <pc:picChg chg="add">
          <ac:chgData name="Stefan Kristensen" userId="825495fd-0d71-49af-b1e7-2b33d8aedd02" providerId="ADAL" clId="{B01B6AD7-EDFC-7A4C-922F-F60649B83A6B}" dt="2019-09-23T16:22:52.935" v="288" actId="26606"/>
          <ac:picMkLst>
            <pc:docMk/>
            <pc:sldMk cId="3548159146" sldId="277"/>
            <ac:picMk id="7" creationId="{18BD78ED-75E1-4879-B369-BC61F7C45E22}"/>
          </ac:picMkLst>
        </pc:picChg>
        <pc:picChg chg="add">
          <ac:chgData name="Stefan Kristensen" userId="825495fd-0d71-49af-b1e7-2b33d8aedd02" providerId="ADAL" clId="{B01B6AD7-EDFC-7A4C-922F-F60649B83A6B}" dt="2019-09-23T16:22:52.935" v="288" actId="26606"/>
          <ac:picMkLst>
            <pc:docMk/>
            <pc:sldMk cId="3548159146" sldId="277"/>
            <ac:picMk id="11" creationId="{795511D0-C969-4FB4-9670-3DF7F1B2A7BC}"/>
          </ac:picMkLst>
        </pc:picChg>
      </pc:sldChg>
      <pc:sldChg chg="addSp modSp mod setBg setClrOvrMap">
        <pc:chgData name="Stefan Kristensen" userId="825495fd-0d71-49af-b1e7-2b33d8aedd02" providerId="ADAL" clId="{B01B6AD7-EDFC-7A4C-922F-F60649B83A6B}" dt="2019-09-23T16:44:02.645" v="693" actId="20577"/>
        <pc:sldMkLst>
          <pc:docMk/>
          <pc:sldMk cId="1171619244" sldId="281"/>
        </pc:sldMkLst>
        <pc:spChg chg="mod">
          <ac:chgData name="Stefan Kristensen" userId="825495fd-0d71-49af-b1e7-2b33d8aedd02" providerId="ADAL" clId="{B01B6AD7-EDFC-7A4C-922F-F60649B83A6B}" dt="2019-09-23T16:44:02.645" v="693" actId="20577"/>
          <ac:spMkLst>
            <pc:docMk/>
            <pc:sldMk cId="1171619244" sldId="281"/>
            <ac:spMk id="5" creationId="{7BD24D2D-3391-4D0A-955D-F8D3C46AEC0A}"/>
          </ac:spMkLst>
        </pc:spChg>
        <pc:spChg chg="mod">
          <ac:chgData name="Stefan Kristensen" userId="825495fd-0d71-49af-b1e7-2b33d8aedd02" providerId="ADAL" clId="{B01B6AD7-EDFC-7A4C-922F-F60649B83A6B}" dt="2019-09-23T14:57:51.858" v="172" actId="26606"/>
          <ac:spMkLst>
            <pc:docMk/>
            <pc:sldMk cId="1171619244" sldId="281"/>
            <ac:spMk id="7" creationId="{FD670294-E0EE-6D49-A779-A9D6EB37D0F2}"/>
          </ac:spMkLst>
        </pc:spChg>
        <pc:spChg chg="add">
          <ac:chgData name="Stefan Kristensen" userId="825495fd-0d71-49af-b1e7-2b33d8aedd02" providerId="ADAL" clId="{B01B6AD7-EDFC-7A4C-922F-F60649B83A6B}" dt="2019-09-23T14:57:51.858" v="172" actId="26606"/>
          <ac:spMkLst>
            <pc:docMk/>
            <pc:sldMk cId="1171619244" sldId="281"/>
            <ac:spMk id="16" creationId="{09C946AC-2072-4946-A2B8-39F09D0944EE}"/>
          </ac:spMkLst>
        </pc:spChg>
        <pc:spChg chg="add">
          <ac:chgData name="Stefan Kristensen" userId="825495fd-0d71-49af-b1e7-2b33d8aedd02" providerId="ADAL" clId="{B01B6AD7-EDFC-7A4C-922F-F60649B83A6B}" dt="2019-09-23T14:57:51.858" v="172" actId="26606"/>
          <ac:spMkLst>
            <pc:docMk/>
            <pc:sldMk cId="1171619244" sldId="281"/>
            <ac:spMk id="20" creationId="{559FD8B5-8CC4-4CFE-BD2A-1216B1F2C3DB}"/>
          </ac:spMkLst>
        </pc:spChg>
        <pc:spChg chg="add">
          <ac:chgData name="Stefan Kristensen" userId="825495fd-0d71-49af-b1e7-2b33d8aedd02" providerId="ADAL" clId="{B01B6AD7-EDFC-7A4C-922F-F60649B83A6B}" dt="2019-09-23T14:57:51.858" v="172" actId="26606"/>
          <ac:spMkLst>
            <pc:docMk/>
            <pc:sldMk cId="1171619244" sldId="281"/>
            <ac:spMk id="22" creationId="{9ECF13F4-3D2A-4F2E-9BBD-3038670D21ED}"/>
          </ac:spMkLst>
        </pc:spChg>
        <pc:grpChg chg="add">
          <ac:chgData name="Stefan Kristensen" userId="825495fd-0d71-49af-b1e7-2b33d8aedd02" providerId="ADAL" clId="{B01B6AD7-EDFC-7A4C-922F-F60649B83A6B}" dt="2019-09-23T14:57:51.858" v="172" actId="26606"/>
          <ac:grpSpMkLst>
            <pc:docMk/>
            <pc:sldMk cId="1171619244" sldId="281"/>
            <ac:grpSpMk id="24" creationId="{19660E16-DCC0-4B6C-8E84-4C292580059F}"/>
          </ac:grpSpMkLst>
        </pc:grpChg>
        <pc:picChg chg="add">
          <ac:chgData name="Stefan Kristensen" userId="825495fd-0d71-49af-b1e7-2b33d8aedd02" providerId="ADAL" clId="{B01B6AD7-EDFC-7A4C-922F-F60649B83A6B}" dt="2019-09-23T14:57:51.858" v="172" actId="26606"/>
          <ac:picMkLst>
            <pc:docMk/>
            <pc:sldMk cId="1171619244" sldId="281"/>
            <ac:picMk id="11" creationId="{7414E19A-5089-41C8-97AB-9F3C93323BB5}"/>
          </ac:picMkLst>
        </pc:picChg>
        <pc:picChg chg="add">
          <ac:chgData name="Stefan Kristensen" userId="825495fd-0d71-49af-b1e7-2b33d8aedd02" providerId="ADAL" clId="{B01B6AD7-EDFC-7A4C-922F-F60649B83A6B}" dt="2019-09-23T14:57:51.858" v="172" actId="26606"/>
          <ac:picMkLst>
            <pc:docMk/>
            <pc:sldMk cId="1171619244" sldId="281"/>
            <ac:picMk id="14" creationId="{6AF6706C-CF07-43A1-BCC4-CBA5D33820DA}"/>
          </ac:picMkLst>
        </pc:picChg>
        <pc:picChg chg="add">
          <ac:chgData name="Stefan Kristensen" userId="825495fd-0d71-49af-b1e7-2b33d8aedd02" providerId="ADAL" clId="{B01B6AD7-EDFC-7A4C-922F-F60649B83A6B}" dt="2019-09-23T14:57:51.858" v="172" actId="26606"/>
          <ac:picMkLst>
            <pc:docMk/>
            <pc:sldMk cId="1171619244" sldId="281"/>
            <ac:picMk id="18" creationId="{A748C8C8-F348-4D00-852A-26DD9EBCC24C}"/>
          </ac:picMkLst>
        </pc:picChg>
      </pc:sldChg>
      <pc:sldChg chg="addSp delSp modSp mod setBg setClrOvrMap">
        <pc:chgData name="Stefan Kristensen" userId="825495fd-0d71-49af-b1e7-2b33d8aedd02" providerId="ADAL" clId="{B01B6AD7-EDFC-7A4C-922F-F60649B83A6B}" dt="2019-09-23T19:27:02.214" v="714"/>
        <pc:sldMkLst>
          <pc:docMk/>
          <pc:sldMk cId="132947513" sldId="282"/>
        </pc:sldMkLst>
        <pc:spChg chg="mod">
          <ac:chgData name="Stefan Kristensen" userId="825495fd-0d71-49af-b1e7-2b33d8aedd02" providerId="ADAL" clId="{B01B6AD7-EDFC-7A4C-922F-F60649B83A6B}" dt="2019-09-23T19:06:34.899" v="707" actId="20577"/>
          <ac:spMkLst>
            <pc:docMk/>
            <pc:sldMk cId="132947513" sldId="282"/>
            <ac:spMk id="2" creationId="{23E489C5-D2F2-4781-BA8B-489F3E6B874E}"/>
          </ac:spMkLst>
        </pc:spChg>
        <pc:spChg chg="del mod">
          <ac:chgData name="Stefan Kristensen" userId="825495fd-0d71-49af-b1e7-2b33d8aedd02" providerId="ADAL" clId="{B01B6AD7-EDFC-7A4C-922F-F60649B83A6B}" dt="2019-09-23T19:06:53.994" v="709" actId="478"/>
          <ac:spMkLst>
            <pc:docMk/>
            <pc:sldMk cId="132947513" sldId="282"/>
            <ac:spMk id="7" creationId="{FD670294-E0EE-6D49-A779-A9D6EB37D0F2}"/>
          </ac:spMkLst>
        </pc:spChg>
        <pc:spChg chg="add">
          <ac:chgData name="Stefan Kristensen" userId="825495fd-0d71-49af-b1e7-2b33d8aedd02" providerId="ADAL" clId="{B01B6AD7-EDFC-7A4C-922F-F60649B83A6B}" dt="2019-09-23T14:59:06.521" v="173" actId="26606"/>
          <ac:spMkLst>
            <pc:docMk/>
            <pc:sldMk cId="132947513" sldId="282"/>
            <ac:spMk id="16" creationId="{09C946AC-2072-4946-A2B8-39F09D0944EE}"/>
          </ac:spMkLst>
        </pc:spChg>
        <pc:spChg chg="add del mod">
          <ac:chgData name="Stefan Kristensen" userId="825495fd-0d71-49af-b1e7-2b33d8aedd02" providerId="ADAL" clId="{B01B6AD7-EDFC-7A4C-922F-F60649B83A6B}" dt="2019-09-23T19:06:57.645" v="710" actId="478"/>
          <ac:spMkLst>
            <pc:docMk/>
            <pc:sldMk cId="132947513" sldId="282"/>
            <ac:spMk id="19" creationId="{1591BDE5-430E-C346-8711-238427395448}"/>
          </ac:spMkLst>
        </pc:spChg>
        <pc:spChg chg="add">
          <ac:chgData name="Stefan Kristensen" userId="825495fd-0d71-49af-b1e7-2b33d8aedd02" providerId="ADAL" clId="{B01B6AD7-EDFC-7A4C-922F-F60649B83A6B}" dt="2019-09-23T14:59:06.521" v="173" actId="26606"/>
          <ac:spMkLst>
            <pc:docMk/>
            <pc:sldMk cId="132947513" sldId="282"/>
            <ac:spMk id="20" creationId="{559FD8B5-8CC4-4CFE-BD2A-1216B1F2C3DB}"/>
          </ac:spMkLst>
        </pc:spChg>
        <pc:spChg chg="add del mod">
          <ac:chgData name="Stefan Kristensen" userId="825495fd-0d71-49af-b1e7-2b33d8aedd02" providerId="ADAL" clId="{B01B6AD7-EDFC-7A4C-922F-F60649B83A6B}" dt="2019-09-23T19:27:02.214" v="714"/>
          <ac:spMkLst>
            <pc:docMk/>
            <pc:sldMk cId="132947513" sldId="282"/>
            <ac:spMk id="21" creationId="{1D2DAC82-292E-BB44-94FB-9E511C58744B}"/>
          </ac:spMkLst>
        </pc:spChg>
        <pc:spChg chg="add">
          <ac:chgData name="Stefan Kristensen" userId="825495fd-0d71-49af-b1e7-2b33d8aedd02" providerId="ADAL" clId="{B01B6AD7-EDFC-7A4C-922F-F60649B83A6B}" dt="2019-09-23T14:59:06.521" v="173" actId="26606"/>
          <ac:spMkLst>
            <pc:docMk/>
            <pc:sldMk cId="132947513" sldId="282"/>
            <ac:spMk id="22" creationId="{9ECF13F4-3D2A-4F2E-9BBD-3038670D21ED}"/>
          </ac:spMkLst>
        </pc:spChg>
        <pc:grpChg chg="add">
          <ac:chgData name="Stefan Kristensen" userId="825495fd-0d71-49af-b1e7-2b33d8aedd02" providerId="ADAL" clId="{B01B6AD7-EDFC-7A4C-922F-F60649B83A6B}" dt="2019-09-23T14:59:06.521" v="173" actId="26606"/>
          <ac:grpSpMkLst>
            <pc:docMk/>
            <pc:sldMk cId="132947513" sldId="282"/>
            <ac:grpSpMk id="24" creationId="{19660E16-DCC0-4B6C-8E84-4C292580059F}"/>
          </ac:grpSpMkLst>
        </pc:grpChg>
        <pc:picChg chg="add">
          <ac:chgData name="Stefan Kristensen" userId="825495fd-0d71-49af-b1e7-2b33d8aedd02" providerId="ADAL" clId="{B01B6AD7-EDFC-7A4C-922F-F60649B83A6B}" dt="2019-09-23T14:59:06.521" v="173" actId="26606"/>
          <ac:picMkLst>
            <pc:docMk/>
            <pc:sldMk cId="132947513" sldId="282"/>
            <ac:picMk id="11" creationId="{5533525B-A3BA-4FC8-9FD7-332952146771}"/>
          </ac:picMkLst>
        </pc:picChg>
        <pc:picChg chg="add del mod">
          <ac:chgData name="Stefan Kristensen" userId="825495fd-0d71-49af-b1e7-2b33d8aedd02" providerId="ADAL" clId="{B01B6AD7-EDFC-7A4C-922F-F60649B83A6B}" dt="2019-09-23T18:47:47.063" v="701" actId="478"/>
          <ac:picMkLst>
            <pc:docMk/>
            <pc:sldMk cId="132947513" sldId="282"/>
            <ac:picMk id="12" creationId="{93AB68E8-A689-D740-B899-9F8999D6D53E}"/>
          </ac:picMkLst>
        </pc:picChg>
        <pc:picChg chg="add">
          <ac:chgData name="Stefan Kristensen" userId="825495fd-0d71-49af-b1e7-2b33d8aedd02" providerId="ADAL" clId="{B01B6AD7-EDFC-7A4C-922F-F60649B83A6B}" dt="2019-09-23T14:59:06.521" v="173" actId="26606"/>
          <ac:picMkLst>
            <pc:docMk/>
            <pc:sldMk cId="132947513" sldId="282"/>
            <ac:picMk id="14" creationId="{6AF6706C-CF07-43A1-BCC4-CBA5D33820DA}"/>
          </ac:picMkLst>
        </pc:picChg>
        <pc:picChg chg="add del mod">
          <ac:chgData name="Stefan Kristensen" userId="825495fd-0d71-49af-b1e7-2b33d8aedd02" providerId="ADAL" clId="{B01B6AD7-EDFC-7A4C-922F-F60649B83A6B}" dt="2019-09-23T18:48:11.922" v="705" actId="478"/>
          <ac:picMkLst>
            <pc:docMk/>
            <pc:sldMk cId="132947513" sldId="282"/>
            <ac:picMk id="15" creationId="{2C1495D3-5D8C-F942-B7DA-E1EB140B49FE}"/>
          </ac:picMkLst>
        </pc:picChg>
        <pc:picChg chg="add">
          <ac:chgData name="Stefan Kristensen" userId="825495fd-0d71-49af-b1e7-2b33d8aedd02" providerId="ADAL" clId="{B01B6AD7-EDFC-7A4C-922F-F60649B83A6B}" dt="2019-09-23T14:59:06.521" v="173" actId="26606"/>
          <ac:picMkLst>
            <pc:docMk/>
            <pc:sldMk cId="132947513" sldId="282"/>
            <ac:picMk id="18" creationId="{A748C8C8-F348-4D00-852A-26DD9EBCC24C}"/>
          </ac:picMkLst>
        </pc:picChg>
      </pc:sldChg>
      <pc:sldChg chg="addSp delSp modSp add mod setBg">
        <pc:chgData name="Stefan Kristensen" userId="825495fd-0d71-49af-b1e7-2b33d8aedd02" providerId="ADAL" clId="{B01B6AD7-EDFC-7A4C-922F-F60649B83A6B}" dt="2019-09-23T18:33:26.683" v="697" actId="478"/>
        <pc:sldMkLst>
          <pc:docMk/>
          <pc:sldMk cId="1094857769" sldId="287"/>
        </pc:sldMkLst>
        <pc:spChg chg="mod">
          <ac:chgData name="Stefan Kristensen" userId="825495fd-0d71-49af-b1e7-2b33d8aedd02" providerId="ADAL" clId="{B01B6AD7-EDFC-7A4C-922F-F60649B83A6B}" dt="2019-09-23T16:37:41.616" v="673" actId="20577"/>
          <ac:spMkLst>
            <pc:docMk/>
            <pc:sldMk cId="1094857769" sldId="287"/>
            <ac:spMk id="2" creationId="{68B23F20-4FF5-7C4A-9E44-998E974F1E57}"/>
          </ac:spMkLst>
        </pc:spChg>
        <pc:spChg chg="mod">
          <ac:chgData name="Stefan Kristensen" userId="825495fd-0d71-49af-b1e7-2b33d8aedd02" providerId="ADAL" clId="{B01B6AD7-EDFC-7A4C-922F-F60649B83A6B}" dt="2019-09-23T16:37:07.618" v="664" actId="313"/>
          <ac:spMkLst>
            <pc:docMk/>
            <pc:sldMk cId="1094857769" sldId="287"/>
            <ac:spMk id="3" creationId="{2B78965E-2B68-FE40-AEB1-1131400EDA68}"/>
          </ac:spMkLst>
        </pc:spChg>
        <pc:picChg chg="add">
          <ac:chgData name="Stefan Kristensen" userId="825495fd-0d71-49af-b1e7-2b33d8aedd02" providerId="ADAL" clId="{B01B6AD7-EDFC-7A4C-922F-F60649B83A6B}" dt="2019-09-23T16:28:52.112" v="338" actId="26606"/>
          <ac:picMkLst>
            <pc:docMk/>
            <pc:sldMk cId="1094857769" sldId="287"/>
            <ac:picMk id="5" creationId="{429D6967-FAB4-4111-9E41-7FA651A2BB84}"/>
          </ac:picMkLst>
        </pc:picChg>
        <pc:picChg chg="add del mod">
          <ac:chgData name="Stefan Kristensen" userId="825495fd-0d71-49af-b1e7-2b33d8aedd02" providerId="ADAL" clId="{B01B6AD7-EDFC-7A4C-922F-F60649B83A6B}" dt="2019-09-23T18:33:05.522" v="695" actId="478"/>
          <ac:picMkLst>
            <pc:docMk/>
            <pc:sldMk cId="1094857769" sldId="287"/>
            <ac:picMk id="6" creationId="{28CF7CDD-9C5C-7248-A066-CA4727742BD3}"/>
          </ac:picMkLst>
        </pc:picChg>
        <pc:picChg chg="add del mod">
          <ac:chgData name="Stefan Kristensen" userId="825495fd-0d71-49af-b1e7-2b33d8aedd02" providerId="ADAL" clId="{B01B6AD7-EDFC-7A4C-922F-F60649B83A6B}" dt="2019-09-23T18:33:26.683" v="697" actId="478"/>
          <ac:picMkLst>
            <pc:docMk/>
            <pc:sldMk cId="1094857769" sldId="287"/>
            <ac:picMk id="8" creationId="{5479668A-374D-7441-B571-099340020DAE}"/>
          </ac:picMkLst>
        </pc:picChg>
      </pc:sldChg>
    </pc:docChg>
  </pc:docChgLst>
  <pc:docChgLst>
    <pc:chgData name="Keith Bennett" userId="c77ffd3b-b6f8-454d-a9b2-88ab6d902a61" providerId="ADAL" clId="{B9A58F36-2ABE-4E52-83FC-B0E413348ADB}"/>
    <pc:docChg chg="undo custSel addSld modSld sldOrd">
      <pc:chgData name="Keith Bennett" userId="c77ffd3b-b6f8-454d-a9b2-88ab6d902a61" providerId="ADAL" clId="{B9A58F36-2ABE-4E52-83FC-B0E413348ADB}" dt="2019-09-23T19:14:05.364" v="1949" actId="1076"/>
      <pc:docMkLst>
        <pc:docMk/>
      </pc:docMkLst>
      <pc:sldChg chg="modSp">
        <pc:chgData name="Keith Bennett" userId="c77ffd3b-b6f8-454d-a9b2-88ab6d902a61" providerId="ADAL" clId="{B9A58F36-2ABE-4E52-83FC-B0E413348ADB}" dt="2019-09-23T14:13:41.287" v="110" actId="400"/>
        <pc:sldMkLst>
          <pc:docMk/>
          <pc:sldMk cId="4045829116" sldId="256"/>
        </pc:sldMkLst>
        <pc:spChg chg="mod">
          <ac:chgData name="Keith Bennett" userId="c77ffd3b-b6f8-454d-a9b2-88ab6d902a61" providerId="ADAL" clId="{B9A58F36-2ABE-4E52-83FC-B0E413348ADB}" dt="2019-09-23T14:13:41.287" v="110" actId="400"/>
          <ac:spMkLst>
            <pc:docMk/>
            <pc:sldMk cId="4045829116" sldId="256"/>
            <ac:spMk id="3" creationId="{3C429B0F-47C9-B04F-95AD-E7E9839DAFFB}"/>
          </ac:spMkLst>
        </pc:spChg>
      </pc:sldChg>
      <pc:sldChg chg="modSp ord">
        <pc:chgData name="Keith Bennett" userId="c77ffd3b-b6f8-454d-a9b2-88ab6d902a61" providerId="ADAL" clId="{B9A58F36-2ABE-4E52-83FC-B0E413348ADB}" dt="2019-09-23T15:54:01.777" v="1823" actId="20577"/>
        <pc:sldMkLst>
          <pc:docMk/>
          <pc:sldMk cId="2106474340" sldId="257"/>
        </pc:sldMkLst>
        <pc:spChg chg="mod">
          <ac:chgData name="Keith Bennett" userId="c77ffd3b-b6f8-454d-a9b2-88ab6d902a61" providerId="ADAL" clId="{B9A58F36-2ABE-4E52-83FC-B0E413348ADB}" dt="2019-09-23T15:54:01.777" v="1823" actId="20577"/>
          <ac:spMkLst>
            <pc:docMk/>
            <pc:sldMk cId="2106474340" sldId="257"/>
            <ac:spMk id="2" creationId="{182035B7-8581-DE43-9329-575AE828F806}"/>
          </ac:spMkLst>
        </pc:spChg>
      </pc:sldChg>
      <pc:sldChg chg="modSp ord modTransition">
        <pc:chgData name="Keith Bennett" userId="c77ffd3b-b6f8-454d-a9b2-88ab6d902a61" providerId="ADAL" clId="{B9A58F36-2ABE-4E52-83FC-B0E413348ADB}" dt="2019-09-23T16:38:39.705" v="1941"/>
        <pc:sldMkLst>
          <pc:docMk/>
          <pc:sldMk cId="793032926" sldId="262"/>
        </pc:sldMkLst>
        <pc:spChg chg="mod">
          <ac:chgData name="Keith Bennett" userId="c77ffd3b-b6f8-454d-a9b2-88ab6d902a61" providerId="ADAL" clId="{B9A58F36-2ABE-4E52-83FC-B0E413348ADB}" dt="2019-09-23T15:46:01.110" v="1726" actId="20577"/>
          <ac:spMkLst>
            <pc:docMk/>
            <pc:sldMk cId="793032926" sldId="262"/>
            <ac:spMk id="2" creationId="{D5A338E6-15F4-6F4E-B9D0-E8EDE1CBDBCF}"/>
          </ac:spMkLst>
        </pc:spChg>
      </pc:sldChg>
      <pc:sldChg chg="addSp delSp modSp ord modNotesTx">
        <pc:chgData name="Keith Bennett" userId="c77ffd3b-b6f8-454d-a9b2-88ab6d902a61" providerId="ADAL" clId="{B9A58F36-2ABE-4E52-83FC-B0E413348ADB}" dt="2019-09-23T16:38:43.020" v="1942"/>
        <pc:sldMkLst>
          <pc:docMk/>
          <pc:sldMk cId="157685862" sldId="263"/>
        </pc:sldMkLst>
        <pc:spChg chg="mod">
          <ac:chgData name="Keith Bennett" userId="c77ffd3b-b6f8-454d-a9b2-88ab6d902a61" providerId="ADAL" clId="{B9A58F36-2ABE-4E52-83FC-B0E413348ADB}" dt="2019-09-23T14:45:24.938" v="580" actId="20577"/>
          <ac:spMkLst>
            <pc:docMk/>
            <pc:sldMk cId="157685862" sldId="263"/>
            <ac:spMk id="2" creationId="{D5A338E6-15F4-6F4E-B9D0-E8EDE1CBDBCF}"/>
          </ac:spMkLst>
        </pc:spChg>
        <pc:spChg chg="add del mod">
          <ac:chgData name="Keith Bennett" userId="c77ffd3b-b6f8-454d-a9b2-88ab6d902a61" providerId="ADAL" clId="{B9A58F36-2ABE-4E52-83FC-B0E413348ADB}" dt="2019-09-23T14:45:52.565" v="585" actId="478"/>
          <ac:spMkLst>
            <pc:docMk/>
            <pc:sldMk cId="157685862" sldId="263"/>
            <ac:spMk id="3" creationId="{9467E2C4-A325-4CFD-8BAD-395DBD01635D}"/>
          </ac:spMkLst>
        </pc:spChg>
        <pc:spChg chg="mod">
          <ac:chgData name="Keith Bennett" userId="c77ffd3b-b6f8-454d-a9b2-88ab6d902a61" providerId="ADAL" clId="{B9A58F36-2ABE-4E52-83FC-B0E413348ADB}" dt="2019-09-23T16:31:50.460" v="1930"/>
          <ac:spMkLst>
            <pc:docMk/>
            <pc:sldMk cId="157685862" sldId="263"/>
            <ac:spMk id="4" creationId="{46BF42F4-F049-414A-ADD1-C49B60936F85}"/>
          </ac:spMkLst>
        </pc:spChg>
      </pc:sldChg>
      <pc:sldChg chg="addSp modSp ord modNotesTx">
        <pc:chgData name="Keith Bennett" userId="c77ffd3b-b6f8-454d-a9b2-88ab6d902a61" providerId="ADAL" clId="{B9A58F36-2ABE-4E52-83FC-B0E413348ADB}" dt="2019-09-23T19:14:05.364" v="1949" actId="1076"/>
        <pc:sldMkLst>
          <pc:docMk/>
          <pc:sldMk cId="2713032423" sldId="270"/>
        </pc:sldMkLst>
        <pc:spChg chg="add mod">
          <ac:chgData name="Keith Bennett" userId="c77ffd3b-b6f8-454d-a9b2-88ab6d902a61" providerId="ADAL" clId="{B9A58F36-2ABE-4E52-83FC-B0E413348ADB}" dt="2019-09-23T15:21:48.976" v="1141" actId="6549"/>
          <ac:spMkLst>
            <pc:docMk/>
            <pc:sldMk cId="2713032423" sldId="270"/>
            <ac:spMk id="2" creationId="{6F3C703C-C6C9-4ACB-AE8B-FA04C107A471}"/>
          </ac:spMkLst>
        </pc:spChg>
        <pc:picChg chg="mod">
          <ac:chgData name="Keith Bennett" userId="c77ffd3b-b6f8-454d-a9b2-88ab6d902a61" providerId="ADAL" clId="{B9A58F36-2ABE-4E52-83FC-B0E413348ADB}" dt="2019-09-23T19:14:05.364" v="1949" actId="1076"/>
          <ac:picMkLst>
            <pc:docMk/>
            <pc:sldMk cId="2713032423" sldId="270"/>
            <ac:picMk id="6" creationId="{595C3F69-65AD-884B-847D-AE3A75F23FCF}"/>
          </ac:picMkLst>
        </pc:picChg>
      </pc:sldChg>
      <pc:sldChg chg="addSp modSp ord modNotesTx">
        <pc:chgData name="Keith Bennett" userId="c77ffd3b-b6f8-454d-a9b2-88ab6d902a61" providerId="ADAL" clId="{B9A58F36-2ABE-4E52-83FC-B0E413348ADB}" dt="2019-09-23T15:46:30.730" v="1728"/>
        <pc:sldMkLst>
          <pc:docMk/>
          <pc:sldMk cId="1279160929" sldId="272"/>
        </pc:sldMkLst>
        <pc:spChg chg="add mod">
          <ac:chgData name="Keith Bennett" userId="c77ffd3b-b6f8-454d-a9b2-88ab6d902a61" providerId="ADAL" clId="{B9A58F36-2ABE-4E52-83FC-B0E413348ADB}" dt="2019-09-23T15:32:03.738" v="1455" actId="20577"/>
          <ac:spMkLst>
            <pc:docMk/>
            <pc:sldMk cId="1279160929" sldId="272"/>
            <ac:spMk id="3" creationId="{066C6E84-E357-4992-A149-1D92012FE9D6}"/>
          </ac:spMkLst>
        </pc:spChg>
        <pc:picChg chg="mod">
          <ac:chgData name="Keith Bennett" userId="c77ffd3b-b6f8-454d-a9b2-88ab6d902a61" providerId="ADAL" clId="{B9A58F36-2ABE-4E52-83FC-B0E413348ADB}" dt="2019-09-23T15:32:22.852" v="1488" actId="1035"/>
          <ac:picMkLst>
            <pc:docMk/>
            <pc:sldMk cId="1279160929" sldId="272"/>
            <ac:picMk id="4" creationId="{F0D9D4ED-504C-2D4E-88D7-9F52D2D18D2F}"/>
          </ac:picMkLst>
        </pc:picChg>
      </pc:sldChg>
      <pc:sldChg chg="addSp modSp ord">
        <pc:chgData name="Keith Bennett" userId="c77ffd3b-b6f8-454d-a9b2-88ab6d902a61" providerId="ADAL" clId="{B9A58F36-2ABE-4E52-83FC-B0E413348ADB}" dt="2019-09-23T15:46:36.400" v="1729"/>
        <pc:sldMkLst>
          <pc:docMk/>
          <pc:sldMk cId="2114420719" sldId="273"/>
        </pc:sldMkLst>
        <pc:spChg chg="add mod">
          <ac:chgData name="Keith Bennett" userId="c77ffd3b-b6f8-454d-a9b2-88ab6d902a61" providerId="ADAL" clId="{B9A58F36-2ABE-4E52-83FC-B0E413348ADB}" dt="2019-09-23T15:33:56.741" v="1587" actId="14100"/>
          <ac:spMkLst>
            <pc:docMk/>
            <pc:sldMk cId="2114420719" sldId="273"/>
            <ac:spMk id="2" creationId="{2297497F-F1E7-4324-B360-82D81F6DD946}"/>
          </ac:spMkLst>
        </pc:spChg>
        <pc:spChg chg="mod">
          <ac:chgData name="Keith Bennett" userId="c77ffd3b-b6f8-454d-a9b2-88ab6d902a61" providerId="ADAL" clId="{B9A58F36-2ABE-4E52-83FC-B0E413348ADB}" dt="2019-09-23T15:34:28.277" v="1592" actId="1035"/>
          <ac:spMkLst>
            <pc:docMk/>
            <pc:sldMk cId="2114420719" sldId="273"/>
            <ac:spMk id="6" creationId="{BA413C7C-631E-0247-8C15-430B5B93CB6E}"/>
          </ac:spMkLst>
        </pc:spChg>
        <pc:picChg chg="mod">
          <ac:chgData name="Keith Bennett" userId="c77ffd3b-b6f8-454d-a9b2-88ab6d902a61" providerId="ADAL" clId="{B9A58F36-2ABE-4E52-83FC-B0E413348ADB}" dt="2019-09-23T15:34:38.802" v="1604" actId="1035"/>
          <ac:picMkLst>
            <pc:docMk/>
            <pc:sldMk cId="2114420719" sldId="273"/>
            <ac:picMk id="3" creationId="{3FCA9ABD-A4A2-BF4B-9022-F67A9004DC98}"/>
          </ac:picMkLst>
        </pc:picChg>
      </pc:sldChg>
      <pc:sldChg chg="modSp add modNotesTx">
        <pc:chgData name="Keith Bennett" userId="c77ffd3b-b6f8-454d-a9b2-88ab6d902a61" providerId="ADAL" clId="{B9A58F36-2ABE-4E52-83FC-B0E413348ADB}" dt="2019-09-23T16:28:38.299" v="1929" actId="20577"/>
        <pc:sldMkLst>
          <pc:docMk/>
          <pc:sldMk cId="3548159146" sldId="277"/>
        </pc:sldMkLst>
        <pc:spChg chg="mod">
          <ac:chgData name="Keith Bennett" userId="c77ffd3b-b6f8-454d-a9b2-88ab6d902a61" providerId="ADAL" clId="{B9A58F36-2ABE-4E52-83FC-B0E413348ADB}" dt="2019-09-23T14:12:59.766" v="108" actId="404"/>
          <ac:spMkLst>
            <pc:docMk/>
            <pc:sldMk cId="3548159146" sldId="277"/>
            <ac:spMk id="2" creationId="{182035B7-8581-DE43-9329-575AE828F806}"/>
          </ac:spMkLst>
        </pc:spChg>
      </pc:sldChg>
      <pc:sldChg chg="addSp delSp modSp add ord">
        <pc:chgData name="Keith Bennett" userId="c77ffd3b-b6f8-454d-a9b2-88ab6d902a61" providerId="ADAL" clId="{B9A58F36-2ABE-4E52-83FC-B0E413348ADB}" dt="2019-09-23T15:39:59.744" v="1652" actId="403"/>
        <pc:sldMkLst>
          <pc:docMk/>
          <pc:sldMk cId="1171619244" sldId="281"/>
        </pc:sldMkLst>
        <pc:spChg chg="del mod">
          <ac:chgData name="Keith Bennett" userId="c77ffd3b-b6f8-454d-a9b2-88ab6d902a61" providerId="ADAL" clId="{B9A58F36-2ABE-4E52-83FC-B0E413348ADB}" dt="2019-09-23T14:53:50.876" v="697" actId="478"/>
          <ac:spMkLst>
            <pc:docMk/>
            <pc:sldMk cId="1171619244" sldId="281"/>
            <ac:spMk id="3" creationId="{250F0EB7-4742-044F-AE7F-1C03D0DB2A45}"/>
          </ac:spMkLst>
        </pc:spChg>
        <pc:spChg chg="add del mod">
          <ac:chgData name="Keith Bennett" userId="c77ffd3b-b6f8-454d-a9b2-88ab6d902a61" providerId="ADAL" clId="{B9A58F36-2ABE-4E52-83FC-B0E413348ADB}" dt="2019-09-23T14:53:57.665" v="698" actId="478"/>
          <ac:spMkLst>
            <pc:docMk/>
            <pc:sldMk cId="1171619244" sldId="281"/>
            <ac:spMk id="4" creationId="{525B5F37-1BDE-43EB-9850-0C2D255E4B8F}"/>
          </ac:spMkLst>
        </pc:spChg>
        <pc:spChg chg="add mod">
          <ac:chgData name="Keith Bennett" userId="c77ffd3b-b6f8-454d-a9b2-88ab6d902a61" providerId="ADAL" clId="{B9A58F36-2ABE-4E52-83FC-B0E413348ADB}" dt="2019-09-23T15:39:59.744" v="1652" actId="403"/>
          <ac:spMkLst>
            <pc:docMk/>
            <pc:sldMk cId="1171619244" sldId="281"/>
            <ac:spMk id="5" creationId="{7BD24D2D-3391-4D0A-955D-F8D3C46AEC0A}"/>
          </ac:spMkLst>
        </pc:spChg>
        <pc:spChg chg="mod">
          <ac:chgData name="Keith Bennett" userId="c77ffd3b-b6f8-454d-a9b2-88ab6d902a61" providerId="ADAL" clId="{B9A58F36-2ABE-4E52-83FC-B0E413348ADB}" dt="2019-09-23T15:38:47.048" v="1609" actId="1076"/>
          <ac:spMkLst>
            <pc:docMk/>
            <pc:sldMk cId="1171619244" sldId="281"/>
            <ac:spMk id="7" creationId="{FD670294-E0EE-6D49-A779-A9D6EB37D0F2}"/>
          </ac:spMkLst>
        </pc:spChg>
      </pc:sldChg>
      <pc:sldChg chg="addSp modSp add">
        <pc:chgData name="Keith Bennett" userId="c77ffd3b-b6f8-454d-a9b2-88ab6d902a61" providerId="ADAL" clId="{B9A58F36-2ABE-4E52-83FC-B0E413348ADB}" dt="2019-09-23T19:05:40.208" v="1943" actId="400"/>
        <pc:sldMkLst>
          <pc:docMk/>
          <pc:sldMk cId="132947513" sldId="282"/>
        </pc:sldMkLst>
        <pc:spChg chg="add mod">
          <ac:chgData name="Keith Bennett" userId="c77ffd3b-b6f8-454d-a9b2-88ab6d902a61" providerId="ADAL" clId="{B9A58F36-2ABE-4E52-83FC-B0E413348ADB}" dt="2019-09-23T15:08:27.013" v="899" actId="20577"/>
          <ac:spMkLst>
            <pc:docMk/>
            <pc:sldMk cId="132947513" sldId="282"/>
            <ac:spMk id="2" creationId="{23E489C5-D2F2-4781-BA8B-489F3E6B874E}"/>
          </ac:spMkLst>
        </pc:spChg>
        <pc:spChg chg="add mod">
          <ac:chgData name="Keith Bennett" userId="c77ffd3b-b6f8-454d-a9b2-88ab6d902a61" providerId="ADAL" clId="{B9A58F36-2ABE-4E52-83FC-B0E413348ADB}" dt="2019-09-23T15:02:54.589" v="771" actId="1076"/>
          <ac:spMkLst>
            <pc:docMk/>
            <pc:sldMk cId="132947513" sldId="282"/>
            <ac:spMk id="3" creationId="{C4B4CB4F-7F72-4D49-8B7B-AF901118EF82}"/>
          </ac:spMkLst>
        </pc:spChg>
        <pc:spChg chg="add mod">
          <ac:chgData name="Keith Bennett" userId="c77ffd3b-b6f8-454d-a9b2-88ab6d902a61" providerId="ADAL" clId="{B9A58F36-2ABE-4E52-83FC-B0E413348ADB}" dt="2019-09-23T15:03:18.790" v="773" actId="1076"/>
          <ac:spMkLst>
            <pc:docMk/>
            <pc:sldMk cId="132947513" sldId="282"/>
            <ac:spMk id="4" creationId="{7967845F-0C38-4B08-A819-D1B10D138D38}"/>
          </ac:spMkLst>
        </pc:spChg>
        <pc:spChg chg="add mod">
          <ac:chgData name="Keith Bennett" userId="c77ffd3b-b6f8-454d-a9b2-88ab6d902a61" providerId="ADAL" clId="{B9A58F36-2ABE-4E52-83FC-B0E413348ADB}" dt="2019-09-23T15:03:33.027" v="775" actId="1076"/>
          <ac:spMkLst>
            <pc:docMk/>
            <pc:sldMk cId="132947513" sldId="282"/>
            <ac:spMk id="5" creationId="{77FE9681-0F59-4DC2-8484-73EC59586DA7}"/>
          </ac:spMkLst>
        </pc:spChg>
        <pc:spChg chg="add mod">
          <ac:chgData name="Keith Bennett" userId="c77ffd3b-b6f8-454d-a9b2-88ab6d902a61" providerId="ADAL" clId="{B9A58F36-2ABE-4E52-83FC-B0E413348ADB}" dt="2019-09-23T15:03:53.392" v="777" actId="1076"/>
          <ac:spMkLst>
            <pc:docMk/>
            <pc:sldMk cId="132947513" sldId="282"/>
            <ac:spMk id="6" creationId="{BB1CA517-4600-43AF-BACE-B50FB057EF61}"/>
          </ac:spMkLst>
        </pc:spChg>
        <pc:spChg chg="mod">
          <ac:chgData name="Keith Bennett" userId="c77ffd3b-b6f8-454d-a9b2-88ab6d902a61" providerId="ADAL" clId="{B9A58F36-2ABE-4E52-83FC-B0E413348ADB}" dt="2019-09-23T19:05:40.208" v="1943" actId="400"/>
          <ac:spMkLst>
            <pc:docMk/>
            <pc:sldMk cId="132947513" sldId="282"/>
            <ac:spMk id="7" creationId="{FD670294-E0EE-6D49-A779-A9D6EB37D0F2}"/>
          </ac:spMkLst>
        </pc:spChg>
        <pc:spChg chg="add mod">
          <ac:chgData name="Keith Bennett" userId="c77ffd3b-b6f8-454d-a9b2-88ab6d902a61" providerId="ADAL" clId="{B9A58F36-2ABE-4E52-83FC-B0E413348ADB}" dt="2019-09-23T15:04:06.837" v="779" actId="1076"/>
          <ac:spMkLst>
            <pc:docMk/>
            <pc:sldMk cId="132947513" sldId="282"/>
            <ac:spMk id="8" creationId="{7B008309-8869-46D5-93C0-512F7D1C8B8E}"/>
          </ac:spMkLst>
        </pc:spChg>
        <pc:spChg chg="add mod">
          <ac:chgData name="Keith Bennett" userId="c77ffd3b-b6f8-454d-a9b2-88ab6d902a61" providerId="ADAL" clId="{B9A58F36-2ABE-4E52-83FC-B0E413348ADB}" dt="2019-09-23T15:04:24.857" v="781" actId="1076"/>
          <ac:spMkLst>
            <pc:docMk/>
            <pc:sldMk cId="132947513" sldId="282"/>
            <ac:spMk id="9" creationId="{2B02883A-82DE-40FB-A9AF-394883B4019F}"/>
          </ac:spMkLst>
        </pc:spChg>
      </pc:sldChg>
      <pc:sldChg chg="modSp">
        <pc:chgData name="Keith Bennett" userId="c77ffd3b-b6f8-454d-a9b2-88ab6d902a61" providerId="ADAL" clId="{B9A58F36-2ABE-4E52-83FC-B0E413348ADB}" dt="2019-09-23T15:50:41.230" v="1735" actId="1076"/>
        <pc:sldMkLst>
          <pc:docMk/>
          <pc:sldMk cId="2911823783" sldId="285"/>
        </pc:sldMkLst>
        <pc:picChg chg="mod">
          <ac:chgData name="Keith Bennett" userId="c77ffd3b-b6f8-454d-a9b2-88ab6d902a61" providerId="ADAL" clId="{B9A58F36-2ABE-4E52-83FC-B0E413348ADB}" dt="2019-09-23T15:50:41.230" v="1735" actId="1076"/>
          <ac:picMkLst>
            <pc:docMk/>
            <pc:sldMk cId="2911823783" sldId="285"/>
            <ac:picMk id="5" creationId="{790682A2-9CD9-7149-9F73-8DC01FAC4585}"/>
          </ac:picMkLst>
        </pc:picChg>
      </pc:sldChg>
      <pc:sldChg chg="modSp">
        <pc:chgData name="Keith Bennett" userId="c77ffd3b-b6f8-454d-a9b2-88ab6d902a61" providerId="ADAL" clId="{B9A58F36-2ABE-4E52-83FC-B0E413348ADB}" dt="2019-09-23T16:32:14.330" v="1940" actId="403"/>
        <pc:sldMkLst>
          <pc:docMk/>
          <pc:sldMk cId="1094857769" sldId="287"/>
        </pc:sldMkLst>
        <pc:spChg chg="mod">
          <ac:chgData name="Keith Bennett" userId="c77ffd3b-b6f8-454d-a9b2-88ab6d902a61" providerId="ADAL" clId="{B9A58F36-2ABE-4E52-83FC-B0E413348ADB}" dt="2019-09-23T16:32:14.330" v="1940" actId="403"/>
          <ac:spMkLst>
            <pc:docMk/>
            <pc:sldMk cId="1094857769" sldId="287"/>
            <ac:spMk id="3" creationId="{2B78965E-2B68-FE40-AEB1-1131400EDA68}"/>
          </ac:spMkLst>
        </pc:spChg>
      </pc:sldChg>
    </pc:docChg>
  </pc:docChgLst>
  <pc:docChgLst>
    <pc:chgData name="Charlie Wild" userId="S::cwild_wsbeng.com#ext#@graennlab.onmicrosoft.com::ecb981f1-5e07-443d-a159-2c0608a0ea36" providerId="AD" clId="Web-{B198D84C-2C5D-44CE-866B-0FB99A00F46A}"/>
    <pc:docChg chg="addSld delSld modSld">
      <pc:chgData name="Charlie Wild" userId="S::cwild_wsbeng.com#ext#@graennlab.onmicrosoft.com::ecb981f1-5e07-443d-a159-2c0608a0ea36" providerId="AD" clId="Web-{B198D84C-2C5D-44CE-866B-0FB99A00F46A}" dt="2019-09-18T01:26:21" v="208"/>
      <pc:docMkLst>
        <pc:docMk/>
      </pc:docMkLst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21_EF843FEA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ACE Relevance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2B0-D74D-A485-72C89698EF6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2B0-D74D-A485-72C89698EF69}"/>
              </c:ext>
            </c:extLst>
          </c:dPt>
          <c:cat>
            <c:strRef>
              <c:f>Sheet1!$A$2:$A$3</c:f>
              <c:strCache>
                <c:ptCount val="2"/>
                <c:pt idx="0">
                  <c:v>Not Relevant</c:v>
                </c:pt>
                <c:pt idx="1">
                  <c:v>Relevant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E5-4660-8DA8-78CDAFF9CC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3DA81-80CE-449F-A849-4C1FB7B48304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36804-CAFD-4319-A973-4AB771D7B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08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Who do we want to be when we grow up?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36804-CAFD-4319-A973-4AB771D7B2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94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Partner where it’s practical lead where necessary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36804-CAFD-4319-A973-4AB771D7B2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81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can be all MHTA branded.</a:t>
            </a:r>
          </a:p>
          <a:p>
            <a:r>
              <a:rPr lang="en-US"/>
              <a:t>The groups on the left would be, for example; The ACE program, SBIR, </a:t>
            </a:r>
            <a:r>
              <a:rPr lang="en-US" err="1"/>
              <a:t>SciTechsperience</a:t>
            </a:r>
            <a:r>
              <a:rPr lang="en-US"/>
              <a:t>, AgTech,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36804-CAFD-4319-A973-4AB771D7B2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63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Once there is clarity and direction and expansion has begun, now you can call yourselves the Minnesota High Tech Association.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36804-CAFD-4319-A973-4AB771D7B2D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78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Who do we want to be when we grow up?</a:t>
            </a:r>
          </a:p>
          <a:p>
            <a:r>
              <a:rPr lang="en-US"/>
              <a:t>Has Tech changed?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36804-CAFD-4319-A973-4AB771D7B2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80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36804-CAFD-4319-A973-4AB771D7B2D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7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Who do we want to be when we grow up?</a:t>
            </a:r>
          </a:p>
          <a:p>
            <a:r>
              <a:rPr lang="en-US"/>
              <a:t>Has Tech changed?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36804-CAFD-4319-A973-4AB771D7B2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9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36804-CAFD-4319-A973-4AB771D7B2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11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member of our team chose this project for their own, individual reasons, but collectively, we all had a common thought, how can we connect MHTA to greater Minnesota. At face-value, the questions nearly answer themselves. Find an affordable, technology-based solution and partners that can expand MHTA’s reach and membership ranks. As a group of IT problem solvers, we quickly dug-in and researched platforms and products that could do just that.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/>
              <a:t>Finding a technical 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/>
              <a:t>Interviewed MHTA staff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/>
              <a:t>What has been done by previous ACE cohorts?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/>
              <a:t>Ambassador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/>
              <a:t>Transition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/>
              <a:t>What value does the MHTA offer its members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/>
              <a:t>Why do companies join the MHTA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36804-CAFD-4319-A973-4AB771D7B2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21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member of our team chose this project for their own, individual reasons, but collectively, we all had a common thought, how can we connect MHTA to greater Minnesota. At face-value, the questions nearly answer themselves. Find an affordable, technology-based solution and partners that can expand MHTA’s reach and membership ranks. As a group of IT problem solvers, we quickly dug-in and researched platforms and products that could do just that.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36804-CAFD-4319-A973-4AB771D7B2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53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New members need a different focus from MHTA to provide value</a:t>
            </a:r>
          </a:p>
          <a:p>
            <a:r>
              <a:rPr lang="en-US"/>
              <a:t>This sample poll illustrates MHTA technology focus is too narrow and more research is necessary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One half of our ACE leadership members knew about MHTA before this class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36804-CAFD-4319-A973-4AB771D7B2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23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Networking should not outclass all other VALUES</a:t>
            </a:r>
          </a:p>
          <a:p>
            <a:r>
              <a:rPr lang="en-US"/>
              <a:t>Online platform comes into play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36804-CAFD-4319-A973-4AB771D7B2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87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5.79% on a scale from 1 to 10 thought the MHTA would not be relevant after the end of the program.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36804-CAFD-4319-A973-4AB771D7B2D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489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Revisit Grabber:</a:t>
            </a:r>
          </a:p>
          <a:p>
            <a:r>
              <a:rPr lang="en-US"/>
              <a:t>This is the core problem.</a:t>
            </a:r>
          </a:p>
          <a:p>
            <a:r>
              <a:rPr lang="en-US" sz="1200" i="0">
                <a:solidFill>
                  <a:srgbClr val="FFFFFF"/>
                </a:solidFill>
              </a:rPr>
              <a:t>Are we living up to the name? This is the foundation of how we get to a ”yes”.</a:t>
            </a:r>
            <a:endParaRPr lang="en-US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36804-CAFD-4319-A973-4AB771D7B2D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F6706C-CF07-43A1-BCC4-CBA5D3382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C946AC-2072-4946-A2B8-39F09D094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48C8C8-F348-4D00-852A-26DD9EBCC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55"/>
          <a:stretch/>
        </p:blipFill>
        <p:spPr>
          <a:xfrm>
            <a:off x="0" y="0"/>
            <a:ext cx="6026763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2035B7-8581-DE43-9329-575AE828F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76" y="1786743"/>
            <a:ext cx="4513792" cy="360697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700" b="1">
                <a:solidFill>
                  <a:srgbClr val="FFFFFF"/>
                </a:solidFill>
              </a:rPr>
              <a:t>the MINNESOTA high tech association</a:t>
            </a:r>
            <a:br>
              <a:rPr lang="en-US" sz="3700" b="1">
                <a:solidFill>
                  <a:srgbClr val="FFFFFF"/>
                </a:solidFill>
              </a:rPr>
            </a:br>
            <a:br>
              <a:rPr lang="en-US" sz="3700">
                <a:solidFill>
                  <a:srgbClr val="FFFFFF"/>
                </a:solidFill>
              </a:rPr>
            </a:br>
            <a:r>
              <a:rPr lang="en-US" sz="3700" i="1">
                <a:solidFill>
                  <a:srgbClr val="FFFFFF"/>
                </a:solidFill>
              </a:rPr>
              <a:t>ARE WE LIVING UP TO The name?</a:t>
            </a:r>
          </a:p>
        </p:txBody>
      </p:sp>
      <p:sp useBgFill="1">
        <p:nvSpPr>
          <p:cNvPr id="15" name="Freeform 5">
            <a:extLst>
              <a:ext uri="{FF2B5EF4-FFF2-40B4-BE49-F238E27FC236}">
                <a16:creationId xmlns:a16="http://schemas.microsoft.com/office/drawing/2014/main" id="{559FD8B5-8CC4-4CFE-BD2A-1216B1F2C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9ECF13F4-3D2A-4F2E-9BBD-3038670D2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9660E16-DCC0-4B6C-8E84-4C2925800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9130F79-611E-4458-B53E-36A257217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EA78691-46E9-469A-921B-9D16933E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A4AA196-3090-4283-ADF0-893F81085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FD33794-9D71-4B08-AE11-8B589EFBA2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8AFBF0E-867E-4181-93DF-9A13F334B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7EA8258-0459-4037-BABC-B1A0A5D70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8BB355F-363A-4046-90AF-3DDB7AA184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9334308-B9EC-41CF-8B6C-23FB134BA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0781133-0656-4918-BE6A-703C148ED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B4F93AD-8044-447B-8CAC-8A0697160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AA78689-5B7A-4420-A3DC-0EA081583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09CC934-4D78-4334-8B7F-4D0C13D6C9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68DA411-6F43-42CF-8A08-B2871E3822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417563A-04A5-4952-AA6D-E503558C5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A41B232-E630-4AC7-9A97-763529D70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EABA1A2-F7BA-4FB5-AD0A-A4DBBCF6F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EA99E51-908F-4D65-AC2B-A8E75A1FE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F2D126B-7D1C-4D2C-97D5-2D8C686B78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B20164-1C4E-4FA3-A2E5-389E74077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54E7AD9-228F-47CD-A598-CB579B489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7D2B81A-6082-4668-8AA7-F2757C8EC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469BD5F-3BFE-4BA0-A24F-7F80A73B8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24D532A-F49F-4BB9-AAA6-8B2B89CB6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B2224AE-40A4-483D-991E-9490A01B76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D3DE117-F3FA-4657-B4A7-40DE41238F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85EA1EB-1126-463C-AD87-4FB126C6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0336723-7646-4B25-9EE9-519CC8334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52B6D8B-5579-4262-9376-B702382B0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07893BD-D1AE-48C1-91A9-D47879376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C6FEEA5-8E66-4C31-92AD-01305FF48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3E18335-591C-4354-9390-DD371BB3F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51098D0-C2B4-4D61-92D5-C81DDBDA22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EACD9C3-3E01-47CF-BC68-BDAE22E30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0A5C950-6480-44E0-9D50-F193147D5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68F1BDE-24EB-4308-AB69-F353C8598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83E12EF-845B-41E6-BA82-F6CD46C0F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646EE72-4D70-46B4-B655-74722AAC2A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2BB073B-89FD-4B47-814B-A8EE7A1EE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EE25488-63A9-43E5-A03F-2E628C3B2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BE7FDEE-BD70-4D8F-B5CE-4D03F1D00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039673A-8522-4BFC-B8B2-7F2FEAED4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7AB08C4-AF01-4D1D-90EA-A4113CFF9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C8E7B06-FF45-4365-9DF4-E8E315A5B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8F00765-F5EC-427C-A7A1-CDFA0406F2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FE1EF8A-C81D-4879-9142-3697CA0BCB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80C0B62-6F07-4DD2-B308-F3C29F294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9C7C8CB-2D13-4138-B3C1-B78EC19B59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EB1BC7E-04BC-423C-843D-7C149C25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8BA62C3-B17C-4AD0-B585-1C42ED7456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B6F8BD1-22F9-4EE2-93C7-F859F3B99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173F2AA-33AE-4A43-AFA9-50C60D6F6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6339DB1-5BB0-42C5-B12D-7555AD403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413BF1A-CE02-41EB-8977-EBE39AE0D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899680C-3DC7-4B71-8D34-7EE8306FE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3B57EA5-419A-4EE0-BB93-356B12F6D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7A79B15-73B1-417F-A985-25FBC893F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66DE9DC-92E2-44D8-B7D0-D1295DD8F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9A1F3CD-685D-4541-8715-91E39B1E23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C63E90F9-BD80-4805-A68E-CA56D5249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1014402D-979B-4D18-9E85-4D8F6C986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2A04AE49-4B0B-4908-B1DB-480F568D28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3293E6AC-4EF0-4B88-AC7E-BCB112010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344B49D-AFCD-4426-AC08-F3128282C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3B776AB-0884-47E4-AC8D-69A19A610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1EC5397-87DB-4803-855B-44DFE9BBB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18EF0075-59DA-4C16-BF01-C65EE2DDD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9ABF3642-CC62-4EA5-8A59-1AFF97A56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7715913-AE6D-4FFC-A6EC-E7EE027D2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6B78CB6-17D0-445E-A523-FD18D3BE29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783E7655-41DA-4DFA-9DEC-FD37064F0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E953697-F897-4DE0-B735-80C721129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C7CED19-0566-4D81-A59A-5A3561F1B7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E247A59-B18F-4331-BC8D-07C3DA5E8E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21C3132-6A07-4EB5-A00C-2176067CB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4067D677-3FA9-4187-B1CA-F6298A917C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2E9FC80-B3E8-47CE-862C-9F6E9E598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2D383F3C-A57C-472A-9E05-CCD8A4F8E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534D376-6ABA-4DF9-BBEA-EB5A88180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Graphic 5" descr="Braille">
            <a:extLst>
              <a:ext uri="{FF2B5EF4-FFF2-40B4-BE49-F238E27FC236}">
                <a16:creationId xmlns:a16="http://schemas.microsoft.com/office/drawing/2014/main" id="{2CB0DB07-395A-4CB5-A86C-8F92D6A57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55001" y="2191639"/>
            <a:ext cx="3686910" cy="368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74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338E6-15F4-6F4E-B9D0-E8EDE1CBD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30" y="64236"/>
            <a:ext cx="10131427" cy="1193923"/>
          </a:xfrm>
        </p:spPr>
        <p:txBody>
          <a:bodyPr/>
          <a:lstStyle/>
          <a:p>
            <a:r>
              <a:rPr lang="en-US" sz="4800"/>
              <a:t>build community and expansion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BF42F4-F049-414A-ADD1-C49B60936F85}"/>
              </a:ext>
            </a:extLst>
          </p:cNvPr>
          <p:cNvSpPr txBox="1"/>
          <p:nvPr/>
        </p:nvSpPr>
        <p:spPr>
          <a:xfrm>
            <a:off x="250523" y="2551837"/>
            <a:ext cx="68927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/>
              <a:t>Reinvigorate the Ambassador Program 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/>
              <a:t>Build an online community and platform that serves all sub-organizations of the MHTA</a:t>
            </a:r>
          </a:p>
          <a:p>
            <a:pPr fontAlgn="base"/>
            <a:r>
              <a:rPr lang="en-US" sz="2400"/>
              <a:t> 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55E0E108-25B7-4D7D-8946-D8A31AB7D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555" y="1266092"/>
            <a:ext cx="4630879" cy="544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5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843999-533B-5A4F-9204-31DE53C50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00037"/>
            <a:ext cx="11125200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23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>
            <a:extLst>
              <a:ext uri="{FF2B5EF4-FFF2-40B4-BE49-F238E27FC236}">
                <a16:creationId xmlns:a16="http://schemas.microsoft.com/office/drawing/2014/main" id="{18BD78ED-75E1-4879-B369-BC61F7C45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 useBgFill="1">
        <p:nvSpPr>
          <p:cNvPr id="22" name="Rectangle 8">
            <a:extLst>
              <a:ext uri="{FF2B5EF4-FFF2-40B4-BE49-F238E27FC236}">
                <a16:creationId xmlns:a16="http://schemas.microsoft.com/office/drawing/2014/main" id="{3D1E5586-8BB5-40F6-96C3-2E87DD7CE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3185E-261E-274A-9B2D-289CC5AA7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3805" y="1354668"/>
            <a:ext cx="8204391" cy="23464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100" cap="all"/>
              <a:t>This is a time to be bold, not a time to be Minnesota Nice.</a:t>
            </a:r>
          </a:p>
        </p:txBody>
      </p:sp>
      <p:cxnSp>
        <p:nvCxnSpPr>
          <p:cNvPr id="23" name="Straight Connector 10">
            <a:extLst>
              <a:ext uri="{FF2B5EF4-FFF2-40B4-BE49-F238E27FC236}">
                <a16:creationId xmlns:a16="http://schemas.microsoft.com/office/drawing/2014/main" id="{8A832D40-B9E2-4CE7-9E0A-B35591EA2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45629" y="3810000"/>
            <a:ext cx="5007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31530AB-95E4-704D-BF81-9E4C96CF1FC2}"/>
              </a:ext>
            </a:extLst>
          </p:cNvPr>
          <p:cNvSpPr txBox="1"/>
          <p:nvPr/>
        </p:nvSpPr>
        <p:spPr>
          <a:xfrm>
            <a:off x="3834789" y="4009668"/>
            <a:ext cx="451924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/>
              <a:t>YES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6A745F-C95C-774D-ACB8-8A5DF86FEA96}"/>
              </a:ext>
            </a:extLst>
          </p:cNvPr>
          <p:cNvSpPr txBox="1"/>
          <p:nvPr/>
        </p:nvSpPr>
        <p:spPr>
          <a:xfrm>
            <a:off x="3831614" y="3955239"/>
            <a:ext cx="451924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393792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BD78ED-75E1-4879-B369-BC61F7C45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939D5DF-647B-465D-9883-4CF390177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54296" cy="6858000"/>
          </a:xfrm>
          <a:custGeom>
            <a:avLst/>
            <a:gdLst>
              <a:gd name="connsiteX0" fmla="*/ 4654296 w 4654296"/>
              <a:gd name="connsiteY0" fmla="*/ 0 h 6858000"/>
              <a:gd name="connsiteX1" fmla="*/ 0 w 4654296"/>
              <a:gd name="connsiteY1" fmla="*/ 0 h 6858000"/>
              <a:gd name="connsiteX2" fmla="*/ 0 w 4654296"/>
              <a:gd name="connsiteY2" fmla="*/ 70650 h 6858000"/>
              <a:gd name="connsiteX3" fmla="*/ 13678 w 4654296"/>
              <a:gd name="connsiteY3" fmla="*/ 155673 h 6858000"/>
              <a:gd name="connsiteX4" fmla="*/ 37547 w 4654296"/>
              <a:gd name="connsiteY4" fmla="*/ 310664 h 6858000"/>
              <a:gd name="connsiteX5" fmla="*/ 60911 w 4654296"/>
              <a:gd name="connsiteY5" fmla="*/ 466340 h 6858000"/>
              <a:gd name="connsiteX6" fmla="*/ 80914 w 4654296"/>
              <a:gd name="connsiteY6" fmla="*/ 622703 h 6858000"/>
              <a:gd name="connsiteX7" fmla="*/ 101085 w 4654296"/>
              <a:gd name="connsiteY7" fmla="*/ 778379 h 6858000"/>
              <a:gd name="connsiteX8" fmla="*/ 119911 w 4654296"/>
              <a:gd name="connsiteY8" fmla="*/ 934742 h 6858000"/>
              <a:gd name="connsiteX9" fmla="*/ 136047 w 4654296"/>
              <a:gd name="connsiteY9" fmla="*/ 1089047 h 6858000"/>
              <a:gd name="connsiteX10" fmla="*/ 151343 w 4654296"/>
              <a:gd name="connsiteY10" fmla="*/ 1245409 h 6858000"/>
              <a:gd name="connsiteX11" fmla="*/ 165295 w 4654296"/>
              <a:gd name="connsiteY11" fmla="*/ 1401086 h 6858000"/>
              <a:gd name="connsiteX12" fmla="*/ 177397 w 4654296"/>
              <a:gd name="connsiteY12" fmla="*/ 1554019 h 6858000"/>
              <a:gd name="connsiteX13" fmla="*/ 189500 w 4654296"/>
              <a:gd name="connsiteY13" fmla="*/ 1709010 h 6858000"/>
              <a:gd name="connsiteX14" fmla="*/ 199585 w 4654296"/>
              <a:gd name="connsiteY14" fmla="*/ 1861943 h 6858000"/>
              <a:gd name="connsiteX15" fmla="*/ 207485 w 4654296"/>
              <a:gd name="connsiteY15" fmla="*/ 2014877 h 6858000"/>
              <a:gd name="connsiteX16" fmla="*/ 215722 w 4654296"/>
              <a:gd name="connsiteY16" fmla="*/ 2167124 h 6858000"/>
              <a:gd name="connsiteX17" fmla="*/ 222613 w 4654296"/>
              <a:gd name="connsiteY17" fmla="*/ 2318000 h 6858000"/>
              <a:gd name="connsiteX18" fmla="*/ 227488 w 4654296"/>
              <a:gd name="connsiteY18" fmla="*/ 2467505 h 6858000"/>
              <a:gd name="connsiteX19" fmla="*/ 231690 w 4654296"/>
              <a:gd name="connsiteY19" fmla="*/ 2617009 h 6858000"/>
              <a:gd name="connsiteX20" fmla="*/ 235724 w 4654296"/>
              <a:gd name="connsiteY20" fmla="*/ 2765142 h 6858000"/>
              <a:gd name="connsiteX21" fmla="*/ 237573 w 4654296"/>
              <a:gd name="connsiteY21" fmla="*/ 2911217 h 6858000"/>
              <a:gd name="connsiteX22" fmla="*/ 239590 w 4654296"/>
              <a:gd name="connsiteY22" fmla="*/ 3057293 h 6858000"/>
              <a:gd name="connsiteX23" fmla="*/ 240599 w 4654296"/>
              <a:gd name="connsiteY23" fmla="*/ 3201311 h 6858000"/>
              <a:gd name="connsiteX24" fmla="*/ 239590 w 4654296"/>
              <a:gd name="connsiteY24" fmla="*/ 3343957 h 6858000"/>
              <a:gd name="connsiteX25" fmla="*/ 239590 w 4654296"/>
              <a:gd name="connsiteY25" fmla="*/ 3485232 h 6858000"/>
              <a:gd name="connsiteX26" fmla="*/ 237573 w 4654296"/>
              <a:gd name="connsiteY26" fmla="*/ 3625135 h 6858000"/>
              <a:gd name="connsiteX27" fmla="*/ 234548 w 4654296"/>
              <a:gd name="connsiteY27" fmla="*/ 3762295 h 6858000"/>
              <a:gd name="connsiteX28" fmla="*/ 231690 w 4654296"/>
              <a:gd name="connsiteY28" fmla="*/ 3898083 h 6858000"/>
              <a:gd name="connsiteX29" fmla="*/ 228496 w 4654296"/>
              <a:gd name="connsiteY29" fmla="*/ 4031129 h 6858000"/>
              <a:gd name="connsiteX30" fmla="*/ 223622 w 4654296"/>
              <a:gd name="connsiteY30" fmla="*/ 4163488 h 6858000"/>
              <a:gd name="connsiteX31" fmla="*/ 218411 w 4654296"/>
              <a:gd name="connsiteY31" fmla="*/ 4293789 h 6858000"/>
              <a:gd name="connsiteX32" fmla="*/ 213705 w 4654296"/>
              <a:gd name="connsiteY32" fmla="*/ 4421348 h 6858000"/>
              <a:gd name="connsiteX33" fmla="*/ 200425 w 4654296"/>
              <a:gd name="connsiteY33" fmla="*/ 4670294 h 6858000"/>
              <a:gd name="connsiteX34" fmla="*/ 186306 w 4654296"/>
              <a:gd name="connsiteY34" fmla="*/ 4908952 h 6858000"/>
              <a:gd name="connsiteX35" fmla="*/ 171514 w 4654296"/>
              <a:gd name="connsiteY35" fmla="*/ 5138009 h 6858000"/>
              <a:gd name="connsiteX36" fmla="*/ 155209 w 4654296"/>
              <a:gd name="connsiteY36" fmla="*/ 5354722 h 6858000"/>
              <a:gd name="connsiteX37" fmla="*/ 138232 w 4654296"/>
              <a:gd name="connsiteY37" fmla="*/ 5561834 h 6858000"/>
              <a:gd name="connsiteX38" fmla="*/ 119911 w 4654296"/>
              <a:gd name="connsiteY38" fmla="*/ 5753858 h 6858000"/>
              <a:gd name="connsiteX39" fmla="*/ 101925 w 4654296"/>
              <a:gd name="connsiteY39" fmla="*/ 5934223 h 6858000"/>
              <a:gd name="connsiteX40" fmla="*/ 83940 w 4654296"/>
              <a:gd name="connsiteY40" fmla="*/ 6100187 h 6858000"/>
              <a:gd name="connsiteX41" fmla="*/ 66963 w 4654296"/>
              <a:gd name="connsiteY41" fmla="*/ 6252434 h 6858000"/>
              <a:gd name="connsiteX42" fmla="*/ 50826 w 4654296"/>
              <a:gd name="connsiteY42" fmla="*/ 6387537 h 6858000"/>
              <a:gd name="connsiteX43" fmla="*/ 35530 w 4654296"/>
              <a:gd name="connsiteY43" fmla="*/ 6509609 h 6858000"/>
              <a:gd name="connsiteX44" fmla="*/ 22755 w 4654296"/>
              <a:gd name="connsiteY44" fmla="*/ 6612479 h 6858000"/>
              <a:gd name="connsiteX45" fmla="*/ 10653 w 4654296"/>
              <a:gd name="connsiteY45" fmla="*/ 6698890 h 6858000"/>
              <a:gd name="connsiteX46" fmla="*/ 0 w 4654296"/>
              <a:gd name="connsiteY46" fmla="*/ 6771890 h 6858000"/>
              <a:gd name="connsiteX47" fmla="*/ 0 w 4654296"/>
              <a:gd name="connsiteY47" fmla="*/ 6858000 h 6858000"/>
              <a:gd name="connsiteX48" fmla="*/ 4654296 w 4654296"/>
              <a:gd name="connsiteY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4654296" h="6858000">
                <a:moveTo>
                  <a:pt x="4654296" y="0"/>
                </a:moveTo>
                <a:lnTo>
                  <a:pt x="0" y="0"/>
                </a:lnTo>
                <a:lnTo>
                  <a:pt x="0" y="70650"/>
                </a:lnTo>
                <a:lnTo>
                  <a:pt x="13678" y="155673"/>
                </a:lnTo>
                <a:lnTo>
                  <a:pt x="37547" y="310664"/>
                </a:lnTo>
                <a:lnTo>
                  <a:pt x="60911" y="466340"/>
                </a:lnTo>
                <a:lnTo>
                  <a:pt x="80914" y="622703"/>
                </a:lnTo>
                <a:lnTo>
                  <a:pt x="101085" y="778379"/>
                </a:lnTo>
                <a:lnTo>
                  <a:pt x="119911" y="934742"/>
                </a:lnTo>
                <a:lnTo>
                  <a:pt x="136047" y="1089047"/>
                </a:lnTo>
                <a:lnTo>
                  <a:pt x="151343" y="1245409"/>
                </a:lnTo>
                <a:lnTo>
                  <a:pt x="165295" y="1401086"/>
                </a:lnTo>
                <a:lnTo>
                  <a:pt x="177397" y="1554019"/>
                </a:lnTo>
                <a:lnTo>
                  <a:pt x="189500" y="1709010"/>
                </a:lnTo>
                <a:lnTo>
                  <a:pt x="199585" y="1861943"/>
                </a:lnTo>
                <a:lnTo>
                  <a:pt x="207485" y="2014877"/>
                </a:lnTo>
                <a:lnTo>
                  <a:pt x="215722" y="2167124"/>
                </a:lnTo>
                <a:lnTo>
                  <a:pt x="222613" y="2318000"/>
                </a:lnTo>
                <a:lnTo>
                  <a:pt x="227488" y="2467505"/>
                </a:lnTo>
                <a:lnTo>
                  <a:pt x="231690" y="2617009"/>
                </a:lnTo>
                <a:lnTo>
                  <a:pt x="235724" y="2765142"/>
                </a:lnTo>
                <a:lnTo>
                  <a:pt x="237573" y="2911217"/>
                </a:lnTo>
                <a:lnTo>
                  <a:pt x="239590" y="3057293"/>
                </a:lnTo>
                <a:lnTo>
                  <a:pt x="240599" y="3201311"/>
                </a:lnTo>
                <a:lnTo>
                  <a:pt x="239590" y="3343957"/>
                </a:lnTo>
                <a:lnTo>
                  <a:pt x="239590" y="3485232"/>
                </a:lnTo>
                <a:lnTo>
                  <a:pt x="237573" y="3625135"/>
                </a:lnTo>
                <a:lnTo>
                  <a:pt x="234548" y="3762295"/>
                </a:lnTo>
                <a:lnTo>
                  <a:pt x="231690" y="3898083"/>
                </a:lnTo>
                <a:lnTo>
                  <a:pt x="228496" y="4031129"/>
                </a:lnTo>
                <a:lnTo>
                  <a:pt x="223622" y="4163488"/>
                </a:lnTo>
                <a:lnTo>
                  <a:pt x="218411" y="4293789"/>
                </a:lnTo>
                <a:lnTo>
                  <a:pt x="213705" y="4421348"/>
                </a:lnTo>
                <a:lnTo>
                  <a:pt x="200425" y="4670294"/>
                </a:lnTo>
                <a:lnTo>
                  <a:pt x="186306" y="4908952"/>
                </a:lnTo>
                <a:lnTo>
                  <a:pt x="171514" y="5138009"/>
                </a:lnTo>
                <a:lnTo>
                  <a:pt x="155209" y="5354722"/>
                </a:lnTo>
                <a:lnTo>
                  <a:pt x="138232" y="5561834"/>
                </a:lnTo>
                <a:lnTo>
                  <a:pt x="119911" y="5753858"/>
                </a:lnTo>
                <a:lnTo>
                  <a:pt x="101925" y="5934223"/>
                </a:lnTo>
                <a:lnTo>
                  <a:pt x="83940" y="6100187"/>
                </a:lnTo>
                <a:lnTo>
                  <a:pt x="66963" y="6252434"/>
                </a:lnTo>
                <a:lnTo>
                  <a:pt x="50826" y="6387537"/>
                </a:lnTo>
                <a:lnTo>
                  <a:pt x="35530" y="6509609"/>
                </a:lnTo>
                <a:lnTo>
                  <a:pt x="22755" y="6612479"/>
                </a:lnTo>
                <a:lnTo>
                  <a:pt x="10653" y="6698890"/>
                </a:lnTo>
                <a:lnTo>
                  <a:pt x="0" y="6771890"/>
                </a:lnTo>
                <a:lnTo>
                  <a:pt x="0" y="6858000"/>
                </a:lnTo>
                <a:lnTo>
                  <a:pt x="4654296" y="6858000"/>
                </a:lnTo>
                <a:close/>
              </a:path>
            </a:pathLst>
          </a:cu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5511D0-C969-4FB4-9670-3DF7F1B2A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49" r="62095"/>
          <a:stretch/>
        </p:blipFill>
        <p:spPr>
          <a:xfrm flipH="1">
            <a:off x="6714143" y="3649211"/>
            <a:ext cx="5477857" cy="3207003"/>
          </a:xfrm>
          <a:custGeom>
            <a:avLst/>
            <a:gdLst>
              <a:gd name="connsiteX0" fmla="*/ 313944 w 4620112"/>
              <a:gd name="connsiteY0" fmla="*/ 576072 h 2704838"/>
              <a:gd name="connsiteX1" fmla="*/ 396240 w 4620112"/>
              <a:gd name="connsiteY1" fmla="*/ 585216 h 2704838"/>
              <a:gd name="connsiteX2" fmla="*/ 423672 w 4620112"/>
              <a:gd name="connsiteY2" fmla="*/ 603504 h 2704838"/>
              <a:gd name="connsiteX3" fmla="*/ 451104 w 4620112"/>
              <a:gd name="connsiteY3" fmla="*/ 612648 h 2704838"/>
              <a:gd name="connsiteX4" fmla="*/ 505968 w 4620112"/>
              <a:gd name="connsiteY4" fmla="*/ 649224 h 2704838"/>
              <a:gd name="connsiteX5" fmla="*/ 579120 w 4620112"/>
              <a:gd name="connsiteY5" fmla="*/ 667512 h 2704838"/>
              <a:gd name="connsiteX6" fmla="*/ 606552 w 4620112"/>
              <a:gd name="connsiteY6" fmla="*/ 685800 h 2704838"/>
              <a:gd name="connsiteX7" fmla="*/ 633984 w 4620112"/>
              <a:gd name="connsiteY7" fmla="*/ 694944 h 2704838"/>
              <a:gd name="connsiteX8" fmla="*/ 688848 w 4620112"/>
              <a:gd name="connsiteY8" fmla="*/ 749808 h 2704838"/>
              <a:gd name="connsiteX9" fmla="*/ 688848 w 4620112"/>
              <a:gd name="connsiteY9" fmla="*/ 868680 h 2704838"/>
              <a:gd name="connsiteX10" fmla="*/ 633984 w 4620112"/>
              <a:gd name="connsiteY10" fmla="*/ 905256 h 2704838"/>
              <a:gd name="connsiteX11" fmla="*/ 350520 w 4620112"/>
              <a:gd name="connsiteY11" fmla="*/ 896112 h 2704838"/>
              <a:gd name="connsiteX12" fmla="*/ 332232 w 4620112"/>
              <a:gd name="connsiteY12" fmla="*/ 868680 h 2704838"/>
              <a:gd name="connsiteX13" fmla="*/ 304800 w 4620112"/>
              <a:gd name="connsiteY13" fmla="*/ 859536 h 2704838"/>
              <a:gd name="connsiteX14" fmla="*/ 268224 w 4620112"/>
              <a:gd name="connsiteY14" fmla="*/ 804672 h 2704838"/>
              <a:gd name="connsiteX15" fmla="*/ 249936 w 4620112"/>
              <a:gd name="connsiteY15" fmla="*/ 749808 h 2704838"/>
              <a:gd name="connsiteX16" fmla="*/ 313944 w 4620112"/>
              <a:gd name="connsiteY16" fmla="*/ 576072 h 2704838"/>
              <a:gd name="connsiteX17" fmla="*/ 4620112 w 4620112"/>
              <a:gd name="connsiteY17" fmla="*/ 0 h 2704838"/>
              <a:gd name="connsiteX18" fmla="*/ 3274447 w 4620112"/>
              <a:gd name="connsiteY18" fmla="*/ 0 h 2704838"/>
              <a:gd name="connsiteX19" fmla="*/ 3267456 w 4620112"/>
              <a:gd name="connsiteY19" fmla="*/ 73152 h 2704838"/>
              <a:gd name="connsiteX20" fmla="*/ 3240024 w 4620112"/>
              <a:gd name="connsiteY20" fmla="*/ 118872 h 2704838"/>
              <a:gd name="connsiteX21" fmla="*/ 3203448 w 4620112"/>
              <a:gd name="connsiteY21" fmla="*/ 173736 h 2704838"/>
              <a:gd name="connsiteX22" fmla="*/ 3139440 w 4620112"/>
              <a:gd name="connsiteY22" fmla="*/ 237744 h 2704838"/>
              <a:gd name="connsiteX23" fmla="*/ 3102864 w 4620112"/>
              <a:gd name="connsiteY23" fmla="*/ 246888 h 2704838"/>
              <a:gd name="connsiteX24" fmla="*/ 3029712 w 4620112"/>
              <a:gd name="connsiteY24" fmla="*/ 301752 h 2704838"/>
              <a:gd name="connsiteX25" fmla="*/ 2965704 w 4620112"/>
              <a:gd name="connsiteY25" fmla="*/ 338328 h 2704838"/>
              <a:gd name="connsiteX26" fmla="*/ 2910840 w 4620112"/>
              <a:gd name="connsiteY26" fmla="*/ 356616 h 2704838"/>
              <a:gd name="connsiteX27" fmla="*/ 2810256 w 4620112"/>
              <a:gd name="connsiteY27" fmla="*/ 411480 h 2704838"/>
              <a:gd name="connsiteX28" fmla="*/ 2764536 w 4620112"/>
              <a:gd name="connsiteY28" fmla="*/ 420624 h 2704838"/>
              <a:gd name="connsiteX29" fmla="*/ 2727960 w 4620112"/>
              <a:gd name="connsiteY29" fmla="*/ 438912 h 2704838"/>
              <a:gd name="connsiteX30" fmla="*/ 2700528 w 4620112"/>
              <a:gd name="connsiteY30" fmla="*/ 457200 h 2704838"/>
              <a:gd name="connsiteX31" fmla="*/ 2663952 w 4620112"/>
              <a:gd name="connsiteY31" fmla="*/ 466344 h 2704838"/>
              <a:gd name="connsiteX32" fmla="*/ 2609088 w 4620112"/>
              <a:gd name="connsiteY32" fmla="*/ 484632 h 2704838"/>
              <a:gd name="connsiteX33" fmla="*/ 2535936 w 4620112"/>
              <a:gd name="connsiteY33" fmla="*/ 502920 h 2704838"/>
              <a:gd name="connsiteX34" fmla="*/ 2508504 w 4620112"/>
              <a:gd name="connsiteY34" fmla="*/ 512064 h 2704838"/>
              <a:gd name="connsiteX35" fmla="*/ 2398776 w 4620112"/>
              <a:gd name="connsiteY35" fmla="*/ 566928 h 2704838"/>
              <a:gd name="connsiteX36" fmla="*/ 2325624 w 4620112"/>
              <a:gd name="connsiteY36" fmla="*/ 585216 h 2704838"/>
              <a:gd name="connsiteX37" fmla="*/ 2270760 w 4620112"/>
              <a:gd name="connsiteY37" fmla="*/ 603504 h 2704838"/>
              <a:gd name="connsiteX38" fmla="*/ 2234184 w 4620112"/>
              <a:gd name="connsiteY38" fmla="*/ 612648 h 2704838"/>
              <a:gd name="connsiteX39" fmla="*/ 2197608 w 4620112"/>
              <a:gd name="connsiteY39" fmla="*/ 630936 h 2704838"/>
              <a:gd name="connsiteX40" fmla="*/ 2161032 w 4620112"/>
              <a:gd name="connsiteY40" fmla="*/ 640080 h 2704838"/>
              <a:gd name="connsiteX41" fmla="*/ 2133600 w 4620112"/>
              <a:gd name="connsiteY41" fmla="*/ 649224 h 2704838"/>
              <a:gd name="connsiteX42" fmla="*/ 2069592 w 4620112"/>
              <a:gd name="connsiteY42" fmla="*/ 667512 h 2704838"/>
              <a:gd name="connsiteX43" fmla="*/ 2042160 w 4620112"/>
              <a:gd name="connsiteY43" fmla="*/ 685800 h 2704838"/>
              <a:gd name="connsiteX44" fmla="*/ 1950720 w 4620112"/>
              <a:gd name="connsiteY44" fmla="*/ 704088 h 2704838"/>
              <a:gd name="connsiteX45" fmla="*/ 1886712 w 4620112"/>
              <a:gd name="connsiteY45" fmla="*/ 740664 h 2704838"/>
              <a:gd name="connsiteX46" fmla="*/ 1831848 w 4620112"/>
              <a:gd name="connsiteY46" fmla="*/ 768096 h 2704838"/>
              <a:gd name="connsiteX47" fmla="*/ 1776984 w 4620112"/>
              <a:gd name="connsiteY47" fmla="*/ 777240 h 2704838"/>
              <a:gd name="connsiteX48" fmla="*/ 1676400 w 4620112"/>
              <a:gd name="connsiteY48" fmla="*/ 804672 h 2704838"/>
              <a:gd name="connsiteX49" fmla="*/ 1292352 w 4620112"/>
              <a:gd name="connsiteY49" fmla="*/ 822960 h 2704838"/>
              <a:gd name="connsiteX50" fmla="*/ 1255776 w 4620112"/>
              <a:gd name="connsiteY50" fmla="*/ 832104 h 2704838"/>
              <a:gd name="connsiteX51" fmla="*/ 935736 w 4620112"/>
              <a:gd name="connsiteY51" fmla="*/ 822960 h 2704838"/>
              <a:gd name="connsiteX52" fmla="*/ 908304 w 4620112"/>
              <a:gd name="connsiteY52" fmla="*/ 795528 h 2704838"/>
              <a:gd name="connsiteX53" fmla="*/ 880872 w 4620112"/>
              <a:gd name="connsiteY53" fmla="*/ 740664 h 2704838"/>
              <a:gd name="connsiteX54" fmla="*/ 853440 w 4620112"/>
              <a:gd name="connsiteY54" fmla="*/ 713232 h 2704838"/>
              <a:gd name="connsiteX55" fmla="*/ 807720 w 4620112"/>
              <a:gd name="connsiteY55" fmla="*/ 676656 h 2704838"/>
              <a:gd name="connsiteX56" fmla="*/ 798576 w 4620112"/>
              <a:gd name="connsiteY56" fmla="*/ 649224 h 2704838"/>
              <a:gd name="connsiteX57" fmla="*/ 743712 w 4620112"/>
              <a:gd name="connsiteY57" fmla="*/ 621792 h 2704838"/>
              <a:gd name="connsiteX58" fmla="*/ 716280 w 4620112"/>
              <a:gd name="connsiteY58" fmla="*/ 603504 h 2704838"/>
              <a:gd name="connsiteX59" fmla="*/ 661416 w 4620112"/>
              <a:gd name="connsiteY59" fmla="*/ 585216 h 2704838"/>
              <a:gd name="connsiteX60" fmla="*/ 633984 w 4620112"/>
              <a:gd name="connsiteY60" fmla="*/ 566928 h 2704838"/>
              <a:gd name="connsiteX61" fmla="*/ 533400 w 4620112"/>
              <a:gd name="connsiteY61" fmla="*/ 557784 h 2704838"/>
              <a:gd name="connsiteX62" fmla="*/ 469392 w 4620112"/>
              <a:gd name="connsiteY62" fmla="*/ 530352 h 2704838"/>
              <a:gd name="connsiteX63" fmla="*/ 441960 w 4620112"/>
              <a:gd name="connsiteY63" fmla="*/ 521208 h 2704838"/>
              <a:gd name="connsiteX64" fmla="*/ 387096 w 4620112"/>
              <a:gd name="connsiteY64" fmla="*/ 484632 h 2704838"/>
              <a:gd name="connsiteX65" fmla="*/ 341376 w 4620112"/>
              <a:gd name="connsiteY65" fmla="*/ 429768 h 2704838"/>
              <a:gd name="connsiteX66" fmla="*/ 286512 w 4620112"/>
              <a:gd name="connsiteY66" fmla="*/ 384048 h 2704838"/>
              <a:gd name="connsiteX67" fmla="*/ 213360 w 4620112"/>
              <a:gd name="connsiteY67" fmla="*/ 320040 h 2704838"/>
              <a:gd name="connsiteX68" fmla="*/ 158496 w 4620112"/>
              <a:gd name="connsiteY68" fmla="*/ 301752 h 2704838"/>
              <a:gd name="connsiteX69" fmla="*/ 131064 w 4620112"/>
              <a:gd name="connsiteY69" fmla="*/ 292608 h 2704838"/>
              <a:gd name="connsiteX70" fmla="*/ 103632 w 4620112"/>
              <a:gd name="connsiteY70" fmla="*/ 274320 h 2704838"/>
              <a:gd name="connsiteX71" fmla="*/ 48768 w 4620112"/>
              <a:gd name="connsiteY71" fmla="*/ 228600 h 2704838"/>
              <a:gd name="connsiteX72" fmla="*/ 12192 w 4620112"/>
              <a:gd name="connsiteY72" fmla="*/ 173736 h 2704838"/>
              <a:gd name="connsiteX73" fmla="*/ 16919 w 4620112"/>
              <a:gd name="connsiteY73" fmla="*/ 21859 h 2704838"/>
              <a:gd name="connsiteX74" fmla="*/ 22933 w 4620112"/>
              <a:gd name="connsiteY74" fmla="*/ 0 h 2704838"/>
              <a:gd name="connsiteX75" fmla="*/ 0 w 4620112"/>
              <a:gd name="connsiteY75" fmla="*/ 0 h 2704838"/>
              <a:gd name="connsiteX76" fmla="*/ 0 w 4620112"/>
              <a:gd name="connsiteY76" fmla="*/ 2704838 h 2704838"/>
              <a:gd name="connsiteX77" fmla="*/ 4620112 w 4620112"/>
              <a:gd name="connsiteY77" fmla="*/ 2704838 h 270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4620112" h="2704838">
                <a:moveTo>
                  <a:pt x="313944" y="576072"/>
                </a:moveTo>
                <a:cubicBezTo>
                  <a:pt x="341376" y="579120"/>
                  <a:pt x="369463" y="578522"/>
                  <a:pt x="396240" y="585216"/>
                </a:cubicBezTo>
                <a:cubicBezTo>
                  <a:pt x="406902" y="587881"/>
                  <a:pt x="413842" y="598589"/>
                  <a:pt x="423672" y="603504"/>
                </a:cubicBezTo>
                <a:cubicBezTo>
                  <a:pt x="432293" y="607815"/>
                  <a:pt x="442678" y="607967"/>
                  <a:pt x="451104" y="612648"/>
                </a:cubicBezTo>
                <a:cubicBezTo>
                  <a:pt x="470317" y="623322"/>
                  <a:pt x="485116" y="642273"/>
                  <a:pt x="505968" y="649224"/>
                </a:cubicBezTo>
                <a:cubicBezTo>
                  <a:pt x="548144" y="663283"/>
                  <a:pt x="523949" y="656478"/>
                  <a:pt x="579120" y="667512"/>
                </a:cubicBezTo>
                <a:cubicBezTo>
                  <a:pt x="588264" y="673608"/>
                  <a:pt x="596722" y="680885"/>
                  <a:pt x="606552" y="685800"/>
                </a:cubicBezTo>
                <a:cubicBezTo>
                  <a:pt x="615173" y="690111"/>
                  <a:pt x="626376" y="689026"/>
                  <a:pt x="633984" y="694944"/>
                </a:cubicBezTo>
                <a:cubicBezTo>
                  <a:pt x="654399" y="710822"/>
                  <a:pt x="688848" y="749808"/>
                  <a:pt x="688848" y="749808"/>
                </a:cubicBezTo>
                <a:cubicBezTo>
                  <a:pt x="702592" y="791041"/>
                  <a:pt x="715116" y="816144"/>
                  <a:pt x="688848" y="868680"/>
                </a:cubicBezTo>
                <a:cubicBezTo>
                  <a:pt x="679018" y="888339"/>
                  <a:pt x="633984" y="905256"/>
                  <a:pt x="633984" y="905256"/>
                </a:cubicBezTo>
                <a:cubicBezTo>
                  <a:pt x="539496" y="902208"/>
                  <a:pt x="444370" y="907488"/>
                  <a:pt x="350520" y="896112"/>
                </a:cubicBezTo>
                <a:cubicBezTo>
                  <a:pt x="339610" y="894790"/>
                  <a:pt x="340814" y="875545"/>
                  <a:pt x="332232" y="868680"/>
                </a:cubicBezTo>
                <a:cubicBezTo>
                  <a:pt x="324706" y="862659"/>
                  <a:pt x="313944" y="862584"/>
                  <a:pt x="304800" y="859536"/>
                </a:cubicBezTo>
                <a:cubicBezTo>
                  <a:pt x="292608" y="841248"/>
                  <a:pt x="275175" y="825524"/>
                  <a:pt x="268224" y="804672"/>
                </a:cubicBezTo>
                <a:lnTo>
                  <a:pt x="249936" y="749808"/>
                </a:lnTo>
                <a:cubicBezTo>
                  <a:pt x="259688" y="603524"/>
                  <a:pt x="303276" y="605028"/>
                  <a:pt x="313944" y="576072"/>
                </a:cubicBezTo>
                <a:close/>
                <a:moveTo>
                  <a:pt x="4620112" y="0"/>
                </a:moveTo>
                <a:lnTo>
                  <a:pt x="3274447" y="0"/>
                </a:lnTo>
                <a:lnTo>
                  <a:pt x="3267456" y="73152"/>
                </a:lnTo>
                <a:cubicBezTo>
                  <a:pt x="3264943" y="90746"/>
                  <a:pt x="3249566" y="103878"/>
                  <a:pt x="3240024" y="118872"/>
                </a:cubicBezTo>
                <a:cubicBezTo>
                  <a:pt x="3228224" y="137415"/>
                  <a:pt x="3216636" y="156152"/>
                  <a:pt x="3203448" y="173736"/>
                </a:cubicBezTo>
                <a:cubicBezTo>
                  <a:pt x="3181502" y="202997"/>
                  <a:pt x="3173578" y="220675"/>
                  <a:pt x="3139440" y="237744"/>
                </a:cubicBezTo>
                <a:cubicBezTo>
                  <a:pt x="3128200" y="243364"/>
                  <a:pt x="3115056" y="243840"/>
                  <a:pt x="3102864" y="246888"/>
                </a:cubicBezTo>
                <a:cubicBezTo>
                  <a:pt x="3060109" y="289643"/>
                  <a:pt x="3090308" y="263880"/>
                  <a:pt x="3029712" y="301752"/>
                </a:cubicBezTo>
                <a:cubicBezTo>
                  <a:pt x="3000386" y="320081"/>
                  <a:pt x="3000391" y="324453"/>
                  <a:pt x="2965704" y="338328"/>
                </a:cubicBezTo>
                <a:cubicBezTo>
                  <a:pt x="2947806" y="345487"/>
                  <a:pt x="2926880" y="345923"/>
                  <a:pt x="2910840" y="356616"/>
                </a:cubicBezTo>
                <a:cubicBezTo>
                  <a:pt x="2882229" y="375690"/>
                  <a:pt x="2839892" y="405553"/>
                  <a:pt x="2810256" y="411480"/>
                </a:cubicBezTo>
                <a:lnTo>
                  <a:pt x="2764536" y="420624"/>
                </a:lnTo>
                <a:cubicBezTo>
                  <a:pt x="2752344" y="426720"/>
                  <a:pt x="2739795" y="432149"/>
                  <a:pt x="2727960" y="438912"/>
                </a:cubicBezTo>
                <a:cubicBezTo>
                  <a:pt x="2718418" y="444364"/>
                  <a:pt x="2710629" y="452871"/>
                  <a:pt x="2700528" y="457200"/>
                </a:cubicBezTo>
                <a:cubicBezTo>
                  <a:pt x="2688977" y="462150"/>
                  <a:pt x="2675989" y="462733"/>
                  <a:pt x="2663952" y="466344"/>
                </a:cubicBezTo>
                <a:cubicBezTo>
                  <a:pt x="2645488" y="471883"/>
                  <a:pt x="2627790" y="479957"/>
                  <a:pt x="2609088" y="484632"/>
                </a:cubicBezTo>
                <a:cubicBezTo>
                  <a:pt x="2584704" y="490728"/>
                  <a:pt x="2559781" y="494972"/>
                  <a:pt x="2535936" y="502920"/>
                </a:cubicBezTo>
                <a:cubicBezTo>
                  <a:pt x="2526792" y="505968"/>
                  <a:pt x="2516930" y="507383"/>
                  <a:pt x="2508504" y="512064"/>
                </a:cubicBezTo>
                <a:cubicBezTo>
                  <a:pt x="2435361" y="552699"/>
                  <a:pt x="2476455" y="547508"/>
                  <a:pt x="2398776" y="566928"/>
                </a:cubicBezTo>
                <a:cubicBezTo>
                  <a:pt x="2374392" y="573024"/>
                  <a:pt x="2349469" y="577268"/>
                  <a:pt x="2325624" y="585216"/>
                </a:cubicBezTo>
                <a:cubicBezTo>
                  <a:pt x="2307336" y="591312"/>
                  <a:pt x="2289462" y="598829"/>
                  <a:pt x="2270760" y="603504"/>
                </a:cubicBezTo>
                <a:cubicBezTo>
                  <a:pt x="2258568" y="606552"/>
                  <a:pt x="2245951" y="608235"/>
                  <a:pt x="2234184" y="612648"/>
                </a:cubicBezTo>
                <a:cubicBezTo>
                  <a:pt x="2221421" y="617434"/>
                  <a:pt x="2210371" y="626150"/>
                  <a:pt x="2197608" y="630936"/>
                </a:cubicBezTo>
                <a:cubicBezTo>
                  <a:pt x="2185841" y="635349"/>
                  <a:pt x="2173116" y="636628"/>
                  <a:pt x="2161032" y="640080"/>
                </a:cubicBezTo>
                <a:cubicBezTo>
                  <a:pt x="2151764" y="642728"/>
                  <a:pt x="2142868" y="646576"/>
                  <a:pt x="2133600" y="649224"/>
                </a:cubicBezTo>
                <a:cubicBezTo>
                  <a:pt x="2119928" y="653130"/>
                  <a:pt x="2084208" y="660204"/>
                  <a:pt x="2069592" y="667512"/>
                </a:cubicBezTo>
                <a:cubicBezTo>
                  <a:pt x="2059762" y="672427"/>
                  <a:pt x="2052664" y="682568"/>
                  <a:pt x="2042160" y="685800"/>
                </a:cubicBezTo>
                <a:cubicBezTo>
                  <a:pt x="2012451" y="694941"/>
                  <a:pt x="1950720" y="704088"/>
                  <a:pt x="1950720" y="704088"/>
                </a:cubicBezTo>
                <a:cubicBezTo>
                  <a:pt x="1862277" y="770420"/>
                  <a:pt x="1956529" y="705756"/>
                  <a:pt x="1886712" y="740664"/>
                </a:cubicBezTo>
                <a:cubicBezTo>
                  <a:pt x="1847255" y="760393"/>
                  <a:pt x="1873219" y="758903"/>
                  <a:pt x="1831848" y="768096"/>
                </a:cubicBezTo>
                <a:cubicBezTo>
                  <a:pt x="1813749" y="772118"/>
                  <a:pt x="1795083" y="773218"/>
                  <a:pt x="1776984" y="777240"/>
                </a:cubicBezTo>
                <a:cubicBezTo>
                  <a:pt x="1729749" y="787737"/>
                  <a:pt x="1748365" y="801245"/>
                  <a:pt x="1676400" y="804672"/>
                </a:cubicBezTo>
                <a:lnTo>
                  <a:pt x="1292352" y="822960"/>
                </a:lnTo>
                <a:cubicBezTo>
                  <a:pt x="1280160" y="826008"/>
                  <a:pt x="1268343" y="832104"/>
                  <a:pt x="1255776" y="832104"/>
                </a:cubicBezTo>
                <a:cubicBezTo>
                  <a:pt x="1149052" y="832104"/>
                  <a:pt x="1041873" y="834132"/>
                  <a:pt x="935736" y="822960"/>
                </a:cubicBezTo>
                <a:cubicBezTo>
                  <a:pt x="922875" y="821606"/>
                  <a:pt x="916583" y="805462"/>
                  <a:pt x="908304" y="795528"/>
                </a:cubicBezTo>
                <a:cubicBezTo>
                  <a:pt x="836363" y="709199"/>
                  <a:pt x="935859" y="823144"/>
                  <a:pt x="880872" y="740664"/>
                </a:cubicBezTo>
                <a:cubicBezTo>
                  <a:pt x="873699" y="729904"/>
                  <a:pt x="861719" y="723166"/>
                  <a:pt x="853440" y="713232"/>
                </a:cubicBezTo>
                <a:cubicBezTo>
                  <a:pt x="821624" y="675053"/>
                  <a:pt x="852753" y="691667"/>
                  <a:pt x="807720" y="676656"/>
                </a:cubicBezTo>
                <a:cubicBezTo>
                  <a:pt x="804672" y="667512"/>
                  <a:pt x="804597" y="656750"/>
                  <a:pt x="798576" y="649224"/>
                </a:cubicBezTo>
                <a:cubicBezTo>
                  <a:pt x="781106" y="627386"/>
                  <a:pt x="765799" y="632835"/>
                  <a:pt x="743712" y="621792"/>
                </a:cubicBezTo>
                <a:cubicBezTo>
                  <a:pt x="733882" y="616877"/>
                  <a:pt x="726323" y="607967"/>
                  <a:pt x="716280" y="603504"/>
                </a:cubicBezTo>
                <a:cubicBezTo>
                  <a:pt x="698664" y="595675"/>
                  <a:pt x="677456" y="595909"/>
                  <a:pt x="661416" y="585216"/>
                </a:cubicBezTo>
                <a:cubicBezTo>
                  <a:pt x="652272" y="579120"/>
                  <a:pt x="644730" y="569231"/>
                  <a:pt x="633984" y="566928"/>
                </a:cubicBezTo>
                <a:cubicBezTo>
                  <a:pt x="601065" y="559874"/>
                  <a:pt x="566928" y="560832"/>
                  <a:pt x="533400" y="557784"/>
                </a:cubicBezTo>
                <a:cubicBezTo>
                  <a:pt x="457278" y="538753"/>
                  <a:pt x="532540" y="561926"/>
                  <a:pt x="469392" y="530352"/>
                </a:cubicBezTo>
                <a:cubicBezTo>
                  <a:pt x="460771" y="526041"/>
                  <a:pt x="450386" y="525889"/>
                  <a:pt x="441960" y="521208"/>
                </a:cubicBezTo>
                <a:cubicBezTo>
                  <a:pt x="422747" y="510534"/>
                  <a:pt x="387096" y="484632"/>
                  <a:pt x="387096" y="484632"/>
                </a:cubicBezTo>
                <a:cubicBezTo>
                  <a:pt x="369114" y="457659"/>
                  <a:pt x="367778" y="451770"/>
                  <a:pt x="341376" y="429768"/>
                </a:cubicBezTo>
                <a:cubicBezTo>
                  <a:pt x="302143" y="397074"/>
                  <a:pt x="322941" y="427762"/>
                  <a:pt x="286512" y="384048"/>
                </a:cubicBezTo>
                <a:cubicBezTo>
                  <a:pt x="257790" y="349582"/>
                  <a:pt x="273851" y="340204"/>
                  <a:pt x="213360" y="320040"/>
                </a:cubicBezTo>
                <a:lnTo>
                  <a:pt x="158496" y="301752"/>
                </a:lnTo>
                <a:cubicBezTo>
                  <a:pt x="149352" y="298704"/>
                  <a:pt x="139084" y="297955"/>
                  <a:pt x="131064" y="292608"/>
                </a:cubicBezTo>
                <a:cubicBezTo>
                  <a:pt x="121920" y="286512"/>
                  <a:pt x="112075" y="281355"/>
                  <a:pt x="103632" y="274320"/>
                </a:cubicBezTo>
                <a:cubicBezTo>
                  <a:pt x="33226" y="215648"/>
                  <a:pt x="116876" y="274006"/>
                  <a:pt x="48768" y="228600"/>
                </a:cubicBezTo>
                <a:cubicBezTo>
                  <a:pt x="36576" y="210312"/>
                  <a:pt x="11037" y="195685"/>
                  <a:pt x="12192" y="173736"/>
                </a:cubicBezTo>
                <a:cubicBezTo>
                  <a:pt x="14469" y="130467"/>
                  <a:pt x="8777" y="73573"/>
                  <a:pt x="16919" y="21859"/>
                </a:cubicBezTo>
                <a:lnTo>
                  <a:pt x="22933" y="0"/>
                </a:lnTo>
                <a:lnTo>
                  <a:pt x="0" y="0"/>
                </a:lnTo>
                <a:lnTo>
                  <a:pt x="0" y="2704838"/>
                </a:lnTo>
                <a:lnTo>
                  <a:pt x="4620112" y="2704838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2035B7-8581-DE43-9329-575AE828F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108" y="1999332"/>
            <a:ext cx="6900243" cy="285754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r>
              <a:rPr lang="en-US" sz="4800" b="1"/>
              <a:t>Now we can call ourselves the Minnesota high tech association</a:t>
            </a:r>
            <a:endParaRPr lang="en-US" sz="4400" i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671AF5-00D7-2A43-9CFE-8A58FD568A61}"/>
              </a:ext>
            </a:extLst>
          </p:cNvPr>
          <p:cNvSpPr txBox="1"/>
          <p:nvPr/>
        </p:nvSpPr>
        <p:spPr>
          <a:xfrm>
            <a:off x="231061" y="1542975"/>
            <a:ext cx="4554965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/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2557408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ECFFDC-94DB-4DA3-94FE-22FEDDA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C895F7-4E59-40FB-87DD-ACE47F94C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C9C7CA-A3DF-47C6-B1B2-FB61053C6C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t="14293" b="107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4C720E-710D-44F8-A8D7-2BAA61E18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A338E6-15F4-6F4E-B9D0-E8EDE1CBD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30" y="2171570"/>
            <a:ext cx="5736921" cy="25130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/>
              <a:t>What’s next?</a:t>
            </a:r>
            <a:br>
              <a:rPr lang="en-US" sz="5400"/>
            </a:br>
            <a:r>
              <a:rPr lang="en-US" sz="5400"/>
              <a:t>That is up to YOU!</a:t>
            </a:r>
          </a:p>
        </p:txBody>
      </p:sp>
    </p:spTree>
    <p:extLst>
      <p:ext uri="{BB962C8B-B14F-4D97-AF65-F5344CB8AC3E}">
        <p14:creationId xmlns:p14="http://schemas.microsoft.com/office/powerpoint/2010/main" val="793032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BD78ED-75E1-4879-B369-BC61F7C45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939D5DF-647B-465D-9883-4CF390177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54296" cy="6858000"/>
          </a:xfrm>
          <a:custGeom>
            <a:avLst/>
            <a:gdLst>
              <a:gd name="connsiteX0" fmla="*/ 4654296 w 4654296"/>
              <a:gd name="connsiteY0" fmla="*/ 0 h 6858000"/>
              <a:gd name="connsiteX1" fmla="*/ 0 w 4654296"/>
              <a:gd name="connsiteY1" fmla="*/ 0 h 6858000"/>
              <a:gd name="connsiteX2" fmla="*/ 0 w 4654296"/>
              <a:gd name="connsiteY2" fmla="*/ 70650 h 6858000"/>
              <a:gd name="connsiteX3" fmla="*/ 13678 w 4654296"/>
              <a:gd name="connsiteY3" fmla="*/ 155673 h 6858000"/>
              <a:gd name="connsiteX4" fmla="*/ 37547 w 4654296"/>
              <a:gd name="connsiteY4" fmla="*/ 310664 h 6858000"/>
              <a:gd name="connsiteX5" fmla="*/ 60911 w 4654296"/>
              <a:gd name="connsiteY5" fmla="*/ 466340 h 6858000"/>
              <a:gd name="connsiteX6" fmla="*/ 80914 w 4654296"/>
              <a:gd name="connsiteY6" fmla="*/ 622703 h 6858000"/>
              <a:gd name="connsiteX7" fmla="*/ 101085 w 4654296"/>
              <a:gd name="connsiteY7" fmla="*/ 778379 h 6858000"/>
              <a:gd name="connsiteX8" fmla="*/ 119911 w 4654296"/>
              <a:gd name="connsiteY8" fmla="*/ 934742 h 6858000"/>
              <a:gd name="connsiteX9" fmla="*/ 136047 w 4654296"/>
              <a:gd name="connsiteY9" fmla="*/ 1089047 h 6858000"/>
              <a:gd name="connsiteX10" fmla="*/ 151343 w 4654296"/>
              <a:gd name="connsiteY10" fmla="*/ 1245409 h 6858000"/>
              <a:gd name="connsiteX11" fmla="*/ 165295 w 4654296"/>
              <a:gd name="connsiteY11" fmla="*/ 1401086 h 6858000"/>
              <a:gd name="connsiteX12" fmla="*/ 177397 w 4654296"/>
              <a:gd name="connsiteY12" fmla="*/ 1554019 h 6858000"/>
              <a:gd name="connsiteX13" fmla="*/ 189500 w 4654296"/>
              <a:gd name="connsiteY13" fmla="*/ 1709010 h 6858000"/>
              <a:gd name="connsiteX14" fmla="*/ 199585 w 4654296"/>
              <a:gd name="connsiteY14" fmla="*/ 1861943 h 6858000"/>
              <a:gd name="connsiteX15" fmla="*/ 207485 w 4654296"/>
              <a:gd name="connsiteY15" fmla="*/ 2014877 h 6858000"/>
              <a:gd name="connsiteX16" fmla="*/ 215722 w 4654296"/>
              <a:gd name="connsiteY16" fmla="*/ 2167124 h 6858000"/>
              <a:gd name="connsiteX17" fmla="*/ 222613 w 4654296"/>
              <a:gd name="connsiteY17" fmla="*/ 2318000 h 6858000"/>
              <a:gd name="connsiteX18" fmla="*/ 227488 w 4654296"/>
              <a:gd name="connsiteY18" fmla="*/ 2467505 h 6858000"/>
              <a:gd name="connsiteX19" fmla="*/ 231690 w 4654296"/>
              <a:gd name="connsiteY19" fmla="*/ 2617009 h 6858000"/>
              <a:gd name="connsiteX20" fmla="*/ 235724 w 4654296"/>
              <a:gd name="connsiteY20" fmla="*/ 2765142 h 6858000"/>
              <a:gd name="connsiteX21" fmla="*/ 237573 w 4654296"/>
              <a:gd name="connsiteY21" fmla="*/ 2911217 h 6858000"/>
              <a:gd name="connsiteX22" fmla="*/ 239590 w 4654296"/>
              <a:gd name="connsiteY22" fmla="*/ 3057293 h 6858000"/>
              <a:gd name="connsiteX23" fmla="*/ 240599 w 4654296"/>
              <a:gd name="connsiteY23" fmla="*/ 3201311 h 6858000"/>
              <a:gd name="connsiteX24" fmla="*/ 239590 w 4654296"/>
              <a:gd name="connsiteY24" fmla="*/ 3343957 h 6858000"/>
              <a:gd name="connsiteX25" fmla="*/ 239590 w 4654296"/>
              <a:gd name="connsiteY25" fmla="*/ 3485232 h 6858000"/>
              <a:gd name="connsiteX26" fmla="*/ 237573 w 4654296"/>
              <a:gd name="connsiteY26" fmla="*/ 3625135 h 6858000"/>
              <a:gd name="connsiteX27" fmla="*/ 234548 w 4654296"/>
              <a:gd name="connsiteY27" fmla="*/ 3762295 h 6858000"/>
              <a:gd name="connsiteX28" fmla="*/ 231690 w 4654296"/>
              <a:gd name="connsiteY28" fmla="*/ 3898083 h 6858000"/>
              <a:gd name="connsiteX29" fmla="*/ 228496 w 4654296"/>
              <a:gd name="connsiteY29" fmla="*/ 4031129 h 6858000"/>
              <a:gd name="connsiteX30" fmla="*/ 223622 w 4654296"/>
              <a:gd name="connsiteY30" fmla="*/ 4163488 h 6858000"/>
              <a:gd name="connsiteX31" fmla="*/ 218411 w 4654296"/>
              <a:gd name="connsiteY31" fmla="*/ 4293789 h 6858000"/>
              <a:gd name="connsiteX32" fmla="*/ 213705 w 4654296"/>
              <a:gd name="connsiteY32" fmla="*/ 4421348 h 6858000"/>
              <a:gd name="connsiteX33" fmla="*/ 200425 w 4654296"/>
              <a:gd name="connsiteY33" fmla="*/ 4670294 h 6858000"/>
              <a:gd name="connsiteX34" fmla="*/ 186306 w 4654296"/>
              <a:gd name="connsiteY34" fmla="*/ 4908952 h 6858000"/>
              <a:gd name="connsiteX35" fmla="*/ 171514 w 4654296"/>
              <a:gd name="connsiteY35" fmla="*/ 5138009 h 6858000"/>
              <a:gd name="connsiteX36" fmla="*/ 155209 w 4654296"/>
              <a:gd name="connsiteY36" fmla="*/ 5354722 h 6858000"/>
              <a:gd name="connsiteX37" fmla="*/ 138232 w 4654296"/>
              <a:gd name="connsiteY37" fmla="*/ 5561834 h 6858000"/>
              <a:gd name="connsiteX38" fmla="*/ 119911 w 4654296"/>
              <a:gd name="connsiteY38" fmla="*/ 5753858 h 6858000"/>
              <a:gd name="connsiteX39" fmla="*/ 101925 w 4654296"/>
              <a:gd name="connsiteY39" fmla="*/ 5934223 h 6858000"/>
              <a:gd name="connsiteX40" fmla="*/ 83940 w 4654296"/>
              <a:gd name="connsiteY40" fmla="*/ 6100187 h 6858000"/>
              <a:gd name="connsiteX41" fmla="*/ 66963 w 4654296"/>
              <a:gd name="connsiteY41" fmla="*/ 6252434 h 6858000"/>
              <a:gd name="connsiteX42" fmla="*/ 50826 w 4654296"/>
              <a:gd name="connsiteY42" fmla="*/ 6387537 h 6858000"/>
              <a:gd name="connsiteX43" fmla="*/ 35530 w 4654296"/>
              <a:gd name="connsiteY43" fmla="*/ 6509609 h 6858000"/>
              <a:gd name="connsiteX44" fmla="*/ 22755 w 4654296"/>
              <a:gd name="connsiteY44" fmla="*/ 6612479 h 6858000"/>
              <a:gd name="connsiteX45" fmla="*/ 10653 w 4654296"/>
              <a:gd name="connsiteY45" fmla="*/ 6698890 h 6858000"/>
              <a:gd name="connsiteX46" fmla="*/ 0 w 4654296"/>
              <a:gd name="connsiteY46" fmla="*/ 6771890 h 6858000"/>
              <a:gd name="connsiteX47" fmla="*/ 0 w 4654296"/>
              <a:gd name="connsiteY47" fmla="*/ 6858000 h 6858000"/>
              <a:gd name="connsiteX48" fmla="*/ 4654296 w 4654296"/>
              <a:gd name="connsiteY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4654296" h="6858000">
                <a:moveTo>
                  <a:pt x="4654296" y="0"/>
                </a:moveTo>
                <a:lnTo>
                  <a:pt x="0" y="0"/>
                </a:lnTo>
                <a:lnTo>
                  <a:pt x="0" y="70650"/>
                </a:lnTo>
                <a:lnTo>
                  <a:pt x="13678" y="155673"/>
                </a:lnTo>
                <a:lnTo>
                  <a:pt x="37547" y="310664"/>
                </a:lnTo>
                <a:lnTo>
                  <a:pt x="60911" y="466340"/>
                </a:lnTo>
                <a:lnTo>
                  <a:pt x="80914" y="622703"/>
                </a:lnTo>
                <a:lnTo>
                  <a:pt x="101085" y="778379"/>
                </a:lnTo>
                <a:lnTo>
                  <a:pt x="119911" y="934742"/>
                </a:lnTo>
                <a:lnTo>
                  <a:pt x="136047" y="1089047"/>
                </a:lnTo>
                <a:lnTo>
                  <a:pt x="151343" y="1245409"/>
                </a:lnTo>
                <a:lnTo>
                  <a:pt x="165295" y="1401086"/>
                </a:lnTo>
                <a:lnTo>
                  <a:pt x="177397" y="1554019"/>
                </a:lnTo>
                <a:lnTo>
                  <a:pt x="189500" y="1709010"/>
                </a:lnTo>
                <a:lnTo>
                  <a:pt x="199585" y="1861943"/>
                </a:lnTo>
                <a:lnTo>
                  <a:pt x="207485" y="2014877"/>
                </a:lnTo>
                <a:lnTo>
                  <a:pt x="215722" y="2167124"/>
                </a:lnTo>
                <a:lnTo>
                  <a:pt x="222613" y="2318000"/>
                </a:lnTo>
                <a:lnTo>
                  <a:pt x="227488" y="2467505"/>
                </a:lnTo>
                <a:lnTo>
                  <a:pt x="231690" y="2617009"/>
                </a:lnTo>
                <a:lnTo>
                  <a:pt x="235724" y="2765142"/>
                </a:lnTo>
                <a:lnTo>
                  <a:pt x="237573" y="2911217"/>
                </a:lnTo>
                <a:lnTo>
                  <a:pt x="239590" y="3057293"/>
                </a:lnTo>
                <a:lnTo>
                  <a:pt x="240599" y="3201311"/>
                </a:lnTo>
                <a:lnTo>
                  <a:pt x="239590" y="3343957"/>
                </a:lnTo>
                <a:lnTo>
                  <a:pt x="239590" y="3485232"/>
                </a:lnTo>
                <a:lnTo>
                  <a:pt x="237573" y="3625135"/>
                </a:lnTo>
                <a:lnTo>
                  <a:pt x="234548" y="3762295"/>
                </a:lnTo>
                <a:lnTo>
                  <a:pt x="231690" y="3898083"/>
                </a:lnTo>
                <a:lnTo>
                  <a:pt x="228496" y="4031129"/>
                </a:lnTo>
                <a:lnTo>
                  <a:pt x="223622" y="4163488"/>
                </a:lnTo>
                <a:lnTo>
                  <a:pt x="218411" y="4293789"/>
                </a:lnTo>
                <a:lnTo>
                  <a:pt x="213705" y="4421348"/>
                </a:lnTo>
                <a:lnTo>
                  <a:pt x="200425" y="4670294"/>
                </a:lnTo>
                <a:lnTo>
                  <a:pt x="186306" y="4908952"/>
                </a:lnTo>
                <a:lnTo>
                  <a:pt x="171514" y="5138009"/>
                </a:lnTo>
                <a:lnTo>
                  <a:pt x="155209" y="5354722"/>
                </a:lnTo>
                <a:lnTo>
                  <a:pt x="138232" y="5561834"/>
                </a:lnTo>
                <a:lnTo>
                  <a:pt x="119911" y="5753858"/>
                </a:lnTo>
                <a:lnTo>
                  <a:pt x="101925" y="5934223"/>
                </a:lnTo>
                <a:lnTo>
                  <a:pt x="83940" y="6100187"/>
                </a:lnTo>
                <a:lnTo>
                  <a:pt x="66963" y="6252434"/>
                </a:lnTo>
                <a:lnTo>
                  <a:pt x="50826" y="6387537"/>
                </a:lnTo>
                <a:lnTo>
                  <a:pt x="35530" y="6509609"/>
                </a:lnTo>
                <a:lnTo>
                  <a:pt x="22755" y="6612479"/>
                </a:lnTo>
                <a:lnTo>
                  <a:pt x="10653" y="6698890"/>
                </a:lnTo>
                <a:lnTo>
                  <a:pt x="0" y="6771890"/>
                </a:lnTo>
                <a:lnTo>
                  <a:pt x="0" y="6858000"/>
                </a:lnTo>
                <a:lnTo>
                  <a:pt x="4654296" y="6858000"/>
                </a:lnTo>
                <a:close/>
              </a:path>
            </a:pathLst>
          </a:cu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5511D0-C969-4FB4-9670-3DF7F1B2A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49" r="62095"/>
          <a:stretch/>
        </p:blipFill>
        <p:spPr>
          <a:xfrm flipH="1">
            <a:off x="6714143" y="3649211"/>
            <a:ext cx="5477857" cy="3207003"/>
          </a:xfrm>
          <a:custGeom>
            <a:avLst/>
            <a:gdLst>
              <a:gd name="connsiteX0" fmla="*/ 313944 w 4620112"/>
              <a:gd name="connsiteY0" fmla="*/ 576072 h 2704838"/>
              <a:gd name="connsiteX1" fmla="*/ 396240 w 4620112"/>
              <a:gd name="connsiteY1" fmla="*/ 585216 h 2704838"/>
              <a:gd name="connsiteX2" fmla="*/ 423672 w 4620112"/>
              <a:gd name="connsiteY2" fmla="*/ 603504 h 2704838"/>
              <a:gd name="connsiteX3" fmla="*/ 451104 w 4620112"/>
              <a:gd name="connsiteY3" fmla="*/ 612648 h 2704838"/>
              <a:gd name="connsiteX4" fmla="*/ 505968 w 4620112"/>
              <a:gd name="connsiteY4" fmla="*/ 649224 h 2704838"/>
              <a:gd name="connsiteX5" fmla="*/ 579120 w 4620112"/>
              <a:gd name="connsiteY5" fmla="*/ 667512 h 2704838"/>
              <a:gd name="connsiteX6" fmla="*/ 606552 w 4620112"/>
              <a:gd name="connsiteY6" fmla="*/ 685800 h 2704838"/>
              <a:gd name="connsiteX7" fmla="*/ 633984 w 4620112"/>
              <a:gd name="connsiteY7" fmla="*/ 694944 h 2704838"/>
              <a:gd name="connsiteX8" fmla="*/ 688848 w 4620112"/>
              <a:gd name="connsiteY8" fmla="*/ 749808 h 2704838"/>
              <a:gd name="connsiteX9" fmla="*/ 688848 w 4620112"/>
              <a:gd name="connsiteY9" fmla="*/ 868680 h 2704838"/>
              <a:gd name="connsiteX10" fmla="*/ 633984 w 4620112"/>
              <a:gd name="connsiteY10" fmla="*/ 905256 h 2704838"/>
              <a:gd name="connsiteX11" fmla="*/ 350520 w 4620112"/>
              <a:gd name="connsiteY11" fmla="*/ 896112 h 2704838"/>
              <a:gd name="connsiteX12" fmla="*/ 332232 w 4620112"/>
              <a:gd name="connsiteY12" fmla="*/ 868680 h 2704838"/>
              <a:gd name="connsiteX13" fmla="*/ 304800 w 4620112"/>
              <a:gd name="connsiteY13" fmla="*/ 859536 h 2704838"/>
              <a:gd name="connsiteX14" fmla="*/ 268224 w 4620112"/>
              <a:gd name="connsiteY14" fmla="*/ 804672 h 2704838"/>
              <a:gd name="connsiteX15" fmla="*/ 249936 w 4620112"/>
              <a:gd name="connsiteY15" fmla="*/ 749808 h 2704838"/>
              <a:gd name="connsiteX16" fmla="*/ 313944 w 4620112"/>
              <a:gd name="connsiteY16" fmla="*/ 576072 h 2704838"/>
              <a:gd name="connsiteX17" fmla="*/ 4620112 w 4620112"/>
              <a:gd name="connsiteY17" fmla="*/ 0 h 2704838"/>
              <a:gd name="connsiteX18" fmla="*/ 3274447 w 4620112"/>
              <a:gd name="connsiteY18" fmla="*/ 0 h 2704838"/>
              <a:gd name="connsiteX19" fmla="*/ 3267456 w 4620112"/>
              <a:gd name="connsiteY19" fmla="*/ 73152 h 2704838"/>
              <a:gd name="connsiteX20" fmla="*/ 3240024 w 4620112"/>
              <a:gd name="connsiteY20" fmla="*/ 118872 h 2704838"/>
              <a:gd name="connsiteX21" fmla="*/ 3203448 w 4620112"/>
              <a:gd name="connsiteY21" fmla="*/ 173736 h 2704838"/>
              <a:gd name="connsiteX22" fmla="*/ 3139440 w 4620112"/>
              <a:gd name="connsiteY22" fmla="*/ 237744 h 2704838"/>
              <a:gd name="connsiteX23" fmla="*/ 3102864 w 4620112"/>
              <a:gd name="connsiteY23" fmla="*/ 246888 h 2704838"/>
              <a:gd name="connsiteX24" fmla="*/ 3029712 w 4620112"/>
              <a:gd name="connsiteY24" fmla="*/ 301752 h 2704838"/>
              <a:gd name="connsiteX25" fmla="*/ 2965704 w 4620112"/>
              <a:gd name="connsiteY25" fmla="*/ 338328 h 2704838"/>
              <a:gd name="connsiteX26" fmla="*/ 2910840 w 4620112"/>
              <a:gd name="connsiteY26" fmla="*/ 356616 h 2704838"/>
              <a:gd name="connsiteX27" fmla="*/ 2810256 w 4620112"/>
              <a:gd name="connsiteY27" fmla="*/ 411480 h 2704838"/>
              <a:gd name="connsiteX28" fmla="*/ 2764536 w 4620112"/>
              <a:gd name="connsiteY28" fmla="*/ 420624 h 2704838"/>
              <a:gd name="connsiteX29" fmla="*/ 2727960 w 4620112"/>
              <a:gd name="connsiteY29" fmla="*/ 438912 h 2704838"/>
              <a:gd name="connsiteX30" fmla="*/ 2700528 w 4620112"/>
              <a:gd name="connsiteY30" fmla="*/ 457200 h 2704838"/>
              <a:gd name="connsiteX31" fmla="*/ 2663952 w 4620112"/>
              <a:gd name="connsiteY31" fmla="*/ 466344 h 2704838"/>
              <a:gd name="connsiteX32" fmla="*/ 2609088 w 4620112"/>
              <a:gd name="connsiteY32" fmla="*/ 484632 h 2704838"/>
              <a:gd name="connsiteX33" fmla="*/ 2535936 w 4620112"/>
              <a:gd name="connsiteY33" fmla="*/ 502920 h 2704838"/>
              <a:gd name="connsiteX34" fmla="*/ 2508504 w 4620112"/>
              <a:gd name="connsiteY34" fmla="*/ 512064 h 2704838"/>
              <a:gd name="connsiteX35" fmla="*/ 2398776 w 4620112"/>
              <a:gd name="connsiteY35" fmla="*/ 566928 h 2704838"/>
              <a:gd name="connsiteX36" fmla="*/ 2325624 w 4620112"/>
              <a:gd name="connsiteY36" fmla="*/ 585216 h 2704838"/>
              <a:gd name="connsiteX37" fmla="*/ 2270760 w 4620112"/>
              <a:gd name="connsiteY37" fmla="*/ 603504 h 2704838"/>
              <a:gd name="connsiteX38" fmla="*/ 2234184 w 4620112"/>
              <a:gd name="connsiteY38" fmla="*/ 612648 h 2704838"/>
              <a:gd name="connsiteX39" fmla="*/ 2197608 w 4620112"/>
              <a:gd name="connsiteY39" fmla="*/ 630936 h 2704838"/>
              <a:gd name="connsiteX40" fmla="*/ 2161032 w 4620112"/>
              <a:gd name="connsiteY40" fmla="*/ 640080 h 2704838"/>
              <a:gd name="connsiteX41" fmla="*/ 2133600 w 4620112"/>
              <a:gd name="connsiteY41" fmla="*/ 649224 h 2704838"/>
              <a:gd name="connsiteX42" fmla="*/ 2069592 w 4620112"/>
              <a:gd name="connsiteY42" fmla="*/ 667512 h 2704838"/>
              <a:gd name="connsiteX43" fmla="*/ 2042160 w 4620112"/>
              <a:gd name="connsiteY43" fmla="*/ 685800 h 2704838"/>
              <a:gd name="connsiteX44" fmla="*/ 1950720 w 4620112"/>
              <a:gd name="connsiteY44" fmla="*/ 704088 h 2704838"/>
              <a:gd name="connsiteX45" fmla="*/ 1886712 w 4620112"/>
              <a:gd name="connsiteY45" fmla="*/ 740664 h 2704838"/>
              <a:gd name="connsiteX46" fmla="*/ 1831848 w 4620112"/>
              <a:gd name="connsiteY46" fmla="*/ 768096 h 2704838"/>
              <a:gd name="connsiteX47" fmla="*/ 1776984 w 4620112"/>
              <a:gd name="connsiteY47" fmla="*/ 777240 h 2704838"/>
              <a:gd name="connsiteX48" fmla="*/ 1676400 w 4620112"/>
              <a:gd name="connsiteY48" fmla="*/ 804672 h 2704838"/>
              <a:gd name="connsiteX49" fmla="*/ 1292352 w 4620112"/>
              <a:gd name="connsiteY49" fmla="*/ 822960 h 2704838"/>
              <a:gd name="connsiteX50" fmla="*/ 1255776 w 4620112"/>
              <a:gd name="connsiteY50" fmla="*/ 832104 h 2704838"/>
              <a:gd name="connsiteX51" fmla="*/ 935736 w 4620112"/>
              <a:gd name="connsiteY51" fmla="*/ 822960 h 2704838"/>
              <a:gd name="connsiteX52" fmla="*/ 908304 w 4620112"/>
              <a:gd name="connsiteY52" fmla="*/ 795528 h 2704838"/>
              <a:gd name="connsiteX53" fmla="*/ 880872 w 4620112"/>
              <a:gd name="connsiteY53" fmla="*/ 740664 h 2704838"/>
              <a:gd name="connsiteX54" fmla="*/ 853440 w 4620112"/>
              <a:gd name="connsiteY54" fmla="*/ 713232 h 2704838"/>
              <a:gd name="connsiteX55" fmla="*/ 807720 w 4620112"/>
              <a:gd name="connsiteY55" fmla="*/ 676656 h 2704838"/>
              <a:gd name="connsiteX56" fmla="*/ 798576 w 4620112"/>
              <a:gd name="connsiteY56" fmla="*/ 649224 h 2704838"/>
              <a:gd name="connsiteX57" fmla="*/ 743712 w 4620112"/>
              <a:gd name="connsiteY57" fmla="*/ 621792 h 2704838"/>
              <a:gd name="connsiteX58" fmla="*/ 716280 w 4620112"/>
              <a:gd name="connsiteY58" fmla="*/ 603504 h 2704838"/>
              <a:gd name="connsiteX59" fmla="*/ 661416 w 4620112"/>
              <a:gd name="connsiteY59" fmla="*/ 585216 h 2704838"/>
              <a:gd name="connsiteX60" fmla="*/ 633984 w 4620112"/>
              <a:gd name="connsiteY60" fmla="*/ 566928 h 2704838"/>
              <a:gd name="connsiteX61" fmla="*/ 533400 w 4620112"/>
              <a:gd name="connsiteY61" fmla="*/ 557784 h 2704838"/>
              <a:gd name="connsiteX62" fmla="*/ 469392 w 4620112"/>
              <a:gd name="connsiteY62" fmla="*/ 530352 h 2704838"/>
              <a:gd name="connsiteX63" fmla="*/ 441960 w 4620112"/>
              <a:gd name="connsiteY63" fmla="*/ 521208 h 2704838"/>
              <a:gd name="connsiteX64" fmla="*/ 387096 w 4620112"/>
              <a:gd name="connsiteY64" fmla="*/ 484632 h 2704838"/>
              <a:gd name="connsiteX65" fmla="*/ 341376 w 4620112"/>
              <a:gd name="connsiteY65" fmla="*/ 429768 h 2704838"/>
              <a:gd name="connsiteX66" fmla="*/ 286512 w 4620112"/>
              <a:gd name="connsiteY66" fmla="*/ 384048 h 2704838"/>
              <a:gd name="connsiteX67" fmla="*/ 213360 w 4620112"/>
              <a:gd name="connsiteY67" fmla="*/ 320040 h 2704838"/>
              <a:gd name="connsiteX68" fmla="*/ 158496 w 4620112"/>
              <a:gd name="connsiteY68" fmla="*/ 301752 h 2704838"/>
              <a:gd name="connsiteX69" fmla="*/ 131064 w 4620112"/>
              <a:gd name="connsiteY69" fmla="*/ 292608 h 2704838"/>
              <a:gd name="connsiteX70" fmla="*/ 103632 w 4620112"/>
              <a:gd name="connsiteY70" fmla="*/ 274320 h 2704838"/>
              <a:gd name="connsiteX71" fmla="*/ 48768 w 4620112"/>
              <a:gd name="connsiteY71" fmla="*/ 228600 h 2704838"/>
              <a:gd name="connsiteX72" fmla="*/ 12192 w 4620112"/>
              <a:gd name="connsiteY72" fmla="*/ 173736 h 2704838"/>
              <a:gd name="connsiteX73" fmla="*/ 16919 w 4620112"/>
              <a:gd name="connsiteY73" fmla="*/ 21859 h 2704838"/>
              <a:gd name="connsiteX74" fmla="*/ 22933 w 4620112"/>
              <a:gd name="connsiteY74" fmla="*/ 0 h 2704838"/>
              <a:gd name="connsiteX75" fmla="*/ 0 w 4620112"/>
              <a:gd name="connsiteY75" fmla="*/ 0 h 2704838"/>
              <a:gd name="connsiteX76" fmla="*/ 0 w 4620112"/>
              <a:gd name="connsiteY76" fmla="*/ 2704838 h 2704838"/>
              <a:gd name="connsiteX77" fmla="*/ 4620112 w 4620112"/>
              <a:gd name="connsiteY77" fmla="*/ 2704838 h 270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4620112" h="2704838">
                <a:moveTo>
                  <a:pt x="313944" y="576072"/>
                </a:moveTo>
                <a:cubicBezTo>
                  <a:pt x="341376" y="579120"/>
                  <a:pt x="369463" y="578522"/>
                  <a:pt x="396240" y="585216"/>
                </a:cubicBezTo>
                <a:cubicBezTo>
                  <a:pt x="406902" y="587881"/>
                  <a:pt x="413842" y="598589"/>
                  <a:pt x="423672" y="603504"/>
                </a:cubicBezTo>
                <a:cubicBezTo>
                  <a:pt x="432293" y="607815"/>
                  <a:pt x="442678" y="607967"/>
                  <a:pt x="451104" y="612648"/>
                </a:cubicBezTo>
                <a:cubicBezTo>
                  <a:pt x="470317" y="623322"/>
                  <a:pt x="485116" y="642273"/>
                  <a:pt x="505968" y="649224"/>
                </a:cubicBezTo>
                <a:cubicBezTo>
                  <a:pt x="548144" y="663283"/>
                  <a:pt x="523949" y="656478"/>
                  <a:pt x="579120" y="667512"/>
                </a:cubicBezTo>
                <a:cubicBezTo>
                  <a:pt x="588264" y="673608"/>
                  <a:pt x="596722" y="680885"/>
                  <a:pt x="606552" y="685800"/>
                </a:cubicBezTo>
                <a:cubicBezTo>
                  <a:pt x="615173" y="690111"/>
                  <a:pt x="626376" y="689026"/>
                  <a:pt x="633984" y="694944"/>
                </a:cubicBezTo>
                <a:cubicBezTo>
                  <a:pt x="654399" y="710822"/>
                  <a:pt x="688848" y="749808"/>
                  <a:pt x="688848" y="749808"/>
                </a:cubicBezTo>
                <a:cubicBezTo>
                  <a:pt x="702592" y="791041"/>
                  <a:pt x="715116" y="816144"/>
                  <a:pt x="688848" y="868680"/>
                </a:cubicBezTo>
                <a:cubicBezTo>
                  <a:pt x="679018" y="888339"/>
                  <a:pt x="633984" y="905256"/>
                  <a:pt x="633984" y="905256"/>
                </a:cubicBezTo>
                <a:cubicBezTo>
                  <a:pt x="539496" y="902208"/>
                  <a:pt x="444370" y="907488"/>
                  <a:pt x="350520" y="896112"/>
                </a:cubicBezTo>
                <a:cubicBezTo>
                  <a:pt x="339610" y="894790"/>
                  <a:pt x="340814" y="875545"/>
                  <a:pt x="332232" y="868680"/>
                </a:cubicBezTo>
                <a:cubicBezTo>
                  <a:pt x="324706" y="862659"/>
                  <a:pt x="313944" y="862584"/>
                  <a:pt x="304800" y="859536"/>
                </a:cubicBezTo>
                <a:cubicBezTo>
                  <a:pt x="292608" y="841248"/>
                  <a:pt x="275175" y="825524"/>
                  <a:pt x="268224" y="804672"/>
                </a:cubicBezTo>
                <a:lnTo>
                  <a:pt x="249936" y="749808"/>
                </a:lnTo>
                <a:cubicBezTo>
                  <a:pt x="259688" y="603524"/>
                  <a:pt x="303276" y="605028"/>
                  <a:pt x="313944" y="576072"/>
                </a:cubicBezTo>
                <a:close/>
                <a:moveTo>
                  <a:pt x="4620112" y="0"/>
                </a:moveTo>
                <a:lnTo>
                  <a:pt x="3274447" y="0"/>
                </a:lnTo>
                <a:lnTo>
                  <a:pt x="3267456" y="73152"/>
                </a:lnTo>
                <a:cubicBezTo>
                  <a:pt x="3264943" y="90746"/>
                  <a:pt x="3249566" y="103878"/>
                  <a:pt x="3240024" y="118872"/>
                </a:cubicBezTo>
                <a:cubicBezTo>
                  <a:pt x="3228224" y="137415"/>
                  <a:pt x="3216636" y="156152"/>
                  <a:pt x="3203448" y="173736"/>
                </a:cubicBezTo>
                <a:cubicBezTo>
                  <a:pt x="3181502" y="202997"/>
                  <a:pt x="3173578" y="220675"/>
                  <a:pt x="3139440" y="237744"/>
                </a:cubicBezTo>
                <a:cubicBezTo>
                  <a:pt x="3128200" y="243364"/>
                  <a:pt x="3115056" y="243840"/>
                  <a:pt x="3102864" y="246888"/>
                </a:cubicBezTo>
                <a:cubicBezTo>
                  <a:pt x="3060109" y="289643"/>
                  <a:pt x="3090308" y="263880"/>
                  <a:pt x="3029712" y="301752"/>
                </a:cubicBezTo>
                <a:cubicBezTo>
                  <a:pt x="3000386" y="320081"/>
                  <a:pt x="3000391" y="324453"/>
                  <a:pt x="2965704" y="338328"/>
                </a:cubicBezTo>
                <a:cubicBezTo>
                  <a:pt x="2947806" y="345487"/>
                  <a:pt x="2926880" y="345923"/>
                  <a:pt x="2910840" y="356616"/>
                </a:cubicBezTo>
                <a:cubicBezTo>
                  <a:pt x="2882229" y="375690"/>
                  <a:pt x="2839892" y="405553"/>
                  <a:pt x="2810256" y="411480"/>
                </a:cubicBezTo>
                <a:lnTo>
                  <a:pt x="2764536" y="420624"/>
                </a:lnTo>
                <a:cubicBezTo>
                  <a:pt x="2752344" y="426720"/>
                  <a:pt x="2739795" y="432149"/>
                  <a:pt x="2727960" y="438912"/>
                </a:cubicBezTo>
                <a:cubicBezTo>
                  <a:pt x="2718418" y="444364"/>
                  <a:pt x="2710629" y="452871"/>
                  <a:pt x="2700528" y="457200"/>
                </a:cubicBezTo>
                <a:cubicBezTo>
                  <a:pt x="2688977" y="462150"/>
                  <a:pt x="2675989" y="462733"/>
                  <a:pt x="2663952" y="466344"/>
                </a:cubicBezTo>
                <a:cubicBezTo>
                  <a:pt x="2645488" y="471883"/>
                  <a:pt x="2627790" y="479957"/>
                  <a:pt x="2609088" y="484632"/>
                </a:cubicBezTo>
                <a:cubicBezTo>
                  <a:pt x="2584704" y="490728"/>
                  <a:pt x="2559781" y="494972"/>
                  <a:pt x="2535936" y="502920"/>
                </a:cubicBezTo>
                <a:cubicBezTo>
                  <a:pt x="2526792" y="505968"/>
                  <a:pt x="2516930" y="507383"/>
                  <a:pt x="2508504" y="512064"/>
                </a:cubicBezTo>
                <a:cubicBezTo>
                  <a:pt x="2435361" y="552699"/>
                  <a:pt x="2476455" y="547508"/>
                  <a:pt x="2398776" y="566928"/>
                </a:cubicBezTo>
                <a:cubicBezTo>
                  <a:pt x="2374392" y="573024"/>
                  <a:pt x="2349469" y="577268"/>
                  <a:pt x="2325624" y="585216"/>
                </a:cubicBezTo>
                <a:cubicBezTo>
                  <a:pt x="2307336" y="591312"/>
                  <a:pt x="2289462" y="598829"/>
                  <a:pt x="2270760" y="603504"/>
                </a:cubicBezTo>
                <a:cubicBezTo>
                  <a:pt x="2258568" y="606552"/>
                  <a:pt x="2245951" y="608235"/>
                  <a:pt x="2234184" y="612648"/>
                </a:cubicBezTo>
                <a:cubicBezTo>
                  <a:pt x="2221421" y="617434"/>
                  <a:pt x="2210371" y="626150"/>
                  <a:pt x="2197608" y="630936"/>
                </a:cubicBezTo>
                <a:cubicBezTo>
                  <a:pt x="2185841" y="635349"/>
                  <a:pt x="2173116" y="636628"/>
                  <a:pt x="2161032" y="640080"/>
                </a:cubicBezTo>
                <a:cubicBezTo>
                  <a:pt x="2151764" y="642728"/>
                  <a:pt x="2142868" y="646576"/>
                  <a:pt x="2133600" y="649224"/>
                </a:cubicBezTo>
                <a:cubicBezTo>
                  <a:pt x="2119928" y="653130"/>
                  <a:pt x="2084208" y="660204"/>
                  <a:pt x="2069592" y="667512"/>
                </a:cubicBezTo>
                <a:cubicBezTo>
                  <a:pt x="2059762" y="672427"/>
                  <a:pt x="2052664" y="682568"/>
                  <a:pt x="2042160" y="685800"/>
                </a:cubicBezTo>
                <a:cubicBezTo>
                  <a:pt x="2012451" y="694941"/>
                  <a:pt x="1950720" y="704088"/>
                  <a:pt x="1950720" y="704088"/>
                </a:cubicBezTo>
                <a:cubicBezTo>
                  <a:pt x="1862277" y="770420"/>
                  <a:pt x="1956529" y="705756"/>
                  <a:pt x="1886712" y="740664"/>
                </a:cubicBezTo>
                <a:cubicBezTo>
                  <a:pt x="1847255" y="760393"/>
                  <a:pt x="1873219" y="758903"/>
                  <a:pt x="1831848" y="768096"/>
                </a:cubicBezTo>
                <a:cubicBezTo>
                  <a:pt x="1813749" y="772118"/>
                  <a:pt x="1795083" y="773218"/>
                  <a:pt x="1776984" y="777240"/>
                </a:cubicBezTo>
                <a:cubicBezTo>
                  <a:pt x="1729749" y="787737"/>
                  <a:pt x="1748365" y="801245"/>
                  <a:pt x="1676400" y="804672"/>
                </a:cubicBezTo>
                <a:lnTo>
                  <a:pt x="1292352" y="822960"/>
                </a:lnTo>
                <a:cubicBezTo>
                  <a:pt x="1280160" y="826008"/>
                  <a:pt x="1268343" y="832104"/>
                  <a:pt x="1255776" y="832104"/>
                </a:cubicBezTo>
                <a:cubicBezTo>
                  <a:pt x="1149052" y="832104"/>
                  <a:pt x="1041873" y="834132"/>
                  <a:pt x="935736" y="822960"/>
                </a:cubicBezTo>
                <a:cubicBezTo>
                  <a:pt x="922875" y="821606"/>
                  <a:pt x="916583" y="805462"/>
                  <a:pt x="908304" y="795528"/>
                </a:cubicBezTo>
                <a:cubicBezTo>
                  <a:pt x="836363" y="709199"/>
                  <a:pt x="935859" y="823144"/>
                  <a:pt x="880872" y="740664"/>
                </a:cubicBezTo>
                <a:cubicBezTo>
                  <a:pt x="873699" y="729904"/>
                  <a:pt x="861719" y="723166"/>
                  <a:pt x="853440" y="713232"/>
                </a:cubicBezTo>
                <a:cubicBezTo>
                  <a:pt x="821624" y="675053"/>
                  <a:pt x="852753" y="691667"/>
                  <a:pt x="807720" y="676656"/>
                </a:cubicBezTo>
                <a:cubicBezTo>
                  <a:pt x="804672" y="667512"/>
                  <a:pt x="804597" y="656750"/>
                  <a:pt x="798576" y="649224"/>
                </a:cubicBezTo>
                <a:cubicBezTo>
                  <a:pt x="781106" y="627386"/>
                  <a:pt x="765799" y="632835"/>
                  <a:pt x="743712" y="621792"/>
                </a:cubicBezTo>
                <a:cubicBezTo>
                  <a:pt x="733882" y="616877"/>
                  <a:pt x="726323" y="607967"/>
                  <a:pt x="716280" y="603504"/>
                </a:cubicBezTo>
                <a:cubicBezTo>
                  <a:pt x="698664" y="595675"/>
                  <a:pt x="677456" y="595909"/>
                  <a:pt x="661416" y="585216"/>
                </a:cubicBezTo>
                <a:cubicBezTo>
                  <a:pt x="652272" y="579120"/>
                  <a:pt x="644730" y="569231"/>
                  <a:pt x="633984" y="566928"/>
                </a:cubicBezTo>
                <a:cubicBezTo>
                  <a:pt x="601065" y="559874"/>
                  <a:pt x="566928" y="560832"/>
                  <a:pt x="533400" y="557784"/>
                </a:cubicBezTo>
                <a:cubicBezTo>
                  <a:pt x="457278" y="538753"/>
                  <a:pt x="532540" y="561926"/>
                  <a:pt x="469392" y="530352"/>
                </a:cubicBezTo>
                <a:cubicBezTo>
                  <a:pt x="460771" y="526041"/>
                  <a:pt x="450386" y="525889"/>
                  <a:pt x="441960" y="521208"/>
                </a:cubicBezTo>
                <a:cubicBezTo>
                  <a:pt x="422747" y="510534"/>
                  <a:pt x="387096" y="484632"/>
                  <a:pt x="387096" y="484632"/>
                </a:cubicBezTo>
                <a:cubicBezTo>
                  <a:pt x="369114" y="457659"/>
                  <a:pt x="367778" y="451770"/>
                  <a:pt x="341376" y="429768"/>
                </a:cubicBezTo>
                <a:cubicBezTo>
                  <a:pt x="302143" y="397074"/>
                  <a:pt x="322941" y="427762"/>
                  <a:pt x="286512" y="384048"/>
                </a:cubicBezTo>
                <a:cubicBezTo>
                  <a:pt x="257790" y="349582"/>
                  <a:pt x="273851" y="340204"/>
                  <a:pt x="213360" y="320040"/>
                </a:cubicBezTo>
                <a:lnTo>
                  <a:pt x="158496" y="301752"/>
                </a:lnTo>
                <a:cubicBezTo>
                  <a:pt x="149352" y="298704"/>
                  <a:pt x="139084" y="297955"/>
                  <a:pt x="131064" y="292608"/>
                </a:cubicBezTo>
                <a:cubicBezTo>
                  <a:pt x="121920" y="286512"/>
                  <a:pt x="112075" y="281355"/>
                  <a:pt x="103632" y="274320"/>
                </a:cubicBezTo>
                <a:cubicBezTo>
                  <a:pt x="33226" y="215648"/>
                  <a:pt x="116876" y="274006"/>
                  <a:pt x="48768" y="228600"/>
                </a:cubicBezTo>
                <a:cubicBezTo>
                  <a:pt x="36576" y="210312"/>
                  <a:pt x="11037" y="195685"/>
                  <a:pt x="12192" y="173736"/>
                </a:cubicBezTo>
                <a:cubicBezTo>
                  <a:pt x="14469" y="130467"/>
                  <a:pt x="8777" y="73573"/>
                  <a:pt x="16919" y="21859"/>
                </a:cubicBezTo>
                <a:lnTo>
                  <a:pt x="22933" y="0"/>
                </a:lnTo>
                <a:lnTo>
                  <a:pt x="0" y="0"/>
                </a:lnTo>
                <a:lnTo>
                  <a:pt x="0" y="2704838"/>
                </a:lnTo>
                <a:lnTo>
                  <a:pt x="4620112" y="2704838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2035B7-8581-DE43-9329-575AE828F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584" y="2598372"/>
            <a:ext cx="6900243" cy="16594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800" b="1"/>
              <a:t>IT FEELS LIKE THE TWIN CITIES it ASSOCIATION</a:t>
            </a:r>
            <a:endParaRPr lang="en-US" sz="4400" i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671AF5-00D7-2A43-9CFE-8A58FD568A61}"/>
              </a:ext>
            </a:extLst>
          </p:cNvPr>
          <p:cNvSpPr txBox="1"/>
          <p:nvPr/>
        </p:nvSpPr>
        <p:spPr>
          <a:xfrm>
            <a:off x="231061" y="1542975"/>
            <a:ext cx="4192173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3548159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DF43132E-D4DF-4A83-9344-A782D0F5D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8DCE1E-3080-FC41-A078-B0C5847A1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1875" y="1212935"/>
            <a:ext cx="6020177" cy="4432130"/>
          </a:xfrm>
        </p:spPr>
        <p:txBody>
          <a:bodyPr anchor="ctr">
            <a:normAutofit/>
          </a:bodyPr>
          <a:lstStyle/>
          <a:p>
            <a:r>
              <a:rPr lang="en-US" sz="6600"/>
              <a:t>Strengthening Minnesota’s High-Tech Identity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429B0F-47C9-B04F-95AD-E7E9839DAF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17260" y="1668780"/>
            <a:ext cx="3813492" cy="3520439"/>
          </a:xfrm>
        </p:spPr>
        <p:txBody>
          <a:bodyPr anchor="ctr">
            <a:normAutofit fontScale="92500" lnSpcReduction="20000"/>
          </a:bodyPr>
          <a:lstStyle/>
          <a:p>
            <a:pPr algn="l"/>
            <a:r>
              <a:rPr lang="en-US"/>
              <a:t>Felix </a:t>
            </a:r>
            <a:r>
              <a:rPr lang="en-US" err="1"/>
              <a:t>quast</a:t>
            </a:r>
            <a:endParaRPr lang="en-US"/>
          </a:p>
          <a:p>
            <a:pPr algn="l"/>
            <a:r>
              <a:rPr lang="en-US"/>
              <a:t>	Starkey Hearing Technologies</a:t>
            </a:r>
          </a:p>
          <a:p>
            <a:pPr algn="l"/>
            <a:r>
              <a:rPr lang="en-US"/>
              <a:t>Charlie wild</a:t>
            </a:r>
          </a:p>
          <a:p>
            <a:pPr lvl="1" algn="l"/>
            <a:r>
              <a:rPr lang="en-US">
                <a:cs typeface="Calibri"/>
              </a:rPr>
              <a:t>WSB</a:t>
            </a:r>
          </a:p>
          <a:p>
            <a:pPr algn="l"/>
            <a:r>
              <a:rPr lang="en-US"/>
              <a:t>Keith </a:t>
            </a:r>
            <a:r>
              <a:rPr lang="en-US" err="1"/>
              <a:t>bennett</a:t>
            </a:r>
            <a:endParaRPr lang="en-US"/>
          </a:p>
          <a:p>
            <a:pPr algn="l"/>
            <a:r>
              <a:rPr lang="en-US"/>
              <a:t>	Comcast</a:t>
            </a:r>
          </a:p>
          <a:p>
            <a:pPr algn="l"/>
            <a:r>
              <a:rPr lang="en-US"/>
              <a:t>Luke </a:t>
            </a:r>
            <a:r>
              <a:rPr lang="en-US" err="1"/>
              <a:t>sipple</a:t>
            </a:r>
            <a:endParaRPr lang="en-US"/>
          </a:p>
          <a:p>
            <a:pPr algn="l"/>
            <a:r>
              <a:rPr lang="en-US"/>
              <a:t>	Self esteem brands</a:t>
            </a:r>
          </a:p>
          <a:p>
            <a:pPr algn="l"/>
            <a:r>
              <a:rPr lang="en-US"/>
              <a:t>Stefan Kristensen</a:t>
            </a:r>
          </a:p>
          <a:p>
            <a:pPr algn="l"/>
            <a:r>
              <a:rPr lang="en-US"/>
              <a:t>	Hargrove &amp; Associates</a:t>
            </a:r>
          </a:p>
        </p:txBody>
      </p:sp>
      <p:cxnSp>
        <p:nvCxnSpPr>
          <p:cNvPr id="15" name="Straight Connector 9">
            <a:extLst>
              <a:ext uri="{FF2B5EF4-FFF2-40B4-BE49-F238E27FC236}">
                <a16:creationId xmlns:a16="http://schemas.microsoft.com/office/drawing/2014/main" id="{6AA24BC1-1577-4586-AD7A-417660E37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668780"/>
            <a:ext cx="0" cy="35204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5829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AF6706C-CF07-43A1-BCC4-CBA5D3382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C946AC-2072-4946-A2B8-39F09D094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748C8C8-F348-4D00-852A-26DD9EBCC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55"/>
          <a:stretch/>
        </p:blipFill>
        <p:spPr>
          <a:xfrm>
            <a:off x="0" y="0"/>
            <a:ext cx="6026763" cy="685621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D670294-E0EE-6D49-A779-A9D6EB37D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97" y="501442"/>
            <a:ext cx="4513792" cy="9847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Our journey</a:t>
            </a:r>
          </a:p>
        </p:txBody>
      </p:sp>
      <p:sp useBgFill="1">
        <p:nvSpPr>
          <p:cNvPr id="20" name="Freeform 5">
            <a:extLst>
              <a:ext uri="{FF2B5EF4-FFF2-40B4-BE49-F238E27FC236}">
                <a16:creationId xmlns:a16="http://schemas.microsoft.com/office/drawing/2014/main" id="{559FD8B5-8CC4-4CFE-BD2A-1216B1F2C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9ECF13F4-3D2A-4F2E-9BBD-3038670D2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9660E16-DCC0-4B6C-8E84-4C2925800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9130F79-611E-4458-B53E-36A257217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EA78691-46E9-469A-921B-9D16933E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A4AA196-3090-4283-ADF0-893F81085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FD33794-9D71-4B08-AE11-8B589EFBA2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8AFBF0E-867E-4181-93DF-9A13F334B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EA8258-0459-4037-BABC-B1A0A5D70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8BB355F-363A-4046-90AF-3DDB7AA184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9334308-B9EC-41CF-8B6C-23FB134BA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0781133-0656-4918-BE6A-703C148ED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B4F93AD-8044-447B-8CAC-8A0697160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AA78689-5B7A-4420-A3DC-0EA081583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09CC934-4D78-4334-8B7F-4D0C13D6C9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68DA411-6F43-42CF-8A08-B2871E3822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417563A-04A5-4952-AA6D-E503558C5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A41B232-E630-4AC7-9A97-763529D70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EABA1A2-F7BA-4FB5-AD0A-A4DBBCF6F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EA99E51-908F-4D65-AC2B-A8E75A1FE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F2D126B-7D1C-4D2C-97D5-2D8C686B78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4B20164-1C4E-4FA3-A2E5-389E74077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54E7AD9-228F-47CD-A598-CB579B489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7D2B81A-6082-4668-8AA7-F2757C8EC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469BD5F-3BFE-4BA0-A24F-7F80A73B8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24D532A-F49F-4BB9-AAA6-8B2B89CB6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B2224AE-40A4-483D-991E-9490A01B76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D3DE117-F3FA-4657-B4A7-40DE41238F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85EA1EB-1126-463C-AD87-4FB126C6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0336723-7646-4B25-9EE9-519CC8334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52B6D8B-5579-4262-9376-B702382B0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07893BD-D1AE-48C1-91A9-D47879376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C6FEEA5-8E66-4C31-92AD-01305FF48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3E18335-591C-4354-9390-DD371BB3F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51098D0-C2B4-4D61-92D5-C81DDBDA22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EACD9C3-3E01-47CF-BC68-BDAE22E30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0A5C950-6480-44E0-9D50-F193147D5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68F1BDE-24EB-4308-AB69-F353C8598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83E12EF-845B-41E6-BA82-F6CD46C0F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646EE72-4D70-46B4-B655-74722AAC2A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2BB073B-89FD-4B47-814B-A8EE7A1EE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EE25488-63A9-43E5-A03F-2E628C3B2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BE7FDEE-BD70-4D8F-B5CE-4D03F1D00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039673A-8522-4BFC-B8B2-7F2FEAED4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7AB08C4-AF01-4D1D-90EA-A4113CFF9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C8E7B06-FF45-4365-9DF4-E8E315A5B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8F00765-F5EC-427C-A7A1-CDFA0406F2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2FE1EF8A-C81D-4879-9142-3697CA0BCB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80C0B62-6F07-4DD2-B308-F3C29F294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9C7C8CB-2D13-4138-B3C1-B78EC19B59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EB1BC7E-04BC-423C-843D-7C149C25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A8BA62C3-B17C-4AD0-B585-1C42ED7456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B6F8BD1-22F9-4EE2-93C7-F859F3B99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173F2AA-33AE-4A43-AFA9-50C60D6F6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6339DB1-5BB0-42C5-B12D-7555AD403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413BF1A-CE02-41EB-8977-EBE39AE0D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7899680C-3DC7-4B71-8D34-7EE8306FE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13B57EA5-419A-4EE0-BB93-356B12F6D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7A79B15-73B1-417F-A985-25FBC893F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566DE9DC-92E2-44D8-B7D0-D1295DD8F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9A1F3CD-685D-4541-8715-91E39B1E23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63E90F9-BD80-4805-A68E-CA56D5249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1014402D-979B-4D18-9E85-4D8F6C986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A04AE49-4B0B-4908-B1DB-480F568D28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3293E6AC-4EF0-4B88-AC7E-BCB112010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344B49D-AFCD-4426-AC08-F3128282C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3B776AB-0884-47E4-AC8D-69A19A610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1EC5397-87DB-4803-855B-44DFE9BBB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8EF0075-59DA-4C16-BF01-C65EE2DDD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ABF3642-CC62-4EA5-8A59-1AFF97A56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F7715913-AE6D-4FFC-A6EC-E7EE027D2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6B78CB6-17D0-445E-A523-FD18D3BE29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83E7655-41DA-4DFA-9DEC-FD37064F0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E953697-F897-4DE0-B735-80C721129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C7CED19-0566-4D81-A59A-5A3561F1B7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E247A59-B18F-4331-BC8D-07C3DA5E8E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21C3132-6A07-4EB5-A00C-2176067CB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067D677-3FA9-4187-B1CA-F6298A917C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82E9FC80-B3E8-47CE-862C-9F6E9E598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2D383F3C-A57C-472A-9E05-CCD8A4F8E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E534D376-6ABA-4DF9-BBEA-EB5A88180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Graphic 10" descr="Hike">
            <a:extLst>
              <a:ext uri="{FF2B5EF4-FFF2-40B4-BE49-F238E27FC236}">
                <a16:creationId xmlns:a16="http://schemas.microsoft.com/office/drawing/2014/main" id="{7414E19A-5089-41C8-97AB-9F3C93323B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55001" y="2191639"/>
            <a:ext cx="3686910" cy="36869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D24D2D-3391-4D0A-955D-F8D3C46AEC0A}"/>
              </a:ext>
            </a:extLst>
          </p:cNvPr>
          <p:cNvSpPr txBox="1"/>
          <p:nvPr/>
        </p:nvSpPr>
        <p:spPr>
          <a:xfrm>
            <a:off x="1131699" y="2313996"/>
            <a:ext cx="30945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1"/>
                </a:solidFill>
              </a:rPr>
              <a:t>Memberships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1"/>
                </a:solidFill>
              </a:rPr>
              <a:t>Poll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1"/>
                </a:solidFill>
              </a:rPr>
              <a:t>MHTA’s Identity</a:t>
            </a:r>
            <a:endParaRPr 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619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AF6706C-CF07-43A1-BCC4-CBA5D3382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C946AC-2072-4946-A2B8-39F09D094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748C8C8-F348-4D00-852A-26DD9EBCC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55"/>
          <a:stretch/>
        </p:blipFill>
        <p:spPr>
          <a:xfrm>
            <a:off x="0" y="0"/>
            <a:ext cx="6026763" cy="685621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D670294-E0EE-6D49-A779-A9D6EB37D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34" y="502960"/>
            <a:ext cx="6347166" cy="93783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Memberships</a:t>
            </a:r>
          </a:p>
        </p:txBody>
      </p:sp>
      <p:sp useBgFill="1">
        <p:nvSpPr>
          <p:cNvPr id="20" name="Freeform 5">
            <a:extLst>
              <a:ext uri="{FF2B5EF4-FFF2-40B4-BE49-F238E27FC236}">
                <a16:creationId xmlns:a16="http://schemas.microsoft.com/office/drawing/2014/main" id="{559FD8B5-8CC4-4CFE-BD2A-1216B1F2C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9ECF13F4-3D2A-4F2E-9BBD-3038670D2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9660E16-DCC0-4B6C-8E84-4C2925800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9130F79-611E-4458-B53E-36A257217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EA78691-46E9-469A-921B-9D16933E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A4AA196-3090-4283-ADF0-893F81085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FD33794-9D71-4B08-AE11-8B589EFBA2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8AFBF0E-867E-4181-93DF-9A13F334B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EA8258-0459-4037-BABC-B1A0A5D70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8BB355F-363A-4046-90AF-3DDB7AA184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9334308-B9EC-41CF-8B6C-23FB134BA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0781133-0656-4918-BE6A-703C148ED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B4F93AD-8044-447B-8CAC-8A0697160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AA78689-5B7A-4420-A3DC-0EA081583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09CC934-4D78-4334-8B7F-4D0C13D6C9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68DA411-6F43-42CF-8A08-B2871E3822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417563A-04A5-4952-AA6D-E503558C5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A41B232-E630-4AC7-9A97-763529D70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EABA1A2-F7BA-4FB5-AD0A-A4DBBCF6F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EA99E51-908F-4D65-AC2B-A8E75A1FE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F2D126B-7D1C-4D2C-97D5-2D8C686B78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4B20164-1C4E-4FA3-A2E5-389E74077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54E7AD9-228F-47CD-A598-CB579B489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7D2B81A-6082-4668-8AA7-F2757C8EC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469BD5F-3BFE-4BA0-A24F-7F80A73B8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24D532A-F49F-4BB9-AAA6-8B2B89CB6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B2224AE-40A4-483D-991E-9490A01B76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D3DE117-F3FA-4657-B4A7-40DE41238F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85EA1EB-1126-463C-AD87-4FB126C6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0336723-7646-4B25-9EE9-519CC8334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52B6D8B-5579-4262-9376-B702382B0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07893BD-D1AE-48C1-91A9-D47879376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C6FEEA5-8E66-4C31-92AD-01305FF48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3E18335-591C-4354-9390-DD371BB3F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51098D0-C2B4-4D61-92D5-C81DDBDA22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EACD9C3-3E01-47CF-BC68-BDAE22E30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0A5C950-6480-44E0-9D50-F193147D5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68F1BDE-24EB-4308-AB69-F353C8598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83E12EF-845B-41E6-BA82-F6CD46C0F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646EE72-4D70-46B4-B655-74722AAC2A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2BB073B-89FD-4B47-814B-A8EE7A1EE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EE25488-63A9-43E5-A03F-2E628C3B2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BE7FDEE-BD70-4D8F-B5CE-4D03F1D00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039673A-8522-4BFC-B8B2-7F2FEAED4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7AB08C4-AF01-4D1D-90EA-A4113CFF9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C8E7B06-FF45-4365-9DF4-E8E315A5B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8F00765-F5EC-427C-A7A1-CDFA0406F2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2FE1EF8A-C81D-4879-9142-3697CA0BCB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80C0B62-6F07-4DD2-B308-F3C29F294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9C7C8CB-2D13-4138-B3C1-B78EC19B59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EB1BC7E-04BC-423C-843D-7C149C25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A8BA62C3-B17C-4AD0-B585-1C42ED7456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B6F8BD1-22F9-4EE2-93C7-F859F3B99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173F2AA-33AE-4A43-AFA9-50C60D6F6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6339DB1-5BB0-42C5-B12D-7555AD403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413BF1A-CE02-41EB-8977-EBE39AE0D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7899680C-3DC7-4B71-8D34-7EE8306FE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13B57EA5-419A-4EE0-BB93-356B12F6D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7A79B15-73B1-417F-A985-25FBC893F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566DE9DC-92E2-44D8-B7D0-D1295DD8F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9A1F3CD-685D-4541-8715-91E39B1E23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63E90F9-BD80-4805-A68E-CA56D5249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1014402D-979B-4D18-9E85-4D8F6C986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A04AE49-4B0B-4908-B1DB-480F568D28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3293E6AC-4EF0-4B88-AC7E-BCB112010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344B49D-AFCD-4426-AC08-F3128282C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3B776AB-0884-47E4-AC8D-69A19A610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1EC5397-87DB-4803-855B-44DFE9BBB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8EF0075-59DA-4C16-BF01-C65EE2DDD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ABF3642-CC62-4EA5-8A59-1AFF97A56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F7715913-AE6D-4FFC-A6EC-E7EE027D2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6B78CB6-17D0-445E-A523-FD18D3BE29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83E7655-41DA-4DFA-9DEC-FD37064F0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E953697-F897-4DE0-B735-80C721129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C7CED19-0566-4D81-A59A-5A3561F1B7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E247A59-B18F-4331-BC8D-07C3DA5E8E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21C3132-6A07-4EB5-A00C-2176067CB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067D677-3FA9-4187-B1CA-F6298A917C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82E9FC80-B3E8-47CE-862C-9F6E9E598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2D383F3C-A57C-472A-9E05-CCD8A4F8E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E534D376-6ABA-4DF9-BBEA-EB5A88180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Graphic 10" descr="Piggy Bank">
            <a:extLst>
              <a:ext uri="{FF2B5EF4-FFF2-40B4-BE49-F238E27FC236}">
                <a16:creationId xmlns:a16="http://schemas.microsoft.com/office/drawing/2014/main" id="{5533525B-A3BA-4FC8-9FD7-3329521467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55001" y="2191639"/>
            <a:ext cx="3686910" cy="36869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E489C5-D2F2-4781-BA8B-489F3E6B874E}"/>
              </a:ext>
            </a:extLst>
          </p:cNvPr>
          <p:cNvSpPr/>
          <p:nvPr/>
        </p:nvSpPr>
        <p:spPr>
          <a:xfrm>
            <a:off x="95750" y="2315312"/>
            <a:ext cx="5298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21 multi-year companies did not renew in 2019</a:t>
            </a:r>
          </a:p>
          <a:p>
            <a:endParaRPr lang="en-US" sz="24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Six of these were around for nine years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B4CB4F-7F72-4D49-8B7B-AF901118EF82}"/>
              </a:ext>
            </a:extLst>
          </p:cNvPr>
          <p:cNvSpPr/>
          <p:nvPr/>
        </p:nvSpPr>
        <p:spPr>
          <a:xfrm>
            <a:off x="7925167" y="1105729"/>
            <a:ext cx="2521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Gubrud Consulting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67845F-0C38-4B08-A819-D1B10D138D38}"/>
              </a:ext>
            </a:extLst>
          </p:cNvPr>
          <p:cNvSpPr/>
          <p:nvPr/>
        </p:nvSpPr>
        <p:spPr>
          <a:xfrm>
            <a:off x="6487029" y="2151563"/>
            <a:ext cx="2962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err="1"/>
              <a:t>Aeritae</a:t>
            </a:r>
            <a:r>
              <a:rPr lang="en-US" sz="2000"/>
              <a:t> Consulting Group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FE9681-0F59-4DC2-8484-73EC59586DA7}"/>
              </a:ext>
            </a:extLst>
          </p:cNvPr>
          <p:cNvSpPr/>
          <p:nvPr/>
        </p:nvSpPr>
        <p:spPr>
          <a:xfrm>
            <a:off x="10375579" y="2151563"/>
            <a:ext cx="15154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Allianz Life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1CA517-4600-43AF-BACE-B50FB057EF61}"/>
              </a:ext>
            </a:extLst>
          </p:cNvPr>
          <p:cNvSpPr/>
          <p:nvPr/>
        </p:nvSpPr>
        <p:spPr>
          <a:xfrm>
            <a:off x="5951607" y="4670408"/>
            <a:ext cx="23648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SWAT</a:t>
            </a:r>
            <a:r>
              <a:rPr lang="en-US"/>
              <a:t> </a:t>
            </a:r>
            <a:r>
              <a:rPr lang="en-US" sz="2400"/>
              <a:t>Solutions</a:t>
            </a:r>
            <a:r>
              <a:rPr lang="en-US"/>
              <a:t> Inc.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008309-8869-46D5-93C0-512F7D1C8B8E}"/>
              </a:ext>
            </a:extLst>
          </p:cNvPr>
          <p:cNvSpPr/>
          <p:nvPr/>
        </p:nvSpPr>
        <p:spPr>
          <a:xfrm>
            <a:off x="10066570" y="4772306"/>
            <a:ext cx="21251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Split</a:t>
            </a:r>
            <a:r>
              <a:rPr lang="en-US"/>
              <a:t> </a:t>
            </a:r>
            <a:r>
              <a:rPr lang="en-US" sz="2400"/>
              <a:t>Rock</a:t>
            </a:r>
            <a:r>
              <a:rPr lang="en-US"/>
              <a:t> Partners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02883A-82DE-40FB-A9AF-394883B4019F}"/>
              </a:ext>
            </a:extLst>
          </p:cNvPr>
          <p:cNvSpPr/>
          <p:nvPr/>
        </p:nvSpPr>
        <p:spPr>
          <a:xfrm>
            <a:off x="8215537" y="5971068"/>
            <a:ext cx="19871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RBA </a:t>
            </a:r>
            <a:r>
              <a:rPr lang="en-US" sz="2400"/>
              <a:t>Consulting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32947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3C703C-C6C9-4ACB-AE8B-FA04C107A471}"/>
              </a:ext>
            </a:extLst>
          </p:cNvPr>
          <p:cNvSpPr txBox="1"/>
          <p:nvPr/>
        </p:nvSpPr>
        <p:spPr>
          <a:xfrm>
            <a:off x="1045027" y="403761"/>
            <a:ext cx="9360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MHTA Technology Focus too Narrow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809B09-D6C6-674C-A61F-348034308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92" y="1898224"/>
            <a:ext cx="11471615" cy="40284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A2D403-0AC3-46D3-9F9E-C34041D3FE30}"/>
              </a:ext>
            </a:extLst>
          </p:cNvPr>
          <p:cNvSpPr/>
          <p:nvPr/>
        </p:nvSpPr>
        <p:spPr>
          <a:xfrm>
            <a:off x="6262577" y="1775637"/>
            <a:ext cx="1892595" cy="531628"/>
          </a:xfrm>
          <a:prstGeom prst="rect">
            <a:avLst/>
          </a:prstGeom>
          <a:noFill/>
          <a:ln w="79375" cmpd="sng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152400">
                <a:solidFill>
                  <a:srgbClr val="FF0000"/>
                </a:solidFill>
              </a:ln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BC3AA7-81FB-4B1D-B95A-25787EDF18FA}"/>
              </a:ext>
            </a:extLst>
          </p:cNvPr>
          <p:cNvSpPr/>
          <p:nvPr/>
        </p:nvSpPr>
        <p:spPr>
          <a:xfrm>
            <a:off x="452601" y="1827828"/>
            <a:ext cx="3192473" cy="1491569"/>
          </a:xfrm>
          <a:prstGeom prst="rect">
            <a:avLst/>
          </a:prstGeom>
          <a:noFill/>
          <a:ln w="79375" cmpd="sng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152400">
                <a:solidFill>
                  <a:srgbClr val="FF0000"/>
                </a:solidFill>
              </a:ln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9B5767F-BE13-47DE-8B26-3038989B4911}"/>
              </a:ext>
            </a:extLst>
          </p:cNvPr>
          <p:cNvSpPr/>
          <p:nvPr/>
        </p:nvSpPr>
        <p:spPr>
          <a:xfrm>
            <a:off x="4534422" y="2480153"/>
            <a:ext cx="1089764" cy="1878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AF64597-FD15-4675-B57A-F6AA62E93065}"/>
              </a:ext>
            </a:extLst>
          </p:cNvPr>
          <p:cNvSpPr/>
          <p:nvPr/>
        </p:nvSpPr>
        <p:spPr>
          <a:xfrm>
            <a:off x="4549036" y="2983281"/>
            <a:ext cx="1089764" cy="1878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03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6C6E84-E357-4992-A149-1D92012FE9D6}"/>
              </a:ext>
            </a:extLst>
          </p:cNvPr>
          <p:cNvSpPr txBox="1"/>
          <p:nvPr/>
        </p:nvSpPr>
        <p:spPr>
          <a:xfrm>
            <a:off x="972241" y="370533"/>
            <a:ext cx="10702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ACE Membership Value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C7D96C-5779-2A42-B749-0AA79ED7A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91" y="1970617"/>
            <a:ext cx="11471018" cy="39560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1A75F37-F75C-49A5-9184-2ECC45B28C0B}"/>
              </a:ext>
            </a:extLst>
          </p:cNvPr>
          <p:cNvSpPr/>
          <p:nvPr/>
        </p:nvSpPr>
        <p:spPr>
          <a:xfrm>
            <a:off x="626300" y="2304789"/>
            <a:ext cx="2693097" cy="1124211"/>
          </a:xfrm>
          <a:prstGeom prst="rect">
            <a:avLst/>
          </a:prstGeom>
          <a:noFill/>
          <a:ln w="79375" cmpd="sng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152400">
                <a:solidFill>
                  <a:srgbClr val="FF0000"/>
                </a:solidFill>
              </a:ln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2D610B-3922-4CB4-9048-D2BF613B6CFA}"/>
              </a:ext>
            </a:extLst>
          </p:cNvPr>
          <p:cNvSpPr/>
          <p:nvPr/>
        </p:nvSpPr>
        <p:spPr>
          <a:xfrm>
            <a:off x="5651314" y="2319403"/>
            <a:ext cx="4908127" cy="586635"/>
          </a:xfrm>
          <a:prstGeom prst="rect">
            <a:avLst/>
          </a:prstGeom>
          <a:noFill/>
          <a:ln w="79375" cmpd="sng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152400"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27916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AF6706C-CF07-43A1-BCC4-CBA5D3382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9C946AC-2072-4946-A2B8-39F09D094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748C8C8-F348-4D00-852A-26DD9EBCC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55"/>
          <a:stretch/>
        </p:blipFill>
        <p:spPr>
          <a:xfrm>
            <a:off x="0" y="0"/>
            <a:ext cx="6026763" cy="68562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C997A6-7DB3-4446-8EEA-6F3E079391E8}"/>
              </a:ext>
            </a:extLst>
          </p:cNvPr>
          <p:cNvSpPr/>
          <p:nvPr/>
        </p:nvSpPr>
        <p:spPr>
          <a:xfrm>
            <a:off x="486876" y="2032000"/>
            <a:ext cx="4513792" cy="2819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4400" cap="all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MHTA continued relevance is low post ACE Program</a:t>
            </a:r>
          </a:p>
        </p:txBody>
      </p:sp>
      <p:sp useBgFill="1">
        <p:nvSpPr>
          <p:cNvPr id="19" name="Freeform 5">
            <a:extLst>
              <a:ext uri="{FF2B5EF4-FFF2-40B4-BE49-F238E27FC236}">
                <a16:creationId xmlns:a16="http://schemas.microsoft.com/office/drawing/2014/main" id="{559FD8B5-8CC4-4CFE-BD2A-1216B1F2C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9ECF13F4-3D2A-4F2E-9BBD-3038670D2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660E16-DCC0-4B6C-8E84-4C2925800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9130F79-611E-4458-B53E-36A257217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EA78691-46E9-469A-921B-9D16933E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A4AA196-3090-4283-ADF0-893F81085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FD33794-9D71-4B08-AE11-8B589EFBA2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8AFBF0E-867E-4181-93DF-9A13F334B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7EA8258-0459-4037-BABC-B1A0A5D70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8BB355F-363A-4046-90AF-3DDB7AA184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9334308-B9EC-41CF-8B6C-23FB134BA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0781133-0656-4918-BE6A-703C148ED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B4F93AD-8044-447B-8CAC-8A0697160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AA78689-5B7A-4420-A3DC-0EA081583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09CC934-4D78-4334-8B7F-4D0C13D6C9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68DA411-6F43-42CF-8A08-B2871E3822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417563A-04A5-4952-AA6D-E503558C5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A41B232-E630-4AC7-9A97-763529D70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EABA1A2-F7BA-4FB5-AD0A-A4DBBCF6F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EA99E51-908F-4D65-AC2B-A8E75A1FE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F2D126B-7D1C-4D2C-97D5-2D8C686B78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4B20164-1C4E-4FA3-A2E5-389E74077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54E7AD9-228F-47CD-A598-CB579B489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7D2B81A-6082-4668-8AA7-F2757C8EC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469BD5F-3BFE-4BA0-A24F-7F80A73B8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24D532A-F49F-4BB9-AAA6-8B2B89CB6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B2224AE-40A4-483D-991E-9490A01B76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D3DE117-F3FA-4657-B4A7-40DE41238F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85EA1EB-1126-463C-AD87-4FB126C6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0336723-7646-4B25-9EE9-519CC8334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52B6D8B-5579-4262-9376-B702382B0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07893BD-D1AE-48C1-91A9-D47879376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C6FEEA5-8E66-4C31-92AD-01305FF48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3E18335-591C-4354-9390-DD371BB3F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51098D0-C2B4-4D61-92D5-C81DDBDA22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EACD9C3-3E01-47CF-BC68-BDAE22E30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0A5C950-6480-44E0-9D50-F193147D5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68F1BDE-24EB-4308-AB69-F353C8598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83E12EF-845B-41E6-BA82-F6CD46C0F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646EE72-4D70-46B4-B655-74722AAC2A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2BB073B-89FD-4B47-814B-A8EE7A1EE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EE25488-63A9-43E5-A03F-2E628C3B2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BE7FDEE-BD70-4D8F-B5CE-4D03F1D00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039673A-8522-4BFC-B8B2-7F2FEAED4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7AB08C4-AF01-4D1D-90EA-A4113CFF9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C8E7B06-FF45-4365-9DF4-E8E315A5B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8F00765-F5EC-427C-A7A1-CDFA0406F2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FE1EF8A-C81D-4879-9142-3697CA0BCB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80C0B62-6F07-4DD2-B308-F3C29F294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E9C7C8CB-2D13-4138-B3C1-B78EC19B59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EB1BC7E-04BC-423C-843D-7C149C25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8BA62C3-B17C-4AD0-B585-1C42ED7456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B6F8BD1-22F9-4EE2-93C7-F859F3B99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173F2AA-33AE-4A43-AFA9-50C60D6F6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6339DB1-5BB0-42C5-B12D-7555AD403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413BF1A-CE02-41EB-8977-EBE39AE0D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899680C-3DC7-4B71-8D34-7EE8306FE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3B57EA5-419A-4EE0-BB93-356B12F6D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7A79B15-73B1-417F-A985-25FBC893F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66DE9DC-92E2-44D8-B7D0-D1295DD8F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9A1F3CD-685D-4541-8715-91E39B1E23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C63E90F9-BD80-4805-A68E-CA56D5249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014402D-979B-4D18-9E85-4D8F6C986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A04AE49-4B0B-4908-B1DB-480F568D28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293E6AC-4EF0-4B88-AC7E-BCB112010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344B49D-AFCD-4426-AC08-F3128282C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83B776AB-0884-47E4-AC8D-69A19A610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1EC5397-87DB-4803-855B-44DFE9BBB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18EF0075-59DA-4C16-BF01-C65EE2DDD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9ABF3642-CC62-4EA5-8A59-1AFF97A56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F7715913-AE6D-4FFC-A6EC-E7EE027D2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46B78CB6-17D0-445E-A523-FD18D3BE29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83E7655-41DA-4DFA-9DEC-FD37064F0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5E953697-F897-4DE0-B735-80C721129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7C7CED19-0566-4D81-A59A-5A3561F1B7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CE247A59-B18F-4331-BC8D-07C3DA5E8E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F21C3132-6A07-4EB5-A00C-2176067CB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067D677-3FA9-4187-B1CA-F6298A917C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82E9FC80-B3E8-47CE-862C-9F6E9E598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2D383F3C-A57C-472A-9E05-CCD8A4F8E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E534D376-6ABA-4DF9-BBEA-EB5A88180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070A6A9-A9C8-4C1A-A83F-95889FCFAA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9034048"/>
              </p:ext>
            </p:extLst>
          </p:nvPr>
        </p:nvGraphicFramePr>
        <p:xfrm>
          <a:off x="6649145" y="1127919"/>
          <a:ext cx="5004064" cy="5618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72486DF4-6C32-4BE6-A0B3-772B777372E6}"/>
              </a:ext>
            </a:extLst>
          </p:cNvPr>
          <p:cNvSpPr/>
          <p:nvPr/>
        </p:nvSpPr>
        <p:spPr>
          <a:xfrm>
            <a:off x="9244201" y="3604729"/>
            <a:ext cx="16926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Not Relevant</a:t>
            </a:r>
          </a:p>
        </p:txBody>
      </p:sp>
    </p:spTree>
    <p:extLst>
      <p:ext uri="{BB962C8B-B14F-4D97-AF65-F5344CB8AC3E}">
        <p14:creationId xmlns:p14="http://schemas.microsoft.com/office/powerpoint/2010/main" val="4018421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23F20-4FF5-7C4A-9E44-998E974F1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458" y="445966"/>
            <a:ext cx="6256161" cy="1612490"/>
          </a:xfrm>
        </p:spPr>
        <p:txBody>
          <a:bodyPr>
            <a:normAutofit/>
          </a:bodyPr>
          <a:lstStyle/>
          <a:p>
            <a:r>
              <a:rPr lang="en-US"/>
              <a:t>Identity:</a:t>
            </a:r>
            <a:br>
              <a:rPr lang="en-US"/>
            </a:br>
            <a:r>
              <a:rPr lang="en-US"/>
              <a:t>live up to the name - MHTA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9D6967-FAB4-4111-9E41-7FA651A2BB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18" r="26451" b="-2"/>
          <a:stretch/>
        </p:blipFill>
        <p:spPr>
          <a:xfrm>
            <a:off x="20" y="975"/>
            <a:ext cx="4635988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8965E-2B68-FE40-AEB1-1131400ED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458" y="2439802"/>
            <a:ext cx="6593075" cy="3972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/>
              <a:t>The MTHA should do the following:</a:t>
            </a:r>
          </a:p>
          <a:p>
            <a:r>
              <a:rPr lang="en-US" sz="2400"/>
              <a:t>Embrace a broader definition of technology</a:t>
            </a:r>
          </a:p>
          <a:p>
            <a:pPr lvl="1"/>
            <a:r>
              <a:rPr lang="en-US" sz="2200" err="1"/>
              <a:t>AgTech</a:t>
            </a:r>
            <a:r>
              <a:rPr lang="en-US" sz="2200"/>
              <a:t>, FinTech ?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/>
              <a:t>Clarify the MHTA’s identity and sub-organizations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400"/>
              <a:t>Emphasize that </a:t>
            </a:r>
            <a:r>
              <a:rPr lang="en-US" sz="2400" err="1"/>
              <a:t>SciTechsperience</a:t>
            </a:r>
            <a:r>
              <a:rPr lang="en-US" sz="2400"/>
              <a:t> and SBIR are part of the MHTA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400"/>
              <a:t>Consistency across websites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577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AF6F80C2213B47938554B1E248B7F5" ma:contentTypeVersion="9" ma:contentTypeDescription="Create a new document." ma:contentTypeScope="" ma:versionID="5255e2f1a4cd4eeccfb992e5494699aa">
  <xsd:schema xmlns:xsd="http://www.w3.org/2001/XMLSchema" xmlns:xs="http://www.w3.org/2001/XMLSchema" xmlns:p="http://schemas.microsoft.com/office/2006/metadata/properties" xmlns:ns2="c4dfa143-9a4a-4579-9c70-08c3f61d6932" targetNamespace="http://schemas.microsoft.com/office/2006/metadata/properties" ma:root="true" ma:fieldsID="2d36ca891dfd1a9491cebe95a254f943" ns2:_="">
    <xsd:import namespace="c4dfa143-9a4a-4579-9c70-08c3f61d69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dfa143-9a4a-4579-9c70-08c3f61d69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1ED10BB-540F-490D-BF08-AA8B9A5348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C1DE09-23F8-4F75-A42A-C3A3DBD0B1FC}">
  <ds:schemaRefs>
    <ds:schemaRef ds:uri="c4dfa143-9a4a-4579-9c70-08c3f61d693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4EE1BA5-5BDF-44E0-9DC4-469AB26550D2}">
  <ds:schemaRefs>
    <ds:schemaRef ds:uri="c4dfa143-9a4a-4579-9c70-08c3f61d693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14</Slides>
  <Notes>14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Celestial</vt:lpstr>
      <vt:lpstr>the MINNESOTA high tech association  ARE WE LIVING UP TO The name?</vt:lpstr>
      <vt:lpstr>IT FEELS LIKE THE TWIN CITIES it ASSOCIATION</vt:lpstr>
      <vt:lpstr>Strengthening Minnesota’s High-Tech Identity</vt:lpstr>
      <vt:lpstr>Our journey</vt:lpstr>
      <vt:lpstr>Memberships</vt:lpstr>
      <vt:lpstr>PowerPoint Presentation</vt:lpstr>
      <vt:lpstr>PowerPoint Presentation</vt:lpstr>
      <vt:lpstr>PowerPoint Presentation</vt:lpstr>
      <vt:lpstr>Identity: live up to the name - MHTA</vt:lpstr>
      <vt:lpstr>build community and expansion</vt:lpstr>
      <vt:lpstr>PowerPoint Presentation</vt:lpstr>
      <vt:lpstr>This is a time to be bold, not a time to be Minnesota Nice.</vt:lpstr>
      <vt:lpstr>Now we can call ourselves the Minnesota high tech association</vt:lpstr>
      <vt:lpstr>What’s next? That is up to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MINNESOTA high tech association  ARE WE LIVING UP TO The name?</dc:title>
  <dc:creator>Stefan Kristensen</dc:creator>
  <cp:revision>1</cp:revision>
  <dcterms:created xsi:type="dcterms:W3CDTF">2019-10-04T21:50:34Z</dcterms:created>
  <dcterms:modified xsi:type="dcterms:W3CDTF">2019-10-04T22:11:18Z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0x01010039AF6F80C2213B47938554B1E248B7F5</vt:lpwstr>
  </property>
</Properties>
</file>