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6"/>
  </p:notesMasterIdLst>
  <p:sldIdLst>
    <p:sldId id="256" r:id="rId5"/>
    <p:sldId id="257" r:id="rId6"/>
    <p:sldId id="267" r:id="rId7"/>
    <p:sldId id="266" r:id="rId8"/>
    <p:sldId id="259" r:id="rId9"/>
    <p:sldId id="260" r:id="rId10"/>
    <p:sldId id="261" r:id="rId11"/>
    <p:sldId id="262" r:id="rId12"/>
    <p:sldId id="263" r:id="rId13"/>
    <p:sldId id="264" r:id="rId14"/>
    <p:sldId id="265" r:id="rId15"/>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84">
          <p15:clr>
            <a:srgbClr val="A4A3A4"/>
          </p15:clr>
        </p15:guide>
        <p15:guide id="2" orient="horz" pos="936">
          <p15:clr>
            <a:srgbClr val="A4A3A4"/>
          </p15:clr>
        </p15:guide>
        <p15:guide id="3" pos="3840">
          <p15:clr>
            <a:srgbClr val="A4A3A4"/>
          </p15:clr>
        </p15:guide>
        <p15:guide id="4" orient="horz" pos="624">
          <p15:clr>
            <a:srgbClr val="A4A3A4"/>
          </p15:clr>
        </p15:guide>
        <p15:guide id="5" orient="horz" pos="412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4" roundtripDataSignature="AMtx7mgNRz+f3mFaoVmgjCmrYQ4vNUU6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93890"/>
    <a:srgbClr val="CE2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23" autoAdjust="0"/>
    <p:restoredTop sz="77496"/>
  </p:normalViewPr>
  <p:slideViewPr>
    <p:cSldViewPr snapToGrid="0">
      <p:cViewPr varScale="1">
        <p:scale>
          <a:sx n="88" d="100"/>
          <a:sy n="88" d="100"/>
        </p:scale>
        <p:origin x="672" y="90"/>
      </p:cViewPr>
      <p:guideLst>
        <p:guide orient="horz" pos="384"/>
        <p:guide orient="horz" pos="936"/>
        <p:guide pos="3840"/>
        <p:guide orient="horz" pos="624"/>
        <p:guide orient="horz" pos="4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Tell the story: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Imagine that you want to apply to a specific company and upon going to their website, this is what you see.  If you are blind, this may actually be your experience.  If the company’s website has not enabled accessibility software, it would be hard for your to proceed.  You could get the help of a sighted person to help you apply, but while you can apply to this company, you are having second thoughts.  I may be qualified for this position, but if applying is this difficult, what would my experience on the job look like, would it be as equally unfriendly?  I may look for other companies that are more open and friendly to those who are differently abled.  I will be talking about this experience to my circle of friends and family and this may impact the reputation this company has in the eyes of those around me.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If you ask any company in the United States if they are an equal opportunity employer, they would emphatically say yes, but the measures that they are using do not include people with disabilities.</a:t>
            </a:r>
            <a:endParaRPr/>
          </a:p>
          <a:p>
            <a:pPr marL="0" lvl="0" indent="0" algn="l" rtl="0">
              <a:lnSpc>
                <a:spcPct val="100000"/>
              </a:lnSpc>
              <a:spcBef>
                <a:spcPts val="0"/>
              </a:spcBef>
              <a:spcAft>
                <a:spcPts val="0"/>
              </a:spcAft>
              <a:buSzPts val="1400"/>
              <a:buNone/>
            </a:pPr>
            <a:r>
              <a:rPr lang="en-US"/>
              <a:t>A company’s website if very similar to the front door of their brick and mortar building - if it is not friendly to people of any particular segment, it will leave a lasting impression on not only the people that belong to that segment, but also the family and friends of that person.  Companies are not knowingly discriminating, but they do not know better.  We’d like to shine the light on this discrimination so that all companies are more aware and we provide environments that are welcoming to all.  Bring awareness so that companies can know better and thus do better.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9:notes"/>
          <p:cNvSpPr txBox="1">
            <a:spLocks noGrp="1"/>
          </p:cNvSpPr>
          <p:nvPr>
            <p:ph type="body" idx="1"/>
          </p:nvPr>
        </p:nvSpPr>
        <p:spPr>
          <a:xfrm>
            <a:off x="666909" y="4777195"/>
            <a:ext cx="5335270" cy="39086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Within the ADA and within the WCAG2.0 AA success criteria. </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3:notes"/>
          <p:cNvSpPr txBox="1">
            <a:spLocks noGrp="1"/>
          </p:cNvSpPr>
          <p:nvPr>
            <p:ph type="body" idx="1"/>
          </p:nvPr>
        </p:nvSpPr>
        <p:spPr>
          <a:xfrm>
            <a:off x="666909" y="4777195"/>
            <a:ext cx="5335270" cy="39086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Remote possibility for job employment</a:t>
            </a:r>
            <a:endParaRPr/>
          </a:p>
          <a:p>
            <a:pPr marL="0" marR="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Companies who do not have MCAG compliant websites, have the potential to lose money and opportunity in many ways.  First, they lose out on talented people who have disabilities, some may be frustrated that the web sites are not accessible and may sue.  Even if they do not sue, their image of a company that does not make the effort to be accessible will be reduced and since they will talk to family and friends, there is the potential loss of business.</a:t>
            </a:r>
            <a:endParaRPr/>
          </a:p>
        </p:txBody>
      </p:sp>
      <p:sp>
        <p:nvSpPr>
          <p:cNvPr id="190" name="Google Shape;190;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What does a good system look like to create a good experience?  Use same example at the beginning - tie back to blind applicant</a:t>
            </a:r>
            <a:endParaRPr dirty="0"/>
          </a:p>
        </p:txBody>
      </p:sp>
      <p:sp>
        <p:nvSpPr>
          <p:cNvPr id="205" name="Google Shape;205;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2be113c90_1_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62be113c90_1_8:notes"/>
          <p:cNvSpPr txBox="1">
            <a:spLocks noGrp="1"/>
          </p:cNvSpPr>
          <p:nvPr>
            <p:ph type="body" idx="1"/>
          </p:nvPr>
        </p:nvSpPr>
        <p:spPr>
          <a:xfrm>
            <a:off x="701675" y="4473575"/>
            <a:ext cx="5607000" cy="3660900"/>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0"/>
              </a:spcBef>
              <a:spcAft>
                <a:spcPts val="0"/>
              </a:spcAft>
              <a:buClr>
                <a:srgbClr val="000000"/>
              </a:buClr>
              <a:buSzPts val="1800"/>
              <a:buFont typeface="Arial"/>
              <a:buAutoNum type="arabicPeriod"/>
            </a:pPr>
            <a:r>
              <a:rPr lang="en-US" sz="1200" dirty="0">
                <a:solidFill>
                  <a:srgbClr val="000000"/>
                </a:solidFill>
                <a:latin typeface="Arial"/>
                <a:ea typeface="Arial"/>
                <a:cs typeface="Arial"/>
                <a:sym typeface="Arial"/>
              </a:rPr>
              <a:t>AUDIT PLAN </a:t>
            </a:r>
            <a:r>
              <a:rPr lang="mr-IN" sz="1200" dirty="0">
                <a:solidFill>
                  <a:srgbClr val="000000"/>
                </a:solidFill>
                <a:latin typeface="Arial"/>
                <a:ea typeface="Arial"/>
                <a:cs typeface="Arial"/>
                <a:sym typeface="Arial"/>
              </a:rPr>
              <a:t>…</a:t>
            </a:r>
            <a:r>
              <a:rPr lang="en-US" sz="1200" dirty="0">
                <a:solidFill>
                  <a:srgbClr val="000000"/>
                </a:solidFill>
                <a:latin typeface="Arial"/>
                <a:ea typeface="Arial"/>
                <a:cs typeface="Arial"/>
                <a:sym typeface="Arial"/>
              </a:rPr>
              <a:t>. </a:t>
            </a:r>
            <a:endParaRPr lang="en-US" dirty="0"/>
          </a:p>
          <a:p>
            <a:pPr marL="457200" lvl="0" indent="-342900" algn="l" rtl="0">
              <a:lnSpc>
                <a:spcPct val="150000"/>
              </a:lnSpc>
              <a:spcBef>
                <a:spcPts val="0"/>
              </a:spcBef>
              <a:spcAft>
                <a:spcPts val="0"/>
              </a:spcAft>
              <a:buClr>
                <a:srgbClr val="000000"/>
              </a:buClr>
              <a:buSzPts val="1800"/>
              <a:buFont typeface="Arial"/>
              <a:buAutoNum type="arabicPeriod"/>
            </a:pPr>
            <a:r>
              <a:rPr lang="en-US" sz="1200" dirty="0">
                <a:solidFill>
                  <a:srgbClr val="000000"/>
                </a:solidFill>
                <a:latin typeface="Arial"/>
                <a:ea typeface="Arial"/>
                <a:cs typeface="Arial"/>
                <a:sym typeface="Arial"/>
              </a:rPr>
              <a:t>ACCESSIBILITY STATEMENT </a:t>
            </a:r>
            <a:r>
              <a:rPr lang="mr-IN" sz="1200" dirty="0">
                <a:solidFill>
                  <a:srgbClr val="000000"/>
                </a:solidFill>
                <a:latin typeface="Arial"/>
                <a:ea typeface="Arial"/>
                <a:cs typeface="Arial"/>
                <a:sym typeface="Arial"/>
              </a:rPr>
              <a:t>……</a:t>
            </a:r>
            <a:r>
              <a:rPr lang="en-US" sz="1200" dirty="0">
                <a:solidFill>
                  <a:srgbClr val="000000"/>
                </a:solidFill>
                <a:latin typeface="Arial"/>
                <a:ea typeface="Arial"/>
                <a:cs typeface="Arial"/>
                <a:sym typeface="Arial"/>
              </a:rPr>
              <a:t>   FOR POSTING ON WEBSITES</a:t>
            </a:r>
            <a:endParaRPr lang="en-US" dirty="0"/>
          </a:p>
          <a:p>
            <a:pPr marL="457200" lvl="0" indent="-342900" algn="l" rtl="0">
              <a:lnSpc>
                <a:spcPct val="150000"/>
              </a:lnSpc>
              <a:spcBef>
                <a:spcPts val="0"/>
              </a:spcBef>
              <a:spcAft>
                <a:spcPts val="0"/>
              </a:spcAft>
              <a:buClr>
                <a:srgbClr val="000000"/>
              </a:buClr>
              <a:buSzPts val="1800"/>
              <a:buFont typeface="Arial"/>
              <a:buAutoNum type="arabicPeriod"/>
            </a:pPr>
            <a:r>
              <a:rPr lang="en-US" sz="1200" dirty="0">
                <a:solidFill>
                  <a:srgbClr val="000000"/>
                </a:solidFill>
                <a:latin typeface="Arial"/>
                <a:ea typeface="Arial"/>
                <a:cs typeface="Arial"/>
                <a:sym typeface="Arial"/>
              </a:rPr>
              <a:t>A CORPORATE ACCESSIBILITY POLICY </a:t>
            </a:r>
            <a:r>
              <a:rPr lang="mr-IN" sz="1200" dirty="0">
                <a:solidFill>
                  <a:srgbClr val="000000"/>
                </a:solidFill>
                <a:latin typeface="Arial"/>
                <a:ea typeface="Arial"/>
                <a:cs typeface="Arial"/>
                <a:sym typeface="Arial"/>
              </a:rPr>
              <a:t>……</a:t>
            </a:r>
            <a:r>
              <a:rPr lang="en-US" sz="1200" dirty="0">
                <a:solidFill>
                  <a:srgbClr val="000000"/>
                </a:solidFill>
                <a:latin typeface="Arial"/>
                <a:ea typeface="Arial"/>
                <a:cs typeface="Arial"/>
                <a:sym typeface="Arial"/>
              </a:rPr>
              <a:t> TO</a:t>
            </a:r>
            <a:r>
              <a:rPr lang="en-US" sz="1200" baseline="0" dirty="0">
                <a:solidFill>
                  <a:srgbClr val="000000"/>
                </a:solidFill>
                <a:latin typeface="Arial"/>
                <a:ea typeface="Arial"/>
                <a:cs typeface="Arial"/>
                <a:sym typeface="Arial"/>
              </a:rPr>
              <a:t> IMPLIMENT COMPANY WIDE</a:t>
            </a:r>
            <a:endParaRPr lang="en-US" sz="1200" dirty="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AutoNum type="arabicPeriod"/>
            </a:pPr>
            <a:r>
              <a:rPr lang="en-US" sz="1200" dirty="0">
                <a:solidFill>
                  <a:srgbClr val="000000"/>
                </a:solidFill>
                <a:latin typeface="Arial"/>
                <a:ea typeface="Arial"/>
                <a:cs typeface="Arial"/>
                <a:sym typeface="Arial"/>
              </a:rPr>
              <a:t>IDENTIFY AN ACCESSIBILITY COORDINATOR OR IDENTIFY A COMMITTEE TO BE ACCOUNTABLE</a:t>
            </a:r>
          </a:p>
          <a:p>
            <a:pPr marL="457200" lvl="0" indent="-342900" algn="l" rtl="0">
              <a:lnSpc>
                <a:spcPct val="150000"/>
              </a:lnSpc>
              <a:spcBef>
                <a:spcPts val="0"/>
              </a:spcBef>
              <a:spcAft>
                <a:spcPts val="0"/>
              </a:spcAft>
              <a:buClr>
                <a:srgbClr val="000000"/>
              </a:buClr>
              <a:buSzPts val="1800"/>
              <a:buFont typeface="Arial"/>
              <a:buAutoNum type="arabicPeriod"/>
            </a:pPr>
            <a:r>
              <a:rPr lang="en-US" sz="1200" dirty="0">
                <a:solidFill>
                  <a:srgbClr val="000000"/>
                </a:solidFill>
                <a:latin typeface="Arial"/>
                <a:ea typeface="Arial"/>
                <a:cs typeface="Arial"/>
                <a:sym typeface="Arial"/>
              </a:rPr>
              <a:t>REMEDIATE THE DIGITAL ACCESSIBILITY BARRIERS TO JOB APPLICATION AND ON BOARDING PROCESS</a:t>
            </a:r>
          </a:p>
          <a:p>
            <a:pPr marL="457200" lvl="0" indent="-342900" algn="l" rtl="0">
              <a:lnSpc>
                <a:spcPct val="150000"/>
              </a:lnSpc>
              <a:spcBef>
                <a:spcPts val="0"/>
              </a:spcBef>
              <a:spcAft>
                <a:spcPts val="0"/>
              </a:spcAft>
              <a:buClr>
                <a:srgbClr val="000000"/>
              </a:buClr>
              <a:buSzPts val="1800"/>
              <a:buFont typeface="Arial"/>
              <a:buAutoNum type="arabicPeriod"/>
            </a:pPr>
            <a:r>
              <a:rPr lang="en-US" sz="1200" dirty="0">
                <a:solidFill>
                  <a:srgbClr val="000000"/>
                </a:solidFill>
                <a:latin typeface="Arial"/>
                <a:ea typeface="Arial"/>
                <a:cs typeface="Arial"/>
                <a:sym typeface="Arial"/>
              </a:rPr>
              <a:t>IMPLEMENT BEST PRACTICES FOR AN INCLUSIVE WORKPLACE CULTURE </a:t>
            </a:r>
            <a:r>
              <a:rPr lang="mr-IN" sz="1200" dirty="0">
                <a:solidFill>
                  <a:srgbClr val="000000"/>
                </a:solidFill>
                <a:latin typeface="Arial"/>
                <a:ea typeface="Arial"/>
                <a:cs typeface="Arial"/>
                <a:sym typeface="Arial"/>
              </a:rPr>
              <a:t>…</a:t>
            </a:r>
            <a:r>
              <a:rPr lang="en-US" sz="1200" dirty="0">
                <a:solidFill>
                  <a:srgbClr val="000000"/>
                </a:solidFill>
                <a:latin typeface="Arial"/>
                <a:ea typeface="Arial"/>
                <a:cs typeface="Arial"/>
                <a:sym typeface="Arial"/>
              </a:rPr>
              <a:t>. &amp; HOLD MEMBER COMPANIES</a:t>
            </a:r>
            <a:r>
              <a:rPr lang="en-US" sz="1200" baseline="0" dirty="0">
                <a:solidFill>
                  <a:srgbClr val="000000"/>
                </a:solidFill>
                <a:latin typeface="Arial"/>
                <a:ea typeface="Arial"/>
                <a:cs typeface="Arial"/>
                <a:sym typeface="Arial"/>
              </a:rPr>
              <a:t> ACCOUNTABLE</a:t>
            </a:r>
            <a:endParaRPr lang="en-US" sz="1200" b="1" dirty="0"/>
          </a:p>
          <a:p>
            <a:pPr marL="0" lvl="0" indent="0" algn="l" rtl="0">
              <a:lnSpc>
                <a:spcPct val="100000"/>
              </a:lnSpc>
              <a:spcBef>
                <a:spcPts val="0"/>
              </a:spcBef>
              <a:spcAft>
                <a:spcPts val="0"/>
              </a:spcAft>
              <a:buSzPts val="1400"/>
              <a:buNone/>
            </a:pPr>
            <a:r>
              <a:rPr lang="en-US" dirty="0"/>
              <a:t>	</a:t>
            </a:r>
            <a:endParaRPr dirty="0"/>
          </a:p>
        </p:txBody>
      </p:sp>
      <p:sp>
        <p:nvSpPr>
          <p:cNvPr id="248" name="Google Shape;248;g62be113c90_1_8: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Accessibility  Materials would consist of : Best Practices on accessibility, recommended business tools to promote accessibility, links to any webinars hosted by MHTA on Accessibility</a:t>
            </a:r>
            <a:endParaRPr/>
          </a:p>
          <a:p>
            <a:pPr marL="0" lvl="0" indent="0" algn="l" rtl="0">
              <a:lnSpc>
                <a:spcPct val="100000"/>
              </a:lnSpc>
              <a:spcBef>
                <a:spcPts val="0"/>
              </a:spcBef>
              <a:spcAft>
                <a:spcPts val="0"/>
              </a:spcAft>
              <a:buSzPts val="1400"/>
              <a:buNone/>
            </a:pPr>
            <a:r>
              <a:rPr lang="en-US"/>
              <a:t>Highlight at spring conference could be a talk and/or booth that highlights accessibility  With your help, MHTA could become a beacon or enlightenment for many companies and Minnesota</a:t>
            </a:r>
            <a:endParaRPr/>
          </a:p>
        </p:txBody>
      </p:sp>
      <p:sp>
        <p:nvSpPr>
          <p:cNvPr id="254" name="Google Shape;254;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427701" y="1463040"/>
            <a:ext cx="5669400" cy="1935900"/>
          </a:xfrm>
          <a:prstGeom prst="rect">
            <a:avLst/>
          </a:prstGeom>
          <a:noFill/>
          <a:ln>
            <a:noFill/>
          </a:ln>
        </p:spPr>
        <p:txBody>
          <a:bodyPr spcFirstLastPara="1" wrap="square" lIns="91425" tIns="91425" rIns="91425" bIns="45700" anchor="ctr" anchorCtr="0">
            <a:noAutofit/>
          </a:bodyPr>
          <a:lstStyle>
            <a:lvl1pPr lvl="0" algn="l">
              <a:lnSpc>
                <a:spcPct val="80000"/>
              </a:lnSpc>
              <a:spcBef>
                <a:spcPts val="0"/>
              </a:spcBef>
              <a:spcAft>
                <a:spcPts val="0"/>
              </a:spcAft>
              <a:buClr>
                <a:schemeClr val="lt2"/>
              </a:buClr>
              <a:buSzPts val="5400"/>
              <a:buFont typeface="Calibri"/>
              <a:buNone/>
              <a:defRPr sz="5400" b="0" cap="none">
                <a:solidFill>
                  <a:schemeClr val="lt2"/>
                </a:solidFill>
                <a:latin typeface="Calibri"/>
                <a:ea typeface="Calibri"/>
                <a:cs typeface="Calibri"/>
                <a:sym typeface="Calibri"/>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7" name="Google Shape;17;p11"/>
          <p:cNvSpPr txBox="1">
            <a:spLocks noGrp="1"/>
          </p:cNvSpPr>
          <p:nvPr>
            <p:ph type="subTitle" idx="1"/>
          </p:nvPr>
        </p:nvSpPr>
        <p:spPr>
          <a:xfrm>
            <a:off x="427702" y="4962602"/>
            <a:ext cx="4755000" cy="276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000"/>
              <a:buNone/>
              <a:defRPr sz="2000" b="0">
                <a:solidFill>
                  <a:schemeClr val="lt1"/>
                </a:solidFill>
                <a:latin typeface="Calibri"/>
                <a:ea typeface="Calibri"/>
                <a:cs typeface="Calibri"/>
                <a:sym typeface="Calibri"/>
              </a:defRPr>
            </a:lvl1pPr>
            <a:lvl2pPr lvl="1" algn="ctr">
              <a:lnSpc>
                <a:spcPct val="90000"/>
              </a:lnSpc>
              <a:spcBef>
                <a:spcPts val="2100"/>
              </a:spcBef>
              <a:spcAft>
                <a:spcPts val="0"/>
              </a:spcAft>
              <a:buClr>
                <a:srgbClr val="888888"/>
              </a:buClr>
              <a:buSzPts val="2400"/>
              <a:buNone/>
              <a:defRPr>
                <a:solidFill>
                  <a:srgbClr val="888888"/>
                </a:solidFill>
              </a:defRPr>
            </a:lvl2pPr>
            <a:lvl3pPr lvl="2" algn="ctr">
              <a:lnSpc>
                <a:spcPct val="90000"/>
              </a:lnSpc>
              <a:spcBef>
                <a:spcPts val="2100"/>
              </a:spcBef>
              <a:spcAft>
                <a:spcPts val="0"/>
              </a:spcAft>
              <a:buClr>
                <a:srgbClr val="888888"/>
              </a:buClr>
              <a:buSzPts val="2000"/>
              <a:buNone/>
              <a:defRPr>
                <a:solidFill>
                  <a:srgbClr val="888888"/>
                </a:solidFill>
              </a:defRPr>
            </a:lvl3pPr>
            <a:lvl4pPr lvl="3" algn="ctr">
              <a:lnSpc>
                <a:spcPct val="90000"/>
              </a:lnSpc>
              <a:spcBef>
                <a:spcPts val="2100"/>
              </a:spcBef>
              <a:spcAft>
                <a:spcPts val="0"/>
              </a:spcAft>
              <a:buClr>
                <a:srgbClr val="888888"/>
              </a:buClr>
              <a:buSzPts val="1800"/>
              <a:buNone/>
              <a:defRPr>
                <a:solidFill>
                  <a:srgbClr val="888888"/>
                </a:solidFill>
              </a:defRPr>
            </a:lvl4pPr>
            <a:lvl5pPr lvl="4" algn="ctr">
              <a:lnSpc>
                <a:spcPct val="90000"/>
              </a:lnSpc>
              <a:spcBef>
                <a:spcPts val="2100"/>
              </a:spcBef>
              <a:spcAft>
                <a:spcPts val="0"/>
              </a:spcAft>
              <a:buClr>
                <a:srgbClr val="888888"/>
              </a:buClr>
              <a:buSzPts val="1800"/>
              <a:buNone/>
              <a:defRPr>
                <a:solidFill>
                  <a:srgbClr val="888888"/>
                </a:solidFill>
              </a:defRPr>
            </a:lvl5pPr>
            <a:lvl6pPr lvl="5" algn="ctr">
              <a:lnSpc>
                <a:spcPct val="90000"/>
              </a:lnSpc>
              <a:spcBef>
                <a:spcPts val="2100"/>
              </a:spcBef>
              <a:spcAft>
                <a:spcPts val="0"/>
              </a:spcAft>
              <a:buClr>
                <a:srgbClr val="888888"/>
              </a:buClr>
              <a:buSzPts val="1800"/>
              <a:buNone/>
              <a:defRPr>
                <a:solidFill>
                  <a:srgbClr val="888888"/>
                </a:solidFill>
              </a:defRPr>
            </a:lvl6pPr>
            <a:lvl7pPr lvl="6" algn="ctr">
              <a:lnSpc>
                <a:spcPct val="90000"/>
              </a:lnSpc>
              <a:spcBef>
                <a:spcPts val="2100"/>
              </a:spcBef>
              <a:spcAft>
                <a:spcPts val="0"/>
              </a:spcAft>
              <a:buClr>
                <a:srgbClr val="888888"/>
              </a:buClr>
              <a:buSzPts val="1800"/>
              <a:buNone/>
              <a:defRPr>
                <a:solidFill>
                  <a:srgbClr val="888888"/>
                </a:solidFill>
              </a:defRPr>
            </a:lvl7pPr>
            <a:lvl8pPr lvl="7" algn="ctr">
              <a:lnSpc>
                <a:spcPct val="90000"/>
              </a:lnSpc>
              <a:spcBef>
                <a:spcPts val="2100"/>
              </a:spcBef>
              <a:spcAft>
                <a:spcPts val="0"/>
              </a:spcAft>
              <a:buClr>
                <a:srgbClr val="888888"/>
              </a:buClr>
              <a:buSzPts val="1800"/>
              <a:buNone/>
              <a:defRPr>
                <a:solidFill>
                  <a:srgbClr val="888888"/>
                </a:solidFill>
              </a:defRPr>
            </a:lvl8pPr>
            <a:lvl9pPr lvl="8" algn="ctr">
              <a:lnSpc>
                <a:spcPct val="90000"/>
              </a:lnSpc>
              <a:spcBef>
                <a:spcPts val="2100"/>
              </a:spcBef>
              <a:spcAft>
                <a:spcPts val="2100"/>
              </a:spcAft>
              <a:buClr>
                <a:srgbClr val="888888"/>
              </a:buClr>
              <a:buSzPts val="1800"/>
              <a:buNone/>
              <a:defRPr>
                <a:solidFill>
                  <a:srgbClr val="888888"/>
                </a:solidFill>
              </a:defRPr>
            </a:lvl9pPr>
          </a:lstStyle>
          <a:p>
            <a:endParaRPr/>
          </a:p>
        </p:txBody>
      </p:sp>
      <p:sp>
        <p:nvSpPr>
          <p:cNvPr id="18" name="Google Shape;18;p11"/>
          <p:cNvSpPr txBox="1">
            <a:spLocks noGrp="1"/>
          </p:cNvSpPr>
          <p:nvPr>
            <p:ph type="body" idx="2"/>
          </p:nvPr>
        </p:nvSpPr>
        <p:spPr>
          <a:xfrm>
            <a:off x="427702" y="5274168"/>
            <a:ext cx="4572000" cy="221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1600"/>
              <a:buNone/>
              <a:defRPr sz="1600">
                <a:solidFill>
                  <a:schemeClr val="lt1"/>
                </a:solidFill>
                <a:latin typeface="Calibri"/>
                <a:ea typeface="Calibri"/>
                <a:cs typeface="Calibri"/>
                <a:sym typeface="Calibri"/>
              </a:defRPr>
            </a:lvl1pPr>
            <a:lvl2pPr marL="914400" lvl="1" indent="-228600" algn="l">
              <a:lnSpc>
                <a:spcPct val="90000"/>
              </a:lnSpc>
              <a:spcBef>
                <a:spcPts val="2100"/>
              </a:spcBef>
              <a:spcAft>
                <a:spcPts val="0"/>
              </a:spcAft>
              <a:buClr>
                <a:schemeClr val="lt1"/>
              </a:buClr>
              <a:buSzPts val="2400"/>
              <a:buNone/>
              <a:defRPr>
                <a:solidFill>
                  <a:schemeClr val="lt1"/>
                </a:solidFill>
              </a:defRPr>
            </a:lvl2pPr>
            <a:lvl3pPr marL="1371600" lvl="2" indent="-228600" algn="l">
              <a:lnSpc>
                <a:spcPct val="90000"/>
              </a:lnSpc>
              <a:spcBef>
                <a:spcPts val="2100"/>
              </a:spcBef>
              <a:spcAft>
                <a:spcPts val="0"/>
              </a:spcAft>
              <a:buClr>
                <a:schemeClr val="lt1"/>
              </a:buClr>
              <a:buSzPts val="2000"/>
              <a:buNone/>
              <a:defRPr>
                <a:solidFill>
                  <a:schemeClr val="lt1"/>
                </a:solidFill>
              </a:defRPr>
            </a:lvl3pPr>
            <a:lvl4pPr marL="1828800" lvl="3" indent="-228600" algn="l">
              <a:lnSpc>
                <a:spcPct val="90000"/>
              </a:lnSpc>
              <a:spcBef>
                <a:spcPts val="2100"/>
              </a:spcBef>
              <a:spcAft>
                <a:spcPts val="0"/>
              </a:spcAft>
              <a:buClr>
                <a:schemeClr val="lt1"/>
              </a:buClr>
              <a:buSzPts val="1800"/>
              <a:buNone/>
              <a:defRPr>
                <a:solidFill>
                  <a:schemeClr val="lt1"/>
                </a:solidFill>
              </a:defRPr>
            </a:lvl4pPr>
            <a:lvl5pPr marL="2286000" lvl="4" indent="-228600" algn="l">
              <a:lnSpc>
                <a:spcPct val="90000"/>
              </a:lnSpc>
              <a:spcBef>
                <a:spcPts val="2100"/>
              </a:spcBef>
              <a:spcAft>
                <a:spcPts val="0"/>
              </a:spcAft>
              <a:buClr>
                <a:schemeClr val="lt1"/>
              </a:buClr>
              <a:buSzPts val="1800"/>
              <a:buNone/>
              <a:defRPr>
                <a:solidFill>
                  <a:schemeClr val="lt1"/>
                </a:solidFill>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
        <p:nvSpPr>
          <p:cNvPr id="19" name="Google Shape;19;p11"/>
          <p:cNvSpPr txBox="1">
            <a:spLocks noGrp="1"/>
          </p:cNvSpPr>
          <p:nvPr>
            <p:ph type="body" idx="3"/>
          </p:nvPr>
        </p:nvSpPr>
        <p:spPr>
          <a:xfrm>
            <a:off x="427702" y="6268953"/>
            <a:ext cx="3749100" cy="19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Clr>
                <a:schemeClr val="lt1"/>
              </a:buClr>
              <a:buSzPts val="1400"/>
              <a:buFont typeface="Calibri"/>
              <a:buNone/>
              <a:defRPr sz="1400">
                <a:solidFill>
                  <a:schemeClr val="lt1"/>
                </a:solidFill>
                <a:latin typeface="Calibri"/>
                <a:ea typeface="Calibri"/>
                <a:cs typeface="Calibri"/>
                <a:sym typeface="Calibri"/>
              </a:defRPr>
            </a:lvl1pPr>
            <a:lvl2pPr marL="914400" lvl="1" indent="-228600" algn="l">
              <a:lnSpc>
                <a:spcPct val="90000"/>
              </a:lnSpc>
              <a:spcBef>
                <a:spcPts val="2100"/>
              </a:spcBef>
              <a:spcAft>
                <a:spcPts val="0"/>
              </a:spcAft>
              <a:buClr>
                <a:schemeClr val="lt1"/>
              </a:buClr>
              <a:buSzPts val="1500"/>
              <a:buFont typeface="Arial Narrow"/>
              <a:buNone/>
              <a:defRPr sz="1500">
                <a:solidFill>
                  <a:schemeClr val="lt1"/>
                </a:solidFill>
                <a:latin typeface="Arial Narrow"/>
                <a:ea typeface="Arial Narrow"/>
                <a:cs typeface="Arial Narrow"/>
                <a:sym typeface="Arial Narrow"/>
              </a:defRPr>
            </a:lvl2pPr>
            <a:lvl3pPr marL="1371600" lvl="2" indent="-228600" algn="l">
              <a:lnSpc>
                <a:spcPct val="90000"/>
              </a:lnSpc>
              <a:spcBef>
                <a:spcPts val="2100"/>
              </a:spcBef>
              <a:spcAft>
                <a:spcPts val="0"/>
              </a:spcAft>
              <a:buClr>
                <a:schemeClr val="lt1"/>
              </a:buClr>
              <a:buSzPts val="1500"/>
              <a:buFont typeface="Arial Narrow"/>
              <a:buNone/>
              <a:defRPr sz="1500">
                <a:solidFill>
                  <a:schemeClr val="lt1"/>
                </a:solidFill>
                <a:latin typeface="Arial Narrow"/>
                <a:ea typeface="Arial Narrow"/>
                <a:cs typeface="Arial Narrow"/>
                <a:sym typeface="Arial Narrow"/>
              </a:defRPr>
            </a:lvl3pPr>
            <a:lvl4pPr marL="1828800" lvl="3" indent="-228600" algn="l">
              <a:lnSpc>
                <a:spcPct val="90000"/>
              </a:lnSpc>
              <a:spcBef>
                <a:spcPts val="2100"/>
              </a:spcBef>
              <a:spcAft>
                <a:spcPts val="0"/>
              </a:spcAft>
              <a:buClr>
                <a:schemeClr val="lt1"/>
              </a:buClr>
              <a:buSzPts val="1500"/>
              <a:buFont typeface="Arial Narrow"/>
              <a:buNone/>
              <a:defRPr sz="1500">
                <a:solidFill>
                  <a:schemeClr val="lt1"/>
                </a:solidFill>
                <a:latin typeface="Arial Narrow"/>
                <a:ea typeface="Arial Narrow"/>
                <a:cs typeface="Arial Narrow"/>
                <a:sym typeface="Arial Narrow"/>
              </a:defRPr>
            </a:lvl4pPr>
            <a:lvl5pPr marL="2286000" lvl="4" indent="-228600" algn="l">
              <a:lnSpc>
                <a:spcPct val="90000"/>
              </a:lnSpc>
              <a:spcBef>
                <a:spcPts val="2100"/>
              </a:spcBef>
              <a:spcAft>
                <a:spcPts val="0"/>
              </a:spcAft>
              <a:buClr>
                <a:schemeClr val="lt1"/>
              </a:buClr>
              <a:buSzPts val="1500"/>
              <a:buFont typeface="Arial Narrow"/>
              <a:buNone/>
              <a:defRPr sz="1500">
                <a:solidFill>
                  <a:schemeClr val="lt1"/>
                </a:solidFill>
                <a:latin typeface="Arial Narrow"/>
                <a:ea typeface="Arial Narrow"/>
                <a:cs typeface="Arial Narrow"/>
                <a:sym typeface="Arial Narrow"/>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20"/>
          <p:cNvSpPr txBox="1">
            <a:spLocks noGrp="1"/>
          </p:cNvSpPr>
          <p:nvPr>
            <p:ph type="title"/>
          </p:nvPr>
        </p:nvSpPr>
        <p:spPr>
          <a:xfrm>
            <a:off x="603504" y="767419"/>
            <a:ext cx="10780776" cy="3355848"/>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accent1"/>
              </a:buClr>
              <a:buSzPts val="8800"/>
              <a:buFont typeface="Calibri"/>
              <a:buNone/>
              <a:defRPr sz="88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0"/>
          <p:cNvSpPr txBox="1">
            <a:spLocks noGrp="1"/>
          </p:cNvSpPr>
          <p:nvPr>
            <p:ph type="body" idx="1"/>
          </p:nvPr>
        </p:nvSpPr>
        <p:spPr>
          <a:xfrm>
            <a:off x="667512" y="4204209"/>
            <a:ext cx="9226296" cy="1645920"/>
          </a:xfrm>
          <a:prstGeom prst="rect">
            <a:avLst/>
          </a:prstGeom>
          <a:noFill/>
          <a:ln>
            <a:noFill/>
          </a:ln>
        </p:spPr>
        <p:txBody>
          <a:bodyPr spcFirstLastPara="1" wrap="square" lIns="91425" tIns="45700" rIns="91425" bIns="45700" anchor="t" anchorCtr="0">
            <a:normAutofit/>
          </a:bodyPr>
          <a:lstStyle>
            <a:lvl1pPr marL="457200" lvl="0" indent="-228600" algn="l">
              <a:lnSpc>
                <a:spcPct val="85000"/>
              </a:lnSpc>
              <a:spcBef>
                <a:spcPts val="1300"/>
              </a:spcBef>
              <a:spcAft>
                <a:spcPts val="0"/>
              </a:spcAft>
              <a:buClr>
                <a:schemeClr val="dk1"/>
              </a:buClr>
              <a:buSzPts val="3200"/>
              <a:buNone/>
              <a:defRPr sz="3200">
                <a:solidFill>
                  <a:schemeClr val="dk1"/>
                </a:solidFill>
                <a:latin typeface="Calibri"/>
                <a:ea typeface="Calibri"/>
                <a:cs typeface="Calibri"/>
                <a:sym typeface="Calibri"/>
              </a:defRPr>
            </a:lvl1pPr>
            <a:lvl2pPr marL="914400" lvl="1" indent="-228600" algn="l">
              <a:lnSpc>
                <a:spcPct val="85000"/>
              </a:lnSpc>
              <a:spcBef>
                <a:spcPts val="600"/>
              </a:spcBef>
              <a:spcAft>
                <a:spcPts val="0"/>
              </a:spcAft>
              <a:buClr>
                <a:srgbClr val="888888"/>
              </a:buClr>
              <a:buSzPts val="1800"/>
              <a:buNone/>
              <a:defRPr sz="1800">
                <a:solidFill>
                  <a:srgbClr val="888888"/>
                </a:solidFill>
              </a:defRPr>
            </a:lvl2pPr>
            <a:lvl3pPr marL="1371600" lvl="2" indent="-228600" algn="l">
              <a:lnSpc>
                <a:spcPct val="85000"/>
              </a:lnSpc>
              <a:spcBef>
                <a:spcPts val="600"/>
              </a:spcBef>
              <a:spcAft>
                <a:spcPts val="0"/>
              </a:spcAft>
              <a:buClr>
                <a:srgbClr val="888888"/>
              </a:buClr>
              <a:buSzPts val="1600"/>
              <a:buNone/>
              <a:defRPr sz="1600">
                <a:solidFill>
                  <a:srgbClr val="888888"/>
                </a:solidFill>
              </a:defRPr>
            </a:lvl3pPr>
            <a:lvl4pPr marL="1828800" lvl="3" indent="-228600" algn="l">
              <a:lnSpc>
                <a:spcPct val="85000"/>
              </a:lnSpc>
              <a:spcBef>
                <a:spcPts val="600"/>
              </a:spcBef>
              <a:spcAft>
                <a:spcPts val="0"/>
              </a:spcAft>
              <a:buClr>
                <a:srgbClr val="888888"/>
              </a:buClr>
              <a:buSzPts val="1400"/>
              <a:buNone/>
              <a:defRPr sz="1400">
                <a:solidFill>
                  <a:srgbClr val="888888"/>
                </a:solidFill>
              </a:defRPr>
            </a:lvl4pPr>
            <a:lvl5pPr marL="2286000" lvl="4" indent="-228600" algn="l">
              <a:lnSpc>
                <a:spcPct val="85000"/>
              </a:lnSpc>
              <a:spcBef>
                <a:spcPts val="600"/>
              </a:spcBef>
              <a:spcAft>
                <a:spcPts val="0"/>
              </a:spcAft>
              <a:buClr>
                <a:srgbClr val="888888"/>
              </a:buClr>
              <a:buSzPts val="1400"/>
              <a:buNone/>
              <a:defRPr sz="1400">
                <a:solidFill>
                  <a:srgbClr val="888888"/>
                </a:solidFill>
              </a:defRPr>
            </a:lvl5pPr>
            <a:lvl6pPr marL="2743200" lvl="5" indent="-228600" algn="l">
              <a:lnSpc>
                <a:spcPct val="85000"/>
              </a:lnSpc>
              <a:spcBef>
                <a:spcPts val="600"/>
              </a:spcBef>
              <a:spcAft>
                <a:spcPts val="0"/>
              </a:spcAft>
              <a:buClr>
                <a:srgbClr val="888888"/>
              </a:buClr>
              <a:buSzPts val="1400"/>
              <a:buNone/>
              <a:defRPr sz="1400">
                <a:solidFill>
                  <a:srgbClr val="888888"/>
                </a:solidFill>
              </a:defRPr>
            </a:lvl6pPr>
            <a:lvl7pPr marL="3200400" lvl="6" indent="-228600" algn="l">
              <a:lnSpc>
                <a:spcPct val="85000"/>
              </a:lnSpc>
              <a:spcBef>
                <a:spcPts val="600"/>
              </a:spcBef>
              <a:spcAft>
                <a:spcPts val="0"/>
              </a:spcAft>
              <a:buClr>
                <a:srgbClr val="888888"/>
              </a:buClr>
              <a:buSzPts val="1400"/>
              <a:buNone/>
              <a:defRPr sz="1400">
                <a:solidFill>
                  <a:srgbClr val="888888"/>
                </a:solidFill>
              </a:defRPr>
            </a:lvl7pPr>
            <a:lvl8pPr marL="3657600" lvl="7" indent="-228600" algn="l">
              <a:lnSpc>
                <a:spcPct val="85000"/>
              </a:lnSpc>
              <a:spcBef>
                <a:spcPts val="600"/>
              </a:spcBef>
              <a:spcAft>
                <a:spcPts val="0"/>
              </a:spcAft>
              <a:buClr>
                <a:srgbClr val="888888"/>
              </a:buClr>
              <a:buSzPts val="1400"/>
              <a:buNone/>
              <a:defRPr sz="1400">
                <a:solidFill>
                  <a:srgbClr val="888888"/>
                </a:solidFill>
              </a:defRPr>
            </a:lvl8pPr>
            <a:lvl9pPr marL="4114800" lvl="8" indent="-228600" algn="l">
              <a:lnSpc>
                <a:spcPct val="85000"/>
              </a:lnSpc>
              <a:spcBef>
                <a:spcPts val="600"/>
              </a:spcBef>
              <a:spcAft>
                <a:spcPts val="0"/>
              </a:spcAft>
              <a:buClr>
                <a:srgbClr val="888888"/>
              </a:buClr>
              <a:buSzPts val="1400"/>
              <a:buNone/>
              <a:defRPr sz="1400">
                <a:solidFill>
                  <a:srgbClr val="888888"/>
                </a:solidFill>
              </a:defRPr>
            </a:lvl9pPr>
          </a:lstStyle>
          <a:p>
            <a:endParaRPr/>
          </a:p>
        </p:txBody>
      </p:sp>
      <p:sp>
        <p:nvSpPr>
          <p:cNvPr id="72" name="Google Shape;72;p20"/>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accent1"/>
              </a:buClr>
              <a:buSzPts val="10300"/>
              <a:buFont typeface="Calibri"/>
              <a:buNone/>
              <a:defRPr/>
            </a:lvl1pPr>
            <a:lvl2pPr marL="0" lvl="1" indent="0" algn="r">
              <a:spcBef>
                <a:spcPts val="0"/>
              </a:spcBef>
              <a:spcAft>
                <a:spcPts val="0"/>
              </a:spcAft>
              <a:buClr>
                <a:schemeClr val="accent1"/>
              </a:buClr>
              <a:buSzPts val="10300"/>
              <a:buFont typeface="Calibri"/>
              <a:buNone/>
              <a:defRPr/>
            </a:lvl2pPr>
            <a:lvl3pPr marL="0" lvl="2" indent="0" algn="r">
              <a:spcBef>
                <a:spcPts val="0"/>
              </a:spcBef>
              <a:spcAft>
                <a:spcPts val="0"/>
              </a:spcAft>
              <a:buClr>
                <a:schemeClr val="accent1"/>
              </a:buClr>
              <a:buSzPts val="10300"/>
              <a:buFont typeface="Calibri"/>
              <a:buNone/>
              <a:defRPr/>
            </a:lvl3pPr>
            <a:lvl4pPr marL="0" lvl="3" indent="0" algn="r">
              <a:spcBef>
                <a:spcPts val="0"/>
              </a:spcBef>
              <a:spcAft>
                <a:spcPts val="0"/>
              </a:spcAft>
              <a:buClr>
                <a:schemeClr val="accent1"/>
              </a:buClr>
              <a:buSzPts val="10300"/>
              <a:buFont typeface="Calibri"/>
              <a:buNone/>
              <a:defRPr/>
            </a:lvl4pPr>
            <a:lvl5pPr marL="0" lvl="4" indent="0" algn="r">
              <a:spcBef>
                <a:spcPts val="0"/>
              </a:spcBef>
              <a:spcAft>
                <a:spcPts val="0"/>
              </a:spcAft>
              <a:buClr>
                <a:schemeClr val="accent1"/>
              </a:buClr>
              <a:buSzPts val="10300"/>
              <a:buFont typeface="Calibri"/>
              <a:buNone/>
              <a:defRPr/>
            </a:lvl5pPr>
            <a:lvl6pPr marL="0" lvl="5" indent="0" algn="r">
              <a:spcBef>
                <a:spcPts val="0"/>
              </a:spcBef>
              <a:spcAft>
                <a:spcPts val="0"/>
              </a:spcAft>
              <a:buClr>
                <a:schemeClr val="accent1"/>
              </a:buClr>
              <a:buSzPts val="10300"/>
              <a:buFont typeface="Calibri"/>
              <a:buNone/>
              <a:defRPr/>
            </a:lvl6pPr>
            <a:lvl7pPr marL="0" lvl="6" indent="0" algn="r">
              <a:spcBef>
                <a:spcPts val="0"/>
              </a:spcBef>
              <a:spcAft>
                <a:spcPts val="0"/>
              </a:spcAft>
              <a:buClr>
                <a:schemeClr val="accent1"/>
              </a:buClr>
              <a:buSzPts val="10300"/>
              <a:buFont typeface="Calibri"/>
              <a:buNone/>
              <a:defRPr/>
            </a:lvl7pPr>
            <a:lvl8pPr marL="0" lvl="7" indent="0" algn="r">
              <a:spcBef>
                <a:spcPts val="0"/>
              </a:spcBef>
              <a:spcAft>
                <a:spcPts val="0"/>
              </a:spcAft>
              <a:buClr>
                <a:schemeClr val="accent1"/>
              </a:buClr>
              <a:buSzPts val="10300"/>
              <a:buFont typeface="Calibri"/>
              <a:buNone/>
              <a:defRPr/>
            </a:lvl8pPr>
            <a:lvl9pPr marL="0" lvl="8" indent="0" algn="r">
              <a:spcBef>
                <a:spcPts val="0"/>
              </a:spcBef>
              <a:spcAft>
                <a:spcPts val="0"/>
              </a:spcAft>
              <a:buClr>
                <a:schemeClr val="accent1"/>
              </a:buClr>
              <a:buSzPts val="103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21"/>
          <p:cNvSpPr/>
          <p:nvPr/>
        </p:nvSpPr>
        <p:spPr>
          <a:xfrm>
            <a:off x="7620000" y="0"/>
            <a:ext cx="457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1"/>
          <p:cNvSpPr txBox="1">
            <a:spLocks noGrp="1"/>
          </p:cNvSpPr>
          <p:nvPr>
            <p:ph type="title"/>
          </p:nvPr>
        </p:nvSpPr>
        <p:spPr>
          <a:xfrm>
            <a:off x="8261404" y="542282"/>
            <a:ext cx="3383280" cy="192024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4000"/>
              <a:buFont typeface="Calibri"/>
              <a:buNone/>
              <a:defRPr sz="4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1"/>
          <p:cNvSpPr txBox="1">
            <a:spLocks noGrp="1"/>
          </p:cNvSpPr>
          <p:nvPr>
            <p:ph type="body" idx="1"/>
          </p:nvPr>
        </p:nvSpPr>
        <p:spPr>
          <a:xfrm>
            <a:off x="762000" y="762000"/>
            <a:ext cx="6096000" cy="4572000"/>
          </a:xfrm>
          <a:prstGeom prst="rect">
            <a:avLst/>
          </a:prstGeom>
          <a:noFill/>
          <a:ln>
            <a:noFill/>
          </a:ln>
        </p:spPr>
        <p:txBody>
          <a:bodyPr spcFirstLastPara="1" wrap="square" lIns="91425" tIns="45700" rIns="91425" bIns="45700" anchor="t" anchorCtr="0">
            <a:normAutofit/>
          </a:bodyPr>
          <a:lstStyle>
            <a:lvl1pPr marL="457200" lvl="0" indent="-431800" algn="l">
              <a:lnSpc>
                <a:spcPct val="85000"/>
              </a:lnSpc>
              <a:spcBef>
                <a:spcPts val="1300"/>
              </a:spcBef>
              <a:spcAft>
                <a:spcPts val="0"/>
              </a:spcAft>
              <a:buClr>
                <a:srgbClr val="262626"/>
              </a:buClr>
              <a:buSzPts val="3200"/>
              <a:buChar char=" "/>
              <a:defRPr sz="3200"/>
            </a:lvl1pPr>
            <a:lvl2pPr marL="914400" lvl="1" indent="-406400" algn="l">
              <a:lnSpc>
                <a:spcPct val="85000"/>
              </a:lnSpc>
              <a:spcBef>
                <a:spcPts val="600"/>
              </a:spcBef>
              <a:spcAft>
                <a:spcPts val="0"/>
              </a:spcAft>
              <a:buClr>
                <a:srgbClr val="262626"/>
              </a:buClr>
              <a:buSzPts val="2800"/>
              <a:buChar char=" "/>
              <a:defRPr sz="2800"/>
            </a:lvl2pPr>
            <a:lvl3pPr marL="1371600" lvl="2" indent="-381000" algn="l">
              <a:lnSpc>
                <a:spcPct val="85000"/>
              </a:lnSpc>
              <a:spcBef>
                <a:spcPts val="600"/>
              </a:spcBef>
              <a:spcAft>
                <a:spcPts val="0"/>
              </a:spcAft>
              <a:buClr>
                <a:srgbClr val="262626"/>
              </a:buClr>
              <a:buSzPts val="2400"/>
              <a:buChar char=" "/>
              <a:defRPr sz="2400"/>
            </a:lvl3pPr>
            <a:lvl4pPr marL="1828800" lvl="3" indent="-355600" algn="l">
              <a:lnSpc>
                <a:spcPct val="85000"/>
              </a:lnSpc>
              <a:spcBef>
                <a:spcPts val="600"/>
              </a:spcBef>
              <a:spcAft>
                <a:spcPts val="0"/>
              </a:spcAft>
              <a:buClr>
                <a:srgbClr val="262626"/>
              </a:buClr>
              <a:buSzPts val="2000"/>
              <a:buChar char=" "/>
              <a:defRPr sz="2000"/>
            </a:lvl4pPr>
            <a:lvl5pPr marL="2286000" lvl="4" indent="-355600" algn="l">
              <a:lnSpc>
                <a:spcPct val="85000"/>
              </a:lnSpc>
              <a:spcBef>
                <a:spcPts val="600"/>
              </a:spcBef>
              <a:spcAft>
                <a:spcPts val="0"/>
              </a:spcAft>
              <a:buClr>
                <a:srgbClr val="262626"/>
              </a:buClr>
              <a:buSzPts val="2000"/>
              <a:buChar char=" "/>
              <a:defRPr sz="2000"/>
            </a:lvl5pPr>
            <a:lvl6pPr marL="2743200" lvl="5" indent="-355600" algn="l">
              <a:lnSpc>
                <a:spcPct val="85000"/>
              </a:lnSpc>
              <a:spcBef>
                <a:spcPts val="600"/>
              </a:spcBef>
              <a:spcAft>
                <a:spcPts val="0"/>
              </a:spcAft>
              <a:buClr>
                <a:srgbClr val="262626"/>
              </a:buClr>
              <a:buSzPts val="2000"/>
              <a:buChar char=" "/>
              <a:defRPr sz="2000"/>
            </a:lvl6pPr>
            <a:lvl7pPr marL="3200400" lvl="6" indent="-355600" algn="l">
              <a:lnSpc>
                <a:spcPct val="85000"/>
              </a:lnSpc>
              <a:spcBef>
                <a:spcPts val="600"/>
              </a:spcBef>
              <a:spcAft>
                <a:spcPts val="0"/>
              </a:spcAft>
              <a:buClr>
                <a:srgbClr val="262626"/>
              </a:buClr>
              <a:buSzPts val="2000"/>
              <a:buChar char=" "/>
              <a:defRPr sz="2000"/>
            </a:lvl7pPr>
            <a:lvl8pPr marL="3657600" lvl="7" indent="-355600" algn="l">
              <a:lnSpc>
                <a:spcPct val="85000"/>
              </a:lnSpc>
              <a:spcBef>
                <a:spcPts val="600"/>
              </a:spcBef>
              <a:spcAft>
                <a:spcPts val="0"/>
              </a:spcAft>
              <a:buClr>
                <a:srgbClr val="262626"/>
              </a:buClr>
              <a:buSzPts val="2000"/>
              <a:buChar char=" "/>
              <a:defRPr sz="2000"/>
            </a:lvl8pPr>
            <a:lvl9pPr marL="4114800" lvl="8" indent="-355600" algn="l">
              <a:lnSpc>
                <a:spcPct val="85000"/>
              </a:lnSpc>
              <a:spcBef>
                <a:spcPts val="600"/>
              </a:spcBef>
              <a:spcAft>
                <a:spcPts val="0"/>
              </a:spcAft>
              <a:buClr>
                <a:srgbClr val="262626"/>
              </a:buClr>
              <a:buSzPts val="2000"/>
              <a:buChar char=" "/>
              <a:defRPr sz="2000"/>
            </a:lvl9pPr>
          </a:lstStyle>
          <a:p>
            <a:endParaRPr/>
          </a:p>
        </p:txBody>
      </p:sp>
      <p:sp>
        <p:nvSpPr>
          <p:cNvPr id="79" name="Google Shape;79;p21"/>
          <p:cNvSpPr txBox="1">
            <a:spLocks noGrp="1"/>
          </p:cNvSpPr>
          <p:nvPr>
            <p:ph type="body" idx="2"/>
          </p:nvPr>
        </p:nvSpPr>
        <p:spPr>
          <a:xfrm>
            <a:off x="8275982" y="2511813"/>
            <a:ext cx="3398520" cy="3126987"/>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200"/>
              </a:spcBef>
              <a:spcAft>
                <a:spcPts val="0"/>
              </a:spcAft>
              <a:buClr>
                <a:srgbClr val="262626"/>
              </a:buClr>
              <a:buSzPts val="1800"/>
              <a:buFont typeface="Calibri"/>
              <a:buNone/>
              <a:defRPr sz="18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80" name="Google Shape;80;p21"/>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1"/>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accent1"/>
        </a:solidFill>
        <a:effectLst/>
      </p:bgPr>
    </p:bg>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649224" y="5418667"/>
            <a:ext cx="10780776" cy="61328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200"/>
              <a:buFont typeface="Calibri"/>
              <a:buNone/>
              <a:defRPr sz="32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2"/>
          <p:cNvSpPr>
            <a:spLocks noGrp="1"/>
          </p:cNvSpPr>
          <p:nvPr>
            <p:ph type="pic" idx="2"/>
          </p:nvPr>
        </p:nvSpPr>
        <p:spPr>
          <a:xfrm>
            <a:off x="0" y="0"/>
            <a:ext cx="12192000" cy="5330952"/>
          </a:xfrm>
          <a:prstGeom prst="rect">
            <a:avLst/>
          </a:prstGeom>
          <a:solidFill>
            <a:srgbClr val="B7E0E9"/>
          </a:solidFill>
          <a:ln>
            <a:noFill/>
          </a:ln>
        </p:spPr>
        <p:txBody>
          <a:bodyPr spcFirstLastPara="1" wrap="square" lIns="91425" tIns="45700" rIns="91425" bIns="45700" anchor="t" anchorCtr="0">
            <a:normAutofit/>
          </a:bodyPr>
          <a:lstStyle>
            <a:lvl1pPr marR="0" lvl="0" algn="ctr" rtl="0">
              <a:lnSpc>
                <a:spcPct val="85000"/>
              </a:lnSpc>
              <a:spcBef>
                <a:spcPts val="800"/>
              </a:spcBef>
              <a:spcAft>
                <a:spcPts val="0"/>
              </a:spcAft>
              <a:buClr>
                <a:srgbClr val="3F3F3F"/>
              </a:buClr>
              <a:buSzPts val="3200"/>
              <a:buFont typeface="Arial"/>
              <a:buNone/>
              <a:defRPr sz="3200" b="0" i="0" u="none" strike="noStrike" cap="none">
                <a:solidFill>
                  <a:srgbClr val="3F3F3F"/>
                </a:solidFill>
                <a:latin typeface="Calibri"/>
                <a:ea typeface="Calibri"/>
                <a:cs typeface="Calibri"/>
                <a:sym typeface="Calibri"/>
              </a:defRPr>
            </a:lvl1pPr>
            <a:lvl2pPr marR="0" lvl="1" algn="l" rtl="0">
              <a:lnSpc>
                <a:spcPct val="85000"/>
              </a:lnSpc>
              <a:spcBef>
                <a:spcPts val="600"/>
              </a:spcBef>
              <a:spcAft>
                <a:spcPts val="0"/>
              </a:spcAft>
              <a:buClr>
                <a:srgbClr val="262626"/>
              </a:buClr>
              <a:buSzPts val="2800"/>
              <a:buFont typeface="Arial"/>
              <a:buNone/>
              <a:defRPr sz="2800" b="0" i="0" u="none" strike="noStrike" cap="none">
                <a:solidFill>
                  <a:srgbClr val="262626"/>
                </a:solidFill>
                <a:latin typeface="Calibri"/>
                <a:ea typeface="Calibri"/>
                <a:cs typeface="Calibri"/>
                <a:sym typeface="Calibri"/>
              </a:defRPr>
            </a:lvl2pPr>
            <a:lvl3pPr marR="0" lvl="2" algn="l" rtl="0">
              <a:lnSpc>
                <a:spcPct val="85000"/>
              </a:lnSpc>
              <a:spcBef>
                <a:spcPts val="600"/>
              </a:spcBef>
              <a:spcAft>
                <a:spcPts val="0"/>
              </a:spcAft>
              <a:buClr>
                <a:srgbClr val="262626"/>
              </a:buClr>
              <a:buSzPts val="2400"/>
              <a:buFont typeface="Arial"/>
              <a:buNone/>
              <a:defRPr sz="2400" b="0" i="1" u="none" strike="noStrike" cap="none">
                <a:solidFill>
                  <a:srgbClr val="262626"/>
                </a:solidFill>
                <a:latin typeface="Calibri"/>
                <a:ea typeface="Calibri"/>
                <a:cs typeface="Calibri"/>
                <a:sym typeface="Calibri"/>
              </a:defRPr>
            </a:lvl3pPr>
            <a:lvl4pPr marR="0" lvl="3" algn="l" rtl="0">
              <a:lnSpc>
                <a:spcPct val="85000"/>
              </a:lnSpc>
              <a:spcBef>
                <a:spcPts val="600"/>
              </a:spcBef>
              <a:spcAft>
                <a:spcPts val="0"/>
              </a:spcAft>
              <a:buClr>
                <a:srgbClr val="262626"/>
              </a:buClr>
              <a:buSzPts val="2000"/>
              <a:buFont typeface="Arial"/>
              <a:buNone/>
              <a:defRPr sz="2000" b="0" i="0" u="none" strike="noStrike" cap="none">
                <a:solidFill>
                  <a:srgbClr val="262626"/>
                </a:solidFill>
                <a:latin typeface="Calibri"/>
                <a:ea typeface="Calibri"/>
                <a:cs typeface="Calibri"/>
                <a:sym typeface="Calibri"/>
              </a:defRPr>
            </a:lvl4pPr>
            <a:lvl5pPr marR="0" lvl="4" algn="l" rtl="0">
              <a:lnSpc>
                <a:spcPct val="85000"/>
              </a:lnSpc>
              <a:spcBef>
                <a:spcPts val="600"/>
              </a:spcBef>
              <a:spcAft>
                <a:spcPts val="0"/>
              </a:spcAft>
              <a:buClr>
                <a:srgbClr val="262626"/>
              </a:buClr>
              <a:buSzPts val="2000"/>
              <a:buFont typeface="Arial"/>
              <a:buNone/>
              <a:defRPr sz="2000" b="0" i="0" u="none" strike="noStrike" cap="none">
                <a:solidFill>
                  <a:srgbClr val="262626"/>
                </a:solidFill>
                <a:latin typeface="Calibri"/>
                <a:ea typeface="Calibri"/>
                <a:cs typeface="Calibri"/>
                <a:sym typeface="Calibri"/>
              </a:defRPr>
            </a:lvl5pPr>
            <a:lvl6pPr marR="0" lvl="5" algn="l" rtl="0">
              <a:lnSpc>
                <a:spcPct val="85000"/>
              </a:lnSpc>
              <a:spcBef>
                <a:spcPts val="600"/>
              </a:spcBef>
              <a:spcAft>
                <a:spcPts val="0"/>
              </a:spcAft>
              <a:buClr>
                <a:srgbClr val="262626"/>
              </a:buClr>
              <a:buSzPts val="2000"/>
              <a:buFont typeface="Arial"/>
              <a:buNone/>
              <a:defRPr sz="2000" b="0" i="0" u="none" strike="noStrike" cap="none">
                <a:solidFill>
                  <a:srgbClr val="262626"/>
                </a:solidFill>
                <a:latin typeface="Calibri"/>
                <a:ea typeface="Calibri"/>
                <a:cs typeface="Calibri"/>
                <a:sym typeface="Calibri"/>
              </a:defRPr>
            </a:lvl6pPr>
            <a:lvl7pPr marR="0" lvl="6" algn="l" rtl="0">
              <a:lnSpc>
                <a:spcPct val="85000"/>
              </a:lnSpc>
              <a:spcBef>
                <a:spcPts val="600"/>
              </a:spcBef>
              <a:spcAft>
                <a:spcPts val="0"/>
              </a:spcAft>
              <a:buClr>
                <a:srgbClr val="262626"/>
              </a:buClr>
              <a:buSzPts val="2000"/>
              <a:buFont typeface="Arial"/>
              <a:buNone/>
              <a:defRPr sz="2000" b="0" i="0" u="none" strike="noStrike" cap="none">
                <a:solidFill>
                  <a:srgbClr val="262626"/>
                </a:solidFill>
                <a:latin typeface="Calibri"/>
                <a:ea typeface="Calibri"/>
                <a:cs typeface="Calibri"/>
                <a:sym typeface="Calibri"/>
              </a:defRPr>
            </a:lvl7pPr>
            <a:lvl8pPr marR="0" lvl="7" algn="l" rtl="0">
              <a:lnSpc>
                <a:spcPct val="85000"/>
              </a:lnSpc>
              <a:spcBef>
                <a:spcPts val="600"/>
              </a:spcBef>
              <a:spcAft>
                <a:spcPts val="0"/>
              </a:spcAft>
              <a:buClr>
                <a:srgbClr val="262626"/>
              </a:buClr>
              <a:buSzPts val="2000"/>
              <a:buFont typeface="Arial"/>
              <a:buNone/>
              <a:defRPr sz="2000" b="0" i="0" u="none" strike="noStrike" cap="none">
                <a:solidFill>
                  <a:srgbClr val="262626"/>
                </a:solidFill>
                <a:latin typeface="Calibri"/>
                <a:ea typeface="Calibri"/>
                <a:cs typeface="Calibri"/>
                <a:sym typeface="Calibri"/>
              </a:defRPr>
            </a:lvl8pPr>
            <a:lvl9pPr marR="0" lvl="8" algn="l" rtl="0">
              <a:lnSpc>
                <a:spcPct val="85000"/>
              </a:lnSpc>
              <a:spcBef>
                <a:spcPts val="600"/>
              </a:spcBef>
              <a:spcAft>
                <a:spcPts val="0"/>
              </a:spcAft>
              <a:buClr>
                <a:srgbClr val="262626"/>
              </a:buClr>
              <a:buSzPts val="2000"/>
              <a:buFont typeface="Arial"/>
              <a:buNone/>
              <a:defRPr sz="2000" b="0" i="0" u="none" strike="noStrike" cap="none">
                <a:solidFill>
                  <a:srgbClr val="262626"/>
                </a:solidFill>
                <a:latin typeface="Calibri"/>
                <a:ea typeface="Calibri"/>
                <a:cs typeface="Calibri"/>
                <a:sym typeface="Calibri"/>
              </a:defRPr>
            </a:lvl9pPr>
          </a:lstStyle>
          <a:p>
            <a:endParaRPr/>
          </a:p>
        </p:txBody>
      </p:sp>
      <p:sp>
        <p:nvSpPr>
          <p:cNvPr id="86" name="Google Shape;86;p22"/>
          <p:cNvSpPr txBox="1">
            <a:spLocks noGrp="1"/>
          </p:cNvSpPr>
          <p:nvPr>
            <p:ph type="body" idx="1"/>
          </p:nvPr>
        </p:nvSpPr>
        <p:spPr>
          <a:xfrm>
            <a:off x="676656" y="5909735"/>
            <a:ext cx="9229344" cy="533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00"/>
              </a:spcBef>
              <a:spcAft>
                <a:spcPts val="0"/>
              </a:spcAft>
              <a:buClr>
                <a:srgbClr val="262626"/>
              </a:buClr>
              <a:buSzPts val="1400"/>
              <a:buNone/>
              <a:defRPr sz="14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87" name="Google Shape;87;p22"/>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2"/>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2"/>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3"/>
          <p:cNvSpPr txBox="1">
            <a:spLocks noGrp="1"/>
          </p:cNvSpPr>
          <p:nvPr>
            <p:ph type="body" idx="1"/>
          </p:nvPr>
        </p:nvSpPr>
        <p:spPr>
          <a:xfrm rot="5400000">
            <a:off x="4170426" y="-1482090"/>
            <a:ext cx="3766185" cy="1075372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93" name="Google Shape;93;p2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accent1"/>
              </a:buClr>
              <a:buSzPts val="10300"/>
              <a:buFont typeface="Calibri"/>
              <a:buNone/>
              <a:defRPr/>
            </a:lvl1pPr>
            <a:lvl2pPr marL="0" lvl="1" indent="0" algn="r">
              <a:spcBef>
                <a:spcPts val="0"/>
              </a:spcBef>
              <a:spcAft>
                <a:spcPts val="0"/>
              </a:spcAft>
              <a:buClr>
                <a:schemeClr val="accent1"/>
              </a:buClr>
              <a:buSzPts val="10300"/>
              <a:buFont typeface="Calibri"/>
              <a:buNone/>
              <a:defRPr/>
            </a:lvl2pPr>
            <a:lvl3pPr marL="0" lvl="2" indent="0" algn="r">
              <a:spcBef>
                <a:spcPts val="0"/>
              </a:spcBef>
              <a:spcAft>
                <a:spcPts val="0"/>
              </a:spcAft>
              <a:buClr>
                <a:schemeClr val="accent1"/>
              </a:buClr>
              <a:buSzPts val="10300"/>
              <a:buFont typeface="Calibri"/>
              <a:buNone/>
              <a:defRPr/>
            </a:lvl3pPr>
            <a:lvl4pPr marL="0" lvl="3" indent="0" algn="r">
              <a:spcBef>
                <a:spcPts val="0"/>
              </a:spcBef>
              <a:spcAft>
                <a:spcPts val="0"/>
              </a:spcAft>
              <a:buClr>
                <a:schemeClr val="accent1"/>
              </a:buClr>
              <a:buSzPts val="10300"/>
              <a:buFont typeface="Calibri"/>
              <a:buNone/>
              <a:defRPr/>
            </a:lvl4pPr>
            <a:lvl5pPr marL="0" lvl="4" indent="0" algn="r">
              <a:spcBef>
                <a:spcPts val="0"/>
              </a:spcBef>
              <a:spcAft>
                <a:spcPts val="0"/>
              </a:spcAft>
              <a:buClr>
                <a:schemeClr val="accent1"/>
              </a:buClr>
              <a:buSzPts val="10300"/>
              <a:buFont typeface="Calibri"/>
              <a:buNone/>
              <a:defRPr/>
            </a:lvl5pPr>
            <a:lvl6pPr marL="0" lvl="5" indent="0" algn="r">
              <a:spcBef>
                <a:spcPts val="0"/>
              </a:spcBef>
              <a:spcAft>
                <a:spcPts val="0"/>
              </a:spcAft>
              <a:buClr>
                <a:schemeClr val="accent1"/>
              </a:buClr>
              <a:buSzPts val="10300"/>
              <a:buFont typeface="Calibri"/>
              <a:buNone/>
              <a:defRPr/>
            </a:lvl6pPr>
            <a:lvl7pPr marL="0" lvl="6" indent="0" algn="r">
              <a:spcBef>
                <a:spcPts val="0"/>
              </a:spcBef>
              <a:spcAft>
                <a:spcPts val="0"/>
              </a:spcAft>
              <a:buClr>
                <a:schemeClr val="accent1"/>
              </a:buClr>
              <a:buSzPts val="10300"/>
              <a:buFont typeface="Calibri"/>
              <a:buNone/>
              <a:defRPr/>
            </a:lvl7pPr>
            <a:lvl8pPr marL="0" lvl="7" indent="0" algn="r">
              <a:spcBef>
                <a:spcPts val="0"/>
              </a:spcBef>
              <a:spcAft>
                <a:spcPts val="0"/>
              </a:spcAft>
              <a:buClr>
                <a:schemeClr val="accent1"/>
              </a:buClr>
              <a:buSzPts val="10300"/>
              <a:buFont typeface="Calibri"/>
              <a:buNone/>
              <a:defRPr/>
            </a:lvl8pPr>
            <a:lvl9pPr marL="0" lvl="8" indent="0" algn="r">
              <a:spcBef>
                <a:spcPts val="0"/>
              </a:spcBef>
              <a:spcAft>
                <a:spcPts val="0"/>
              </a:spcAft>
              <a:buClr>
                <a:schemeClr val="accent1"/>
              </a:buClr>
              <a:buSzPts val="103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rot="5400000">
            <a:off x="7658100" y="1781175"/>
            <a:ext cx="4800600" cy="26289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4"/>
          <p:cNvSpPr txBox="1">
            <a:spLocks noGrp="1"/>
          </p:cNvSpPr>
          <p:nvPr>
            <p:ph type="body" idx="1"/>
          </p:nvPr>
        </p:nvSpPr>
        <p:spPr>
          <a:xfrm rot="5400000">
            <a:off x="1938338" y="-452437"/>
            <a:ext cx="5400675"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99" name="Google Shape;99;p2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accent1"/>
              </a:buClr>
              <a:buSzPts val="10300"/>
              <a:buFont typeface="Calibri"/>
              <a:buNone/>
              <a:defRPr/>
            </a:lvl1pPr>
            <a:lvl2pPr marL="0" lvl="1" indent="0" algn="r">
              <a:spcBef>
                <a:spcPts val="0"/>
              </a:spcBef>
              <a:spcAft>
                <a:spcPts val="0"/>
              </a:spcAft>
              <a:buClr>
                <a:schemeClr val="accent1"/>
              </a:buClr>
              <a:buSzPts val="10300"/>
              <a:buFont typeface="Calibri"/>
              <a:buNone/>
              <a:defRPr/>
            </a:lvl2pPr>
            <a:lvl3pPr marL="0" lvl="2" indent="0" algn="r">
              <a:spcBef>
                <a:spcPts val="0"/>
              </a:spcBef>
              <a:spcAft>
                <a:spcPts val="0"/>
              </a:spcAft>
              <a:buClr>
                <a:schemeClr val="accent1"/>
              </a:buClr>
              <a:buSzPts val="10300"/>
              <a:buFont typeface="Calibri"/>
              <a:buNone/>
              <a:defRPr/>
            </a:lvl3pPr>
            <a:lvl4pPr marL="0" lvl="3" indent="0" algn="r">
              <a:spcBef>
                <a:spcPts val="0"/>
              </a:spcBef>
              <a:spcAft>
                <a:spcPts val="0"/>
              </a:spcAft>
              <a:buClr>
                <a:schemeClr val="accent1"/>
              </a:buClr>
              <a:buSzPts val="10300"/>
              <a:buFont typeface="Calibri"/>
              <a:buNone/>
              <a:defRPr/>
            </a:lvl4pPr>
            <a:lvl5pPr marL="0" lvl="4" indent="0" algn="r">
              <a:spcBef>
                <a:spcPts val="0"/>
              </a:spcBef>
              <a:spcAft>
                <a:spcPts val="0"/>
              </a:spcAft>
              <a:buClr>
                <a:schemeClr val="accent1"/>
              </a:buClr>
              <a:buSzPts val="10300"/>
              <a:buFont typeface="Calibri"/>
              <a:buNone/>
              <a:defRPr/>
            </a:lvl5pPr>
            <a:lvl6pPr marL="0" lvl="5" indent="0" algn="r">
              <a:spcBef>
                <a:spcPts val="0"/>
              </a:spcBef>
              <a:spcAft>
                <a:spcPts val="0"/>
              </a:spcAft>
              <a:buClr>
                <a:schemeClr val="accent1"/>
              </a:buClr>
              <a:buSzPts val="10300"/>
              <a:buFont typeface="Calibri"/>
              <a:buNone/>
              <a:defRPr/>
            </a:lvl6pPr>
            <a:lvl7pPr marL="0" lvl="6" indent="0" algn="r">
              <a:spcBef>
                <a:spcPts val="0"/>
              </a:spcBef>
              <a:spcAft>
                <a:spcPts val="0"/>
              </a:spcAft>
              <a:buClr>
                <a:schemeClr val="accent1"/>
              </a:buClr>
              <a:buSzPts val="10300"/>
              <a:buFont typeface="Calibri"/>
              <a:buNone/>
              <a:defRPr/>
            </a:lvl7pPr>
            <a:lvl8pPr marL="0" lvl="7" indent="0" algn="r">
              <a:spcBef>
                <a:spcPts val="0"/>
              </a:spcBef>
              <a:spcAft>
                <a:spcPts val="0"/>
              </a:spcAft>
              <a:buClr>
                <a:schemeClr val="accent1"/>
              </a:buClr>
              <a:buSzPts val="10300"/>
              <a:buFont typeface="Calibri"/>
              <a:buNone/>
              <a:defRPr/>
            </a:lvl8pPr>
            <a:lvl9pPr marL="0" lvl="8" indent="0" algn="r">
              <a:spcBef>
                <a:spcPts val="0"/>
              </a:spcBef>
              <a:spcAft>
                <a:spcPts val="0"/>
              </a:spcAft>
              <a:buClr>
                <a:schemeClr val="accent1"/>
              </a:buClr>
              <a:buSzPts val="103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2"/>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accent1"/>
              </a:buClr>
              <a:buSzPts val="10300"/>
              <a:buFont typeface="Calibri"/>
              <a:buNone/>
              <a:defRPr/>
            </a:lvl1pPr>
            <a:lvl2pPr marL="0" lvl="1" indent="0" algn="r">
              <a:spcBef>
                <a:spcPts val="0"/>
              </a:spcBef>
              <a:spcAft>
                <a:spcPts val="0"/>
              </a:spcAft>
              <a:buClr>
                <a:schemeClr val="accent1"/>
              </a:buClr>
              <a:buSzPts val="10300"/>
              <a:buFont typeface="Calibri"/>
              <a:buNone/>
              <a:defRPr/>
            </a:lvl2pPr>
            <a:lvl3pPr marL="0" lvl="2" indent="0" algn="r">
              <a:spcBef>
                <a:spcPts val="0"/>
              </a:spcBef>
              <a:spcAft>
                <a:spcPts val="0"/>
              </a:spcAft>
              <a:buClr>
                <a:schemeClr val="accent1"/>
              </a:buClr>
              <a:buSzPts val="10300"/>
              <a:buFont typeface="Calibri"/>
              <a:buNone/>
              <a:defRPr/>
            </a:lvl3pPr>
            <a:lvl4pPr marL="0" lvl="3" indent="0" algn="r">
              <a:spcBef>
                <a:spcPts val="0"/>
              </a:spcBef>
              <a:spcAft>
                <a:spcPts val="0"/>
              </a:spcAft>
              <a:buClr>
                <a:schemeClr val="accent1"/>
              </a:buClr>
              <a:buSzPts val="10300"/>
              <a:buFont typeface="Calibri"/>
              <a:buNone/>
              <a:defRPr/>
            </a:lvl4pPr>
            <a:lvl5pPr marL="0" lvl="4" indent="0" algn="r">
              <a:spcBef>
                <a:spcPts val="0"/>
              </a:spcBef>
              <a:spcAft>
                <a:spcPts val="0"/>
              </a:spcAft>
              <a:buClr>
                <a:schemeClr val="accent1"/>
              </a:buClr>
              <a:buSzPts val="10300"/>
              <a:buFont typeface="Calibri"/>
              <a:buNone/>
              <a:defRPr/>
            </a:lvl5pPr>
            <a:lvl6pPr marL="0" lvl="5" indent="0" algn="r">
              <a:spcBef>
                <a:spcPts val="0"/>
              </a:spcBef>
              <a:spcAft>
                <a:spcPts val="0"/>
              </a:spcAft>
              <a:buClr>
                <a:schemeClr val="accent1"/>
              </a:buClr>
              <a:buSzPts val="10300"/>
              <a:buFont typeface="Calibri"/>
              <a:buNone/>
              <a:defRPr/>
            </a:lvl6pPr>
            <a:lvl7pPr marL="0" lvl="6" indent="0" algn="r">
              <a:spcBef>
                <a:spcPts val="0"/>
              </a:spcBef>
              <a:spcAft>
                <a:spcPts val="0"/>
              </a:spcAft>
              <a:buClr>
                <a:schemeClr val="accent1"/>
              </a:buClr>
              <a:buSzPts val="10300"/>
              <a:buFont typeface="Calibri"/>
              <a:buNone/>
              <a:defRPr/>
            </a:lvl7pPr>
            <a:lvl8pPr marL="0" lvl="7" indent="0" algn="r">
              <a:spcBef>
                <a:spcPts val="0"/>
              </a:spcBef>
              <a:spcAft>
                <a:spcPts val="0"/>
              </a:spcAft>
              <a:buClr>
                <a:schemeClr val="accent1"/>
              </a:buClr>
              <a:buSzPts val="10300"/>
              <a:buFont typeface="Calibri"/>
              <a:buNone/>
              <a:defRPr/>
            </a:lvl8pPr>
            <a:lvl9pPr marL="0" lvl="8" indent="0" algn="r">
              <a:spcBef>
                <a:spcPts val="0"/>
              </a:spcBef>
              <a:spcAft>
                <a:spcPts val="0"/>
              </a:spcAft>
              <a:buClr>
                <a:schemeClr val="accent1"/>
              </a:buClr>
              <a:buSzPts val="103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3"/>
          <p:cNvSpPr txBox="1">
            <a:spLocks noGrp="1"/>
          </p:cNvSpPr>
          <p:nvPr>
            <p:ph type="body" idx="1"/>
          </p:nvPr>
        </p:nvSpPr>
        <p:spPr>
          <a:xfrm>
            <a:off x="676656"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27" name="Google Shape;27;p13"/>
          <p:cNvSpPr txBox="1">
            <a:spLocks noGrp="1"/>
          </p:cNvSpPr>
          <p:nvPr>
            <p:ph type="body" idx="2"/>
          </p:nvPr>
        </p:nvSpPr>
        <p:spPr>
          <a:xfrm>
            <a:off x="6011330"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28" name="Google Shape;28;p1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accent1"/>
              </a:buClr>
              <a:buSzPts val="10300"/>
              <a:buFont typeface="Calibri"/>
              <a:buNone/>
              <a:defRPr/>
            </a:lvl1pPr>
            <a:lvl2pPr marL="0" lvl="1" indent="0" algn="r">
              <a:spcBef>
                <a:spcPts val="0"/>
              </a:spcBef>
              <a:spcAft>
                <a:spcPts val="0"/>
              </a:spcAft>
              <a:buClr>
                <a:schemeClr val="accent1"/>
              </a:buClr>
              <a:buSzPts val="10300"/>
              <a:buFont typeface="Calibri"/>
              <a:buNone/>
              <a:defRPr/>
            </a:lvl2pPr>
            <a:lvl3pPr marL="0" lvl="2" indent="0" algn="r">
              <a:spcBef>
                <a:spcPts val="0"/>
              </a:spcBef>
              <a:spcAft>
                <a:spcPts val="0"/>
              </a:spcAft>
              <a:buClr>
                <a:schemeClr val="accent1"/>
              </a:buClr>
              <a:buSzPts val="10300"/>
              <a:buFont typeface="Calibri"/>
              <a:buNone/>
              <a:defRPr/>
            </a:lvl3pPr>
            <a:lvl4pPr marL="0" lvl="3" indent="0" algn="r">
              <a:spcBef>
                <a:spcPts val="0"/>
              </a:spcBef>
              <a:spcAft>
                <a:spcPts val="0"/>
              </a:spcAft>
              <a:buClr>
                <a:schemeClr val="accent1"/>
              </a:buClr>
              <a:buSzPts val="10300"/>
              <a:buFont typeface="Calibri"/>
              <a:buNone/>
              <a:defRPr/>
            </a:lvl4pPr>
            <a:lvl5pPr marL="0" lvl="4" indent="0" algn="r">
              <a:spcBef>
                <a:spcPts val="0"/>
              </a:spcBef>
              <a:spcAft>
                <a:spcPts val="0"/>
              </a:spcAft>
              <a:buClr>
                <a:schemeClr val="accent1"/>
              </a:buClr>
              <a:buSzPts val="10300"/>
              <a:buFont typeface="Calibri"/>
              <a:buNone/>
              <a:defRPr/>
            </a:lvl5pPr>
            <a:lvl6pPr marL="0" lvl="5" indent="0" algn="r">
              <a:spcBef>
                <a:spcPts val="0"/>
              </a:spcBef>
              <a:spcAft>
                <a:spcPts val="0"/>
              </a:spcAft>
              <a:buClr>
                <a:schemeClr val="accent1"/>
              </a:buClr>
              <a:buSzPts val="10300"/>
              <a:buFont typeface="Calibri"/>
              <a:buNone/>
              <a:defRPr/>
            </a:lvl6pPr>
            <a:lvl7pPr marL="0" lvl="6" indent="0" algn="r">
              <a:spcBef>
                <a:spcPts val="0"/>
              </a:spcBef>
              <a:spcAft>
                <a:spcPts val="0"/>
              </a:spcAft>
              <a:buClr>
                <a:schemeClr val="accent1"/>
              </a:buClr>
              <a:buSzPts val="10300"/>
              <a:buFont typeface="Calibri"/>
              <a:buNone/>
              <a:defRPr/>
            </a:lvl7pPr>
            <a:lvl8pPr marL="0" lvl="7" indent="0" algn="r">
              <a:spcBef>
                <a:spcPts val="0"/>
              </a:spcBef>
              <a:spcAft>
                <a:spcPts val="0"/>
              </a:spcAft>
              <a:buClr>
                <a:schemeClr val="accent1"/>
              </a:buClr>
              <a:buSzPts val="10300"/>
              <a:buFont typeface="Calibri"/>
              <a:buNone/>
              <a:defRPr/>
            </a:lvl8pPr>
            <a:lvl9pPr marL="0" lvl="8" indent="0" algn="r">
              <a:spcBef>
                <a:spcPts val="0"/>
              </a:spcBef>
              <a:spcAft>
                <a:spcPts val="0"/>
              </a:spcAft>
              <a:buClr>
                <a:schemeClr val="accent1"/>
              </a:buClr>
              <a:buSzPts val="103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1"/>
        <p:cNvGrpSpPr/>
        <p:nvPr/>
      </p:nvGrpSpPr>
      <p:grpSpPr>
        <a:xfrm>
          <a:off x="0" y="0"/>
          <a:ext cx="0" cy="0"/>
          <a:chOff x="0" y="0"/>
          <a:chExt cx="0" cy="0"/>
        </a:xfrm>
      </p:grpSpPr>
      <p:sp>
        <p:nvSpPr>
          <p:cNvPr id="32" name="Google Shape;32;p14"/>
          <p:cNvSpPr txBox="1">
            <a:spLocks noGrp="1"/>
          </p:cNvSpPr>
          <p:nvPr>
            <p:ph type="body" idx="1"/>
          </p:nvPr>
        </p:nvSpPr>
        <p:spPr>
          <a:xfrm>
            <a:off x="6096000" y="2209800"/>
            <a:ext cx="5760000" cy="3443111"/>
          </a:xfrm>
          <a:prstGeom prst="rect">
            <a:avLst/>
          </a:prstGeom>
          <a:noFill/>
          <a:ln>
            <a:noFill/>
          </a:ln>
        </p:spPr>
        <p:txBody>
          <a:bodyPr spcFirstLastPara="1" wrap="square" lIns="68550" tIns="34275" rIns="68550" bIns="34275" anchor="t" anchorCtr="0">
            <a:normAutofit/>
          </a:bodyPr>
          <a:lstStyle>
            <a:lvl1pPr marL="457200" marR="0" lvl="0" indent="-228600" algn="l">
              <a:lnSpc>
                <a:spcPct val="120000"/>
              </a:lnSpc>
              <a:spcBef>
                <a:spcPts val="1333"/>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1pPr>
            <a:lvl2pPr marL="914400" marR="0" lvl="1"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2pPr>
            <a:lvl3pPr marL="1371600" marR="0" lvl="2"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3pPr>
            <a:lvl4pPr marL="1828800" marR="0" lvl="3"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4pPr>
            <a:lvl5pPr marL="2286000" marR="0" lvl="4"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5pPr>
            <a:lvl6pPr marL="2743200" marR="0" lvl="5" indent="-342900" algn="l">
              <a:lnSpc>
                <a:spcPct val="90000"/>
              </a:lnSpc>
              <a:spcBef>
                <a:spcPts val="800"/>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6pPr>
            <a:lvl7pPr marL="3200400" marR="0" lvl="6" indent="-342900" algn="l">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7pPr>
            <a:lvl8pPr marL="3657600" marR="0" lvl="7" indent="-342900" algn="l">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8pPr>
            <a:lvl9pPr marL="4114800" marR="0" lvl="8" indent="-342900" algn="l">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9pPr>
          </a:lstStyle>
          <a:p>
            <a:endParaRPr/>
          </a:p>
        </p:txBody>
      </p:sp>
      <p:sp>
        <p:nvSpPr>
          <p:cNvPr id="33" name="Google Shape;33;p14"/>
          <p:cNvSpPr txBox="1">
            <a:spLocks noGrp="1"/>
          </p:cNvSpPr>
          <p:nvPr>
            <p:ph type="title"/>
          </p:nvPr>
        </p:nvSpPr>
        <p:spPr>
          <a:xfrm>
            <a:off x="336622" y="1092203"/>
            <a:ext cx="10534649" cy="508000"/>
          </a:xfrm>
          <a:prstGeom prst="rect">
            <a:avLst/>
          </a:prstGeom>
          <a:noFill/>
          <a:ln>
            <a:noFill/>
          </a:ln>
        </p:spPr>
        <p:txBody>
          <a:bodyPr spcFirstLastPara="1" wrap="square" lIns="68550" tIns="0" rIns="68550" bIns="0" anchor="t" anchorCtr="0">
            <a:normAutofit/>
          </a:bodyPr>
          <a:lstStyle>
            <a:lvl1pPr marR="0" lvl="0" algn="l">
              <a:lnSpc>
                <a:spcPct val="90000"/>
              </a:lnSpc>
              <a:spcBef>
                <a:spcPts val="0"/>
              </a:spcBef>
              <a:spcAft>
                <a:spcPts val="0"/>
              </a:spcAft>
              <a:buClr>
                <a:srgbClr val="006888"/>
              </a:buClr>
              <a:buSzPts val="2800"/>
              <a:buFont typeface="Roboto Black"/>
              <a:buNone/>
              <a:defRPr sz="3733" b="0" i="0" u="none" strike="noStrike" cap="none">
                <a:solidFill>
                  <a:srgbClr val="006888"/>
                </a:solidFill>
                <a:latin typeface="Roboto Black"/>
                <a:ea typeface="Roboto Black"/>
                <a:cs typeface="Roboto Black"/>
                <a:sym typeface="Roboto Black"/>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
        <p:nvSpPr>
          <p:cNvPr id="34" name="Google Shape;34;p14"/>
          <p:cNvSpPr txBox="1">
            <a:spLocks noGrp="1"/>
          </p:cNvSpPr>
          <p:nvPr>
            <p:ph type="body" idx="2"/>
          </p:nvPr>
        </p:nvSpPr>
        <p:spPr>
          <a:xfrm>
            <a:off x="336593" y="2209800"/>
            <a:ext cx="2609849" cy="1727200"/>
          </a:xfrm>
          <a:prstGeom prst="rect">
            <a:avLst/>
          </a:prstGeom>
          <a:noFill/>
          <a:ln>
            <a:noFill/>
          </a:ln>
        </p:spPr>
        <p:txBody>
          <a:bodyPr spcFirstLastPara="1" wrap="square" lIns="68550" tIns="34275" rIns="68550" bIns="34275" anchor="t" anchorCtr="0">
            <a:normAutofit/>
          </a:bodyPr>
          <a:lstStyle>
            <a:lvl1pPr marL="457200" marR="0" lvl="0" indent="-228600" algn="l">
              <a:lnSpc>
                <a:spcPct val="120000"/>
              </a:lnSpc>
              <a:spcBef>
                <a:spcPts val="1333"/>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1pPr>
            <a:lvl2pPr marL="914400" marR="0" lvl="1"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2pPr>
            <a:lvl3pPr marL="1371600" marR="0" lvl="2"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3pPr>
            <a:lvl4pPr marL="1828800" marR="0" lvl="3"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4pPr>
            <a:lvl5pPr marL="2286000" marR="0" lvl="4"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5pPr>
            <a:lvl6pPr marL="2743200" marR="0" lvl="5" indent="-342900" algn="l">
              <a:lnSpc>
                <a:spcPct val="90000"/>
              </a:lnSpc>
              <a:spcBef>
                <a:spcPts val="800"/>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6pPr>
            <a:lvl7pPr marL="3200400" marR="0" lvl="6" indent="-342900" algn="l">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7pPr>
            <a:lvl8pPr marL="3657600" marR="0" lvl="7" indent="-342900" algn="l">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8pPr>
            <a:lvl9pPr marL="4114800" marR="0" lvl="8" indent="-342900" algn="l">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9pPr>
          </a:lstStyle>
          <a:p>
            <a:endParaRPr/>
          </a:p>
        </p:txBody>
      </p:sp>
      <p:sp>
        <p:nvSpPr>
          <p:cNvPr id="35" name="Google Shape;35;p14"/>
          <p:cNvSpPr txBox="1">
            <a:spLocks noGrp="1"/>
          </p:cNvSpPr>
          <p:nvPr>
            <p:ph type="body" idx="3"/>
          </p:nvPr>
        </p:nvSpPr>
        <p:spPr>
          <a:xfrm>
            <a:off x="336593" y="3925715"/>
            <a:ext cx="2609849" cy="1727200"/>
          </a:xfrm>
          <a:prstGeom prst="rect">
            <a:avLst/>
          </a:prstGeom>
          <a:noFill/>
          <a:ln>
            <a:noFill/>
          </a:ln>
        </p:spPr>
        <p:txBody>
          <a:bodyPr spcFirstLastPara="1" wrap="square" lIns="68550" tIns="34275" rIns="68550" bIns="34275" anchor="t" anchorCtr="0">
            <a:normAutofit/>
          </a:bodyPr>
          <a:lstStyle>
            <a:lvl1pPr marL="457200" marR="0" lvl="0" indent="-228600" algn="l">
              <a:lnSpc>
                <a:spcPct val="120000"/>
              </a:lnSpc>
              <a:spcBef>
                <a:spcPts val="1333"/>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1pPr>
            <a:lvl2pPr marL="914400" marR="0" lvl="1"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2pPr>
            <a:lvl3pPr marL="1371600" marR="0" lvl="2"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3pPr>
            <a:lvl4pPr marL="1828800" marR="0" lvl="3"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4pPr>
            <a:lvl5pPr marL="2286000" marR="0" lvl="4"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5pPr>
            <a:lvl6pPr marL="2743200" marR="0" lvl="5" indent="-342900" algn="l">
              <a:lnSpc>
                <a:spcPct val="90000"/>
              </a:lnSpc>
              <a:spcBef>
                <a:spcPts val="800"/>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6pPr>
            <a:lvl7pPr marL="3200400" marR="0" lvl="6" indent="-342900" algn="l">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7pPr>
            <a:lvl8pPr marL="3657600" marR="0" lvl="7" indent="-342900" algn="l">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8pPr>
            <a:lvl9pPr marL="4114800" marR="0" lvl="8" indent="-342900" algn="l">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9pPr>
          </a:lstStyle>
          <a:p>
            <a:endParaRPr/>
          </a:p>
        </p:txBody>
      </p:sp>
      <p:sp>
        <p:nvSpPr>
          <p:cNvPr id="36" name="Google Shape;36;p14"/>
          <p:cNvSpPr txBox="1">
            <a:spLocks noGrp="1"/>
          </p:cNvSpPr>
          <p:nvPr>
            <p:ph type="body" idx="4"/>
          </p:nvPr>
        </p:nvSpPr>
        <p:spPr>
          <a:xfrm>
            <a:off x="2935156" y="2209800"/>
            <a:ext cx="2609849" cy="1727200"/>
          </a:xfrm>
          <a:prstGeom prst="rect">
            <a:avLst/>
          </a:prstGeom>
          <a:noFill/>
          <a:ln>
            <a:noFill/>
          </a:ln>
        </p:spPr>
        <p:txBody>
          <a:bodyPr spcFirstLastPara="1" wrap="square" lIns="68550" tIns="34275" rIns="68550" bIns="34275" anchor="t" anchorCtr="0">
            <a:normAutofit/>
          </a:bodyPr>
          <a:lstStyle>
            <a:lvl1pPr marL="457200" marR="0" lvl="0" indent="-228600" algn="l">
              <a:lnSpc>
                <a:spcPct val="120000"/>
              </a:lnSpc>
              <a:spcBef>
                <a:spcPts val="1333"/>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1pPr>
            <a:lvl2pPr marL="914400" marR="0" lvl="1"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2pPr>
            <a:lvl3pPr marL="1371600" marR="0" lvl="2"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3pPr>
            <a:lvl4pPr marL="1828800" marR="0" lvl="3"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4pPr>
            <a:lvl5pPr marL="2286000" marR="0" lvl="4"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5pPr>
            <a:lvl6pPr marL="2743200" marR="0" lvl="5" indent="-342900" algn="l">
              <a:lnSpc>
                <a:spcPct val="90000"/>
              </a:lnSpc>
              <a:spcBef>
                <a:spcPts val="800"/>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6pPr>
            <a:lvl7pPr marL="3200400" marR="0" lvl="6" indent="-342900" algn="l">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7pPr>
            <a:lvl8pPr marL="3657600" marR="0" lvl="7" indent="-342900" algn="l">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8pPr>
            <a:lvl9pPr marL="4114800" marR="0" lvl="8" indent="-342900" algn="l">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9pPr>
          </a:lstStyle>
          <a:p>
            <a:endParaRPr/>
          </a:p>
        </p:txBody>
      </p:sp>
      <p:sp>
        <p:nvSpPr>
          <p:cNvPr id="37" name="Google Shape;37;p14"/>
          <p:cNvSpPr txBox="1">
            <a:spLocks noGrp="1"/>
          </p:cNvSpPr>
          <p:nvPr>
            <p:ph type="body" idx="5"/>
          </p:nvPr>
        </p:nvSpPr>
        <p:spPr>
          <a:xfrm>
            <a:off x="2935156" y="3925715"/>
            <a:ext cx="2609849" cy="1727200"/>
          </a:xfrm>
          <a:prstGeom prst="rect">
            <a:avLst/>
          </a:prstGeom>
          <a:noFill/>
          <a:ln>
            <a:noFill/>
          </a:ln>
        </p:spPr>
        <p:txBody>
          <a:bodyPr spcFirstLastPara="1" wrap="square" lIns="68550" tIns="34275" rIns="68550" bIns="34275" anchor="t" anchorCtr="0">
            <a:normAutofit/>
          </a:bodyPr>
          <a:lstStyle>
            <a:lvl1pPr marL="457200" marR="0" lvl="0" indent="-228600" algn="l">
              <a:lnSpc>
                <a:spcPct val="120000"/>
              </a:lnSpc>
              <a:spcBef>
                <a:spcPts val="1333"/>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1pPr>
            <a:lvl2pPr marL="914400" marR="0" lvl="1"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2pPr>
            <a:lvl3pPr marL="1371600" marR="0" lvl="2"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3pPr>
            <a:lvl4pPr marL="1828800" marR="0" lvl="3"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4pPr>
            <a:lvl5pPr marL="2286000" marR="0" lvl="4" indent="-228600" algn="l">
              <a:lnSpc>
                <a:spcPct val="120000"/>
              </a:lnSpc>
              <a:spcBef>
                <a:spcPts val="800"/>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5pPr>
            <a:lvl6pPr marL="2743200" marR="0" lvl="5" indent="-342900" algn="l">
              <a:lnSpc>
                <a:spcPct val="90000"/>
              </a:lnSpc>
              <a:spcBef>
                <a:spcPts val="800"/>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6pPr>
            <a:lvl7pPr marL="3200400" marR="0" lvl="6" indent="-342900" algn="l">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7pPr>
            <a:lvl8pPr marL="3657600" marR="0" lvl="7" indent="-342900" algn="l">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8pPr>
            <a:lvl9pPr marL="4114800" marR="0" lvl="8" indent="-342900" algn="l">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Roboto Light"/>
                <a:ea typeface="Roboto Light"/>
                <a:cs typeface="Roboto Light"/>
                <a:sym typeface="Roboto Light"/>
              </a:defRPr>
            </a:lvl9pPr>
          </a:lstStyle>
          <a:p>
            <a:endParaRPr/>
          </a:p>
        </p:txBody>
      </p:sp>
      <p:sp>
        <p:nvSpPr>
          <p:cNvPr id="38" name="Google Shape;38;p14"/>
          <p:cNvSpPr txBox="1">
            <a:spLocks noGrp="1"/>
          </p:cNvSpPr>
          <p:nvPr>
            <p:ph type="ftr" idx="11"/>
          </p:nvPr>
        </p:nvSpPr>
        <p:spPr>
          <a:xfrm>
            <a:off x="3216000" y="6273831"/>
            <a:ext cx="5760000" cy="197556"/>
          </a:xfrm>
          <a:prstGeom prst="rect">
            <a:avLst/>
          </a:prstGeom>
          <a:noFill/>
          <a:ln>
            <a:noFill/>
          </a:ln>
        </p:spPr>
        <p:txBody>
          <a:bodyPr spcFirstLastPara="1" wrap="square" lIns="68550" tIns="0" rIns="68550" bIns="0" anchor="b" anchorCtr="0">
            <a:noAutofit/>
          </a:bodyPr>
          <a:lstStyle>
            <a:lvl1pPr marR="0" lvl="0" algn="ctr">
              <a:spcBef>
                <a:spcPts val="0"/>
              </a:spcBef>
              <a:spcAft>
                <a:spcPts val="0"/>
              </a:spcAft>
              <a:buClr>
                <a:schemeClr val="accent6"/>
              </a:buClr>
              <a:buSzPts val="1400"/>
              <a:buFont typeface="Roboto Light"/>
              <a:buNone/>
              <a:defRPr sz="1067" i="0" u="none">
                <a:solidFill>
                  <a:schemeClr val="accent6"/>
                </a:solidFill>
                <a:latin typeface="Roboto Light"/>
                <a:ea typeface="Roboto Light"/>
                <a:cs typeface="Roboto Light"/>
                <a:sym typeface="Roboto Light"/>
              </a:defRPr>
            </a:lvl1pPr>
            <a:lvl2pPr marR="0" lvl="1" algn="l">
              <a:spcBef>
                <a:spcPts val="0"/>
              </a:spcBef>
              <a:spcAft>
                <a:spcPts val="0"/>
              </a:spcAft>
              <a:buClr>
                <a:schemeClr val="dk1"/>
              </a:buClr>
              <a:buSzPts val="1400"/>
              <a:buFont typeface="Roboto Light"/>
              <a:buNone/>
              <a:defRPr sz="2400" b="0" i="0" u="none" strike="noStrike" cap="none">
                <a:solidFill>
                  <a:schemeClr val="dk1"/>
                </a:solidFill>
                <a:latin typeface="Roboto Light"/>
                <a:ea typeface="Roboto Light"/>
                <a:cs typeface="Roboto Light"/>
                <a:sym typeface="Roboto Light"/>
              </a:defRPr>
            </a:lvl2pPr>
            <a:lvl3pPr marR="0" lvl="2" algn="l">
              <a:spcBef>
                <a:spcPts val="0"/>
              </a:spcBef>
              <a:spcAft>
                <a:spcPts val="0"/>
              </a:spcAft>
              <a:buClr>
                <a:schemeClr val="dk1"/>
              </a:buClr>
              <a:buSzPts val="1400"/>
              <a:buFont typeface="Roboto Light"/>
              <a:buNone/>
              <a:defRPr sz="2400" b="0" i="0" u="none" strike="noStrike" cap="none">
                <a:solidFill>
                  <a:schemeClr val="dk1"/>
                </a:solidFill>
                <a:latin typeface="Roboto Light"/>
                <a:ea typeface="Roboto Light"/>
                <a:cs typeface="Roboto Light"/>
                <a:sym typeface="Roboto Light"/>
              </a:defRPr>
            </a:lvl3pPr>
            <a:lvl4pPr marR="0" lvl="3" algn="l">
              <a:spcBef>
                <a:spcPts val="0"/>
              </a:spcBef>
              <a:spcAft>
                <a:spcPts val="0"/>
              </a:spcAft>
              <a:buClr>
                <a:schemeClr val="dk1"/>
              </a:buClr>
              <a:buSzPts val="1400"/>
              <a:buFont typeface="Roboto Light"/>
              <a:buNone/>
              <a:defRPr sz="2400" b="0" i="0" u="none" strike="noStrike" cap="none">
                <a:solidFill>
                  <a:schemeClr val="dk1"/>
                </a:solidFill>
                <a:latin typeface="Roboto Light"/>
                <a:ea typeface="Roboto Light"/>
                <a:cs typeface="Roboto Light"/>
                <a:sym typeface="Roboto Light"/>
              </a:defRPr>
            </a:lvl4pPr>
            <a:lvl5pPr marR="0" lvl="4" algn="l">
              <a:spcBef>
                <a:spcPts val="0"/>
              </a:spcBef>
              <a:spcAft>
                <a:spcPts val="0"/>
              </a:spcAft>
              <a:buClr>
                <a:schemeClr val="dk1"/>
              </a:buClr>
              <a:buSzPts val="1400"/>
              <a:buFont typeface="Roboto Light"/>
              <a:buNone/>
              <a:defRPr sz="2400" b="0" i="0" u="none" strike="noStrike" cap="none">
                <a:solidFill>
                  <a:schemeClr val="dk1"/>
                </a:solidFill>
                <a:latin typeface="Roboto Light"/>
                <a:ea typeface="Roboto Light"/>
                <a:cs typeface="Roboto Light"/>
                <a:sym typeface="Roboto Light"/>
              </a:defRPr>
            </a:lvl5pPr>
            <a:lvl6pPr marR="0" lvl="5" algn="l">
              <a:spcBef>
                <a:spcPts val="0"/>
              </a:spcBef>
              <a:spcAft>
                <a:spcPts val="0"/>
              </a:spcAft>
              <a:buClr>
                <a:schemeClr val="dk1"/>
              </a:buClr>
              <a:buSzPts val="1400"/>
              <a:buFont typeface="Roboto Light"/>
              <a:buNone/>
              <a:defRPr sz="2400" b="0" i="0" u="none" strike="noStrike" cap="none">
                <a:solidFill>
                  <a:schemeClr val="dk1"/>
                </a:solidFill>
                <a:latin typeface="Roboto Light"/>
                <a:ea typeface="Roboto Light"/>
                <a:cs typeface="Roboto Light"/>
                <a:sym typeface="Roboto Light"/>
              </a:defRPr>
            </a:lvl6pPr>
            <a:lvl7pPr marR="0" lvl="6" algn="l">
              <a:spcBef>
                <a:spcPts val="0"/>
              </a:spcBef>
              <a:spcAft>
                <a:spcPts val="0"/>
              </a:spcAft>
              <a:buClr>
                <a:schemeClr val="dk1"/>
              </a:buClr>
              <a:buSzPts val="1400"/>
              <a:buFont typeface="Roboto Light"/>
              <a:buNone/>
              <a:defRPr sz="2400" b="0" i="0" u="none" strike="noStrike" cap="none">
                <a:solidFill>
                  <a:schemeClr val="dk1"/>
                </a:solidFill>
                <a:latin typeface="Roboto Light"/>
                <a:ea typeface="Roboto Light"/>
                <a:cs typeface="Roboto Light"/>
                <a:sym typeface="Roboto Light"/>
              </a:defRPr>
            </a:lvl7pPr>
            <a:lvl8pPr marR="0" lvl="7" algn="l">
              <a:spcBef>
                <a:spcPts val="0"/>
              </a:spcBef>
              <a:spcAft>
                <a:spcPts val="0"/>
              </a:spcAft>
              <a:buClr>
                <a:schemeClr val="dk1"/>
              </a:buClr>
              <a:buSzPts val="1400"/>
              <a:buFont typeface="Roboto Light"/>
              <a:buNone/>
              <a:defRPr sz="2400" b="0" i="0" u="none" strike="noStrike" cap="none">
                <a:solidFill>
                  <a:schemeClr val="dk1"/>
                </a:solidFill>
                <a:latin typeface="Roboto Light"/>
                <a:ea typeface="Roboto Light"/>
                <a:cs typeface="Roboto Light"/>
                <a:sym typeface="Roboto Light"/>
              </a:defRPr>
            </a:lvl8pPr>
            <a:lvl9pPr marR="0" lvl="8" algn="l">
              <a:spcBef>
                <a:spcPts val="0"/>
              </a:spcBef>
              <a:spcAft>
                <a:spcPts val="0"/>
              </a:spcAft>
              <a:buClr>
                <a:schemeClr val="dk1"/>
              </a:buClr>
              <a:buSzPts val="1400"/>
              <a:buFont typeface="Roboto Light"/>
              <a:buNone/>
              <a:defRPr sz="2400" b="0" i="0" u="none" strike="noStrike" cap="none">
                <a:solidFill>
                  <a:schemeClr val="dk1"/>
                </a:solidFill>
                <a:latin typeface="Roboto Light"/>
                <a:ea typeface="Roboto Light"/>
                <a:cs typeface="Roboto Light"/>
                <a:sym typeface="Roboto Ligh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Slide 1">
  <p:cSld name="7_Slide 1">
    <p:spTree>
      <p:nvGrpSpPr>
        <p:cNvPr id="1" name="Shape 39"/>
        <p:cNvGrpSpPr/>
        <p:nvPr/>
      </p:nvGrpSpPr>
      <p:grpSpPr>
        <a:xfrm>
          <a:off x="0" y="0"/>
          <a:ext cx="0" cy="0"/>
          <a:chOff x="0" y="0"/>
          <a:chExt cx="0" cy="0"/>
        </a:xfrm>
      </p:grpSpPr>
      <p:sp>
        <p:nvSpPr>
          <p:cNvPr id="40" name="Google Shape;40;p15"/>
          <p:cNvSpPr txBox="1">
            <a:spLocks noGrp="1"/>
          </p:cNvSpPr>
          <p:nvPr>
            <p:ph type="body" idx="1"/>
          </p:nvPr>
        </p:nvSpPr>
        <p:spPr>
          <a:xfrm>
            <a:off x="33" y="0"/>
            <a:ext cx="12192000" cy="5460900"/>
          </a:xfrm>
          <a:prstGeom prst="rect">
            <a:avLst/>
          </a:prstGeom>
          <a:noFill/>
          <a:ln>
            <a:noFill/>
          </a:ln>
        </p:spPr>
        <p:txBody>
          <a:bodyPr spcFirstLastPara="1" wrap="square" lIns="68550" tIns="34275" rIns="68550" bIns="34275" anchor="t" anchorCtr="0">
            <a:noAutofit/>
          </a:bodyPr>
          <a:lstStyle>
            <a:lvl1pPr marL="457200" marR="0" lvl="0" indent="-228600" algn="l">
              <a:lnSpc>
                <a:spcPct val="120000"/>
              </a:lnSpc>
              <a:spcBef>
                <a:spcPts val="267"/>
              </a:spcBef>
              <a:spcAft>
                <a:spcPts val="0"/>
              </a:spcAft>
              <a:buClr>
                <a:srgbClr val="FFFFFF"/>
              </a:buClr>
              <a:buSzPts val="1000"/>
              <a:buFont typeface="Arial"/>
              <a:buNone/>
              <a:defRPr sz="1333" b="0" i="0" u="none" strike="noStrike" cap="none">
                <a:solidFill>
                  <a:srgbClr val="FFFFFF"/>
                </a:solidFill>
                <a:latin typeface="Roboto Light"/>
                <a:ea typeface="Roboto Light"/>
                <a:cs typeface="Roboto Light"/>
                <a:sym typeface="Roboto Light"/>
              </a:defRPr>
            </a:lvl1pPr>
            <a:lvl2pPr marL="914400" marR="0" lvl="1" indent="-228600" algn="l">
              <a:lnSpc>
                <a:spcPct val="120000"/>
              </a:lnSpc>
              <a:spcBef>
                <a:spcPts val="267"/>
              </a:spcBef>
              <a:spcAft>
                <a:spcPts val="0"/>
              </a:spcAft>
              <a:buClr>
                <a:srgbClr val="FFFFFF"/>
              </a:buClr>
              <a:buSzPts val="1000"/>
              <a:buFont typeface="Arial"/>
              <a:buNone/>
              <a:defRPr sz="1333" b="0" i="0" u="none" strike="noStrike" cap="none">
                <a:solidFill>
                  <a:srgbClr val="FFFFFF"/>
                </a:solidFill>
                <a:latin typeface="Roboto Light"/>
                <a:ea typeface="Roboto Light"/>
                <a:cs typeface="Roboto Light"/>
                <a:sym typeface="Roboto Light"/>
              </a:defRPr>
            </a:lvl2pPr>
            <a:lvl3pPr marL="1371600" marR="0" lvl="2" indent="-228600" algn="l">
              <a:lnSpc>
                <a:spcPct val="120000"/>
              </a:lnSpc>
              <a:spcBef>
                <a:spcPts val="267"/>
              </a:spcBef>
              <a:spcAft>
                <a:spcPts val="0"/>
              </a:spcAft>
              <a:buClr>
                <a:srgbClr val="FFFFFF"/>
              </a:buClr>
              <a:buSzPts val="1000"/>
              <a:buFont typeface="Arial"/>
              <a:buNone/>
              <a:defRPr sz="1333" b="0" i="0" u="none" strike="noStrike" cap="none">
                <a:solidFill>
                  <a:srgbClr val="FFFFFF"/>
                </a:solidFill>
                <a:latin typeface="Roboto Light"/>
                <a:ea typeface="Roboto Light"/>
                <a:cs typeface="Roboto Light"/>
                <a:sym typeface="Roboto Light"/>
              </a:defRPr>
            </a:lvl3pPr>
            <a:lvl4pPr marL="1828800" marR="0" lvl="3" indent="-228600" algn="l">
              <a:lnSpc>
                <a:spcPct val="120000"/>
              </a:lnSpc>
              <a:spcBef>
                <a:spcPts val="267"/>
              </a:spcBef>
              <a:spcAft>
                <a:spcPts val="0"/>
              </a:spcAft>
              <a:buClr>
                <a:srgbClr val="FFFFFF"/>
              </a:buClr>
              <a:buSzPts val="1000"/>
              <a:buFont typeface="Arial"/>
              <a:buNone/>
              <a:defRPr sz="1333" b="0" i="0" u="none" strike="noStrike" cap="none">
                <a:solidFill>
                  <a:srgbClr val="FFFFFF"/>
                </a:solidFill>
                <a:latin typeface="Roboto Light"/>
                <a:ea typeface="Roboto Light"/>
                <a:cs typeface="Roboto Light"/>
                <a:sym typeface="Roboto Light"/>
              </a:defRPr>
            </a:lvl4pPr>
            <a:lvl5pPr marL="2286000" marR="0" lvl="4" indent="-228600" algn="l">
              <a:lnSpc>
                <a:spcPct val="120000"/>
              </a:lnSpc>
              <a:spcBef>
                <a:spcPts val="267"/>
              </a:spcBef>
              <a:spcAft>
                <a:spcPts val="0"/>
              </a:spcAft>
              <a:buClr>
                <a:srgbClr val="FFFFFF"/>
              </a:buClr>
              <a:buSzPts val="1000"/>
              <a:buFont typeface="Arial"/>
              <a:buNone/>
              <a:defRPr sz="1333" b="0" i="0" u="none" strike="noStrike" cap="none">
                <a:solidFill>
                  <a:srgbClr val="FFFFFF"/>
                </a:solidFill>
                <a:latin typeface="Roboto Light"/>
                <a:ea typeface="Roboto Light"/>
                <a:cs typeface="Roboto Light"/>
                <a:sym typeface="Roboto Light"/>
              </a:defRPr>
            </a:lvl5pPr>
            <a:lvl6pPr marL="2743200" marR="0" lvl="5" indent="-355600"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41" name="Google Shape;41;p15"/>
          <p:cNvSpPr txBox="1">
            <a:spLocks noGrp="1"/>
          </p:cNvSpPr>
          <p:nvPr>
            <p:ph type="body" idx="2"/>
          </p:nvPr>
        </p:nvSpPr>
        <p:spPr>
          <a:xfrm>
            <a:off x="6096033" y="5765800"/>
            <a:ext cx="5689500" cy="711300"/>
          </a:xfrm>
          <a:prstGeom prst="rect">
            <a:avLst/>
          </a:prstGeom>
          <a:noFill/>
          <a:ln>
            <a:noFill/>
          </a:ln>
        </p:spPr>
        <p:txBody>
          <a:bodyPr spcFirstLastPara="1" wrap="square" lIns="68550" tIns="34275" rIns="68550" bIns="34275" anchor="t" anchorCtr="0">
            <a:noAutofit/>
          </a:bodyPr>
          <a:lstStyle>
            <a:lvl1pPr marL="457200" marR="0" lvl="0" indent="-228600" algn="r">
              <a:lnSpc>
                <a:spcPct val="120000"/>
              </a:lnSpc>
              <a:spcBef>
                <a:spcPts val="267"/>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1pPr>
            <a:lvl2pPr marL="914400" marR="0" lvl="1" indent="-228600" algn="l">
              <a:lnSpc>
                <a:spcPct val="120000"/>
              </a:lnSpc>
              <a:spcBef>
                <a:spcPts val="267"/>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2pPr>
            <a:lvl3pPr marL="1371600" marR="0" lvl="2" indent="-228600" algn="l">
              <a:lnSpc>
                <a:spcPct val="120000"/>
              </a:lnSpc>
              <a:spcBef>
                <a:spcPts val="267"/>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3pPr>
            <a:lvl4pPr marL="1828800" marR="0" lvl="3" indent="-228600" algn="l">
              <a:lnSpc>
                <a:spcPct val="120000"/>
              </a:lnSpc>
              <a:spcBef>
                <a:spcPts val="267"/>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4pPr>
            <a:lvl5pPr marL="2286000" marR="0" lvl="4" indent="-228600" algn="l">
              <a:lnSpc>
                <a:spcPct val="120000"/>
              </a:lnSpc>
              <a:spcBef>
                <a:spcPts val="267"/>
              </a:spcBef>
              <a:spcAft>
                <a:spcPts val="0"/>
              </a:spcAft>
              <a:buClr>
                <a:schemeClr val="dk1"/>
              </a:buClr>
              <a:buSzPts val="1000"/>
              <a:buFont typeface="Arial"/>
              <a:buNone/>
              <a:defRPr sz="1333" b="0" i="0" u="none" strike="noStrike" cap="none">
                <a:solidFill>
                  <a:schemeClr val="dk1"/>
                </a:solidFill>
                <a:latin typeface="Roboto Light"/>
                <a:ea typeface="Roboto Light"/>
                <a:cs typeface="Roboto Light"/>
                <a:sym typeface="Roboto Light"/>
              </a:defRPr>
            </a:lvl5pPr>
            <a:lvl6pPr marL="2743200" marR="0" lvl="5" indent="-355600"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16"/>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6"/>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45" name="Google Shape;45;p1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accent1"/>
              </a:buClr>
              <a:buSzPts val="10300"/>
              <a:buFont typeface="Calibri"/>
              <a:buNone/>
              <a:defRPr/>
            </a:lvl1pPr>
            <a:lvl2pPr marL="0" lvl="1" indent="0" algn="r">
              <a:spcBef>
                <a:spcPts val="0"/>
              </a:spcBef>
              <a:spcAft>
                <a:spcPts val="0"/>
              </a:spcAft>
              <a:buClr>
                <a:schemeClr val="accent1"/>
              </a:buClr>
              <a:buSzPts val="10300"/>
              <a:buFont typeface="Calibri"/>
              <a:buNone/>
              <a:defRPr/>
            </a:lvl2pPr>
            <a:lvl3pPr marL="0" lvl="2" indent="0" algn="r">
              <a:spcBef>
                <a:spcPts val="0"/>
              </a:spcBef>
              <a:spcAft>
                <a:spcPts val="0"/>
              </a:spcAft>
              <a:buClr>
                <a:schemeClr val="accent1"/>
              </a:buClr>
              <a:buSzPts val="10300"/>
              <a:buFont typeface="Calibri"/>
              <a:buNone/>
              <a:defRPr/>
            </a:lvl3pPr>
            <a:lvl4pPr marL="0" lvl="3" indent="0" algn="r">
              <a:spcBef>
                <a:spcPts val="0"/>
              </a:spcBef>
              <a:spcAft>
                <a:spcPts val="0"/>
              </a:spcAft>
              <a:buClr>
                <a:schemeClr val="accent1"/>
              </a:buClr>
              <a:buSzPts val="10300"/>
              <a:buFont typeface="Calibri"/>
              <a:buNone/>
              <a:defRPr/>
            </a:lvl4pPr>
            <a:lvl5pPr marL="0" lvl="4" indent="0" algn="r">
              <a:spcBef>
                <a:spcPts val="0"/>
              </a:spcBef>
              <a:spcAft>
                <a:spcPts val="0"/>
              </a:spcAft>
              <a:buClr>
                <a:schemeClr val="accent1"/>
              </a:buClr>
              <a:buSzPts val="10300"/>
              <a:buFont typeface="Calibri"/>
              <a:buNone/>
              <a:defRPr/>
            </a:lvl5pPr>
            <a:lvl6pPr marL="0" lvl="5" indent="0" algn="r">
              <a:spcBef>
                <a:spcPts val="0"/>
              </a:spcBef>
              <a:spcAft>
                <a:spcPts val="0"/>
              </a:spcAft>
              <a:buClr>
                <a:schemeClr val="accent1"/>
              </a:buClr>
              <a:buSzPts val="10300"/>
              <a:buFont typeface="Calibri"/>
              <a:buNone/>
              <a:defRPr/>
            </a:lvl6pPr>
            <a:lvl7pPr marL="0" lvl="6" indent="0" algn="r">
              <a:spcBef>
                <a:spcPts val="0"/>
              </a:spcBef>
              <a:spcAft>
                <a:spcPts val="0"/>
              </a:spcAft>
              <a:buClr>
                <a:schemeClr val="accent1"/>
              </a:buClr>
              <a:buSzPts val="10300"/>
              <a:buFont typeface="Calibri"/>
              <a:buNone/>
              <a:defRPr/>
            </a:lvl7pPr>
            <a:lvl8pPr marL="0" lvl="7" indent="0" algn="r">
              <a:spcBef>
                <a:spcPts val="0"/>
              </a:spcBef>
              <a:spcAft>
                <a:spcPts val="0"/>
              </a:spcAft>
              <a:buClr>
                <a:schemeClr val="accent1"/>
              </a:buClr>
              <a:buSzPts val="10300"/>
              <a:buFont typeface="Calibri"/>
              <a:buNone/>
              <a:defRPr/>
            </a:lvl8pPr>
            <a:lvl9pPr marL="0" lvl="8" indent="0" algn="r">
              <a:spcBef>
                <a:spcPts val="0"/>
              </a:spcBef>
              <a:spcAft>
                <a:spcPts val="0"/>
              </a:spcAft>
              <a:buClr>
                <a:schemeClr val="accent1"/>
              </a:buClr>
              <a:buSzPts val="103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17"/>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676656" y="2040467"/>
            <a:ext cx="4663440" cy="723400"/>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51" name="Google Shape;51;p17"/>
          <p:cNvSpPr txBox="1">
            <a:spLocks noGrp="1"/>
          </p:cNvSpPr>
          <p:nvPr>
            <p:ph type="body" idx="2"/>
          </p:nvPr>
        </p:nvSpPr>
        <p:spPr>
          <a:xfrm>
            <a:off x="676656" y="2753084"/>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52" name="Google Shape;52;p17"/>
          <p:cNvSpPr txBox="1">
            <a:spLocks noGrp="1"/>
          </p:cNvSpPr>
          <p:nvPr>
            <p:ph type="body" idx="3"/>
          </p:nvPr>
        </p:nvSpPr>
        <p:spPr>
          <a:xfrm>
            <a:off x="6007608" y="2038435"/>
            <a:ext cx="4663440" cy="722376"/>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53" name="Google Shape;53;p17"/>
          <p:cNvSpPr txBox="1">
            <a:spLocks noGrp="1"/>
          </p:cNvSpPr>
          <p:nvPr>
            <p:ph type="body" idx="4"/>
          </p:nvPr>
        </p:nvSpPr>
        <p:spPr>
          <a:xfrm>
            <a:off x="6007608" y="2750990"/>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54" name="Google Shape;54;p17"/>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7"/>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accent1"/>
              </a:buClr>
              <a:buSzPts val="10300"/>
              <a:buFont typeface="Calibri"/>
              <a:buNone/>
              <a:defRPr/>
            </a:lvl1pPr>
            <a:lvl2pPr marL="0" lvl="1" indent="0" algn="r">
              <a:spcBef>
                <a:spcPts val="0"/>
              </a:spcBef>
              <a:spcAft>
                <a:spcPts val="0"/>
              </a:spcAft>
              <a:buClr>
                <a:schemeClr val="accent1"/>
              </a:buClr>
              <a:buSzPts val="10300"/>
              <a:buFont typeface="Calibri"/>
              <a:buNone/>
              <a:defRPr/>
            </a:lvl2pPr>
            <a:lvl3pPr marL="0" lvl="2" indent="0" algn="r">
              <a:spcBef>
                <a:spcPts val="0"/>
              </a:spcBef>
              <a:spcAft>
                <a:spcPts val="0"/>
              </a:spcAft>
              <a:buClr>
                <a:schemeClr val="accent1"/>
              </a:buClr>
              <a:buSzPts val="10300"/>
              <a:buFont typeface="Calibri"/>
              <a:buNone/>
              <a:defRPr/>
            </a:lvl3pPr>
            <a:lvl4pPr marL="0" lvl="3" indent="0" algn="r">
              <a:spcBef>
                <a:spcPts val="0"/>
              </a:spcBef>
              <a:spcAft>
                <a:spcPts val="0"/>
              </a:spcAft>
              <a:buClr>
                <a:schemeClr val="accent1"/>
              </a:buClr>
              <a:buSzPts val="10300"/>
              <a:buFont typeface="Calibri"/>
              <a:buNone/>
              <a:defRPr/>
            </a:lvl4pPr>
            <a:lvl5pPr marL="0" lvl="4" indent="0" algn="r">
              <a:spcBef>
                <a:spcPts val="0"/>
              </a:spcBef>
              <a:spcAft>
                <a:spcPts val="0"/>
              </a:spcAft>
              <a:buClr>
                <a:schemeClr val="accent1"/>
              </a:buClr>
              <a:buSzPts val="10300"/>
              <a:buFont typeface="Calibri"/>
              <a:buNone/>
              <a:defRPr/>
            </a:lvl5pPr>
            <a:lvl6pPr marL="0" lvl="5" indent="0" algn="r">
              <a:spcBef>
                <a:spcPts val="0"/>
              </a:spcBef>
              <a:spcAft>
                <a:spcPts val="0"/>
              </a:spcAft>
              <a:buClr>
                <a:schemeClr val="accent1"/>
              </a:buClr>
              <a:buSzPts val="10300"/>
              <a:buFont typeface="Calibri"/>
              <a:buNone/>
              <a:defRPr/>
            </a:lvl6pPr>
            <a:lvl7pPr marL="0" lvl="6" indent="0" algn="r">
              <a:spcBef>
                <a:spcPts val="0"/>
              </a:spcBef>
              <a:spcAft>
                <a:spcPts val="0"/>
              </a:spcAft>
              <a:buClr>
                <a:schemeClr val="accent1"/>
              </a:buClr>
              <a:buSzPts val="10300"/>
              <a:buFont typeface="Calibri"/>
              <a:buNone/>
              <a:defRPr/>
            </a:lvl7pPr>
            <a:lvl8pPr marL="0" lvl="7" indent="0" algn="r">
              <a:spcBef>
                <a:spcPts val="0"/>
              </a:spcBef>
              <a:spcAft>
                <a:spcPts val="0"/>
              </a:spcAft>
              <a:buClr>
                <a:schemeClr val="accent1"/>
              </a:buClr>
              <a:buSzPts val="10300"/>
              <a:buFont typeface="Calibri"/>
              <a:buNone/>
              <a:defRPr/>
            </a:lvl8pPr>
            <a:lvl9pPr marL="0" lvl="8" indent="0" algn="r">
              <a:spcBef>
                <a:spcPts val="0"/>
              </a:spcBef>
              <a:spcAft>
                <a:spcPts val="0"/>
              </a:spcAft>
              <a:buClr>
                <a:schemeClr val="accent1"/>
              </a:buClr>
              <a:buSzPts val="103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8"/>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8"/>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8"/>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accent1"/>
              </a:buClr>
              <a:buSzPts val="10300"/>
              <a:buFont typeface="Calibri"/>
              <a:buNone/>
              <a:defRPr/>
            </a:lvl1pPr>
            <a:lvl2pPr marL="0" lvl="1" indent="0" algn="r">
              <a:spcBef>
                <a:spcPts val="0"/>
              </a:spcBef>
              <a:spcAft>
                <a:spcPts val="0"/>
              </a:spcAft>
              <a:buClr>
                <a:schemeClr val="accent1"/>
              </a:buClr>
              <a:buSzPts val="10300"/>
              <a:buFont typeface="Calibri"/>
              <a:buNone/>
              <a:defRPr/>
            </a:lvl2pPr>
            <a:lvl3pPr marL="0" lvl="2" indent="0" algn="r">
              <a:spcBef>
                <a:spcPts val="0"/>
              </a:spcBef>
              <a:spcAft>
                <a:spcPts val="0"/>
              </a:spcAft>
              <a:buClr>
                <a:schemeClr val="accent1"/>
              </a:buClr>
              <a:buSzPts val="10300"/>
              <a:buFont typeface="Calibri"/>
              <a:buNone/>
              <a:defRPr/>
            </a:lvl3pPr>
            <a:lvl4pPr marL="0" lvl="3" indent="0" algn="r">
              <a:spcBef>
                <a:spcPts val="0"/>
              </a:spcBef>
              <a:spcAft>
                <a:spcPts val="0"/>
              </a:spcAft>
              <a:buClr>
                <a:schemeClr val="accent1"/>
              </a:buClr>
              <a:buSzPts val="10300"/>
              <a:buFont typeface="Calibri"/>
              <a:buNone/>
              <a:defRPr/>
            </a:lvl4pPr>
            <a:lvl5pPr marL="0" lvl="4" indent="0" algn="r">
              <a:spcBef>
                <a:spcPts val="0"/>
              </a:spcBef>
              <a:spcAft>
                <a:spcPts val="0"/>
              </a:spcAft>
              <a:buClr>
                <a:schemeClr val="accent1"/>
              </a:buClr>
              <a:buSzPts val="10300"/>
              <a:buFont typeface="Calibri"/>
              <a:buNone/>
              <a:defRPr/>
            </a:lvl5pPr>
            <a:lvl6pPr marL="0" lvl="5" indent="0" algn="r">
              <a:spcBef>
                <a:spcPts val="0"/>
              </a:spcBef>
              <a:spcAft>
                <a:spcPts val="0"/>
              </a:spcAft>
              <a:buClr>
                <a:schemeClr val="accent1"/>
              </a:buClr>
              <a:buSzPts val="10300"/>
              <a:buFont typeface="Calibri"/>
              <a:buNone/>
              <a:defRPr/>
            </a:lvl6pPr>
            <a:lvl7pPr marL="0" lvl="6" indent="0" algn="r">
              <a:spcBef>
                <a:spcPts val="0"/>
              </a:spcBef>
              <a:spcAft>
                <a:spcPts val="0"/>
              </a:spcAft>
              <a:buClr>
                <a:schemeClr val="accent1"/>
              </a:buClr>
              <a:buSzPts val="10300"/>
              <a:buFont typeface="Calibri"/>
              <a:buNone/>
              <a:defRPr/>
            </a:lvl7pPr>
            <a:lvl8pPr marL="0" lvl="7" indent="0" algn="r">
              <a:spcBef>
                <a:spcPts val="0"/>
              </a:spcBef>
              <a:spcAft>
                <a:spcPts val="0"/>
              </a:spcAft>
              <a:buClr>
                <a:schemeClr val="accent1"/>
              </a:buClr>
              <a:buSzPts val="10300"/>
              <a:buFont typeface="Calibri"/>
              <a:buNone/>
              <a:defRPr/>
            </a:lvl8pPr>
            <a:lvl9pPr marL="0" lvl="8" indent="0" algn="r">
              <a:spcBef>
                <a:spcPts val="0"/>
              </a:spcBef>
              <a:spcAft>
                <a:spcPts val="0"/>
              </a:spcAft>
              <a:buClr>
                <a:schemeClr val="accent1"/>
              </a:buClr>
              <a:buSzPts val="103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62"/>
        <p:cNvGrpSpPr/>
        <p:nvPr/>
      </p:nvGrpSpPr>
      <p:grpSpPr>
        <a:xfrm>
          <a:off x="0" y="0"/>
          <a:ext cx="0" cy="0"/>
          <a:chOff x="0" y="0"/>
          <a:chExt cx="0" cy="0"/>
        </a:xfrm>
      </p:grpSpPr>
      <p:sp>
        <p:nvSpPr>
          <p:cNvPr id="63" name="Google Shape;63;p19"/>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9"/>
          <p:cNvSpPr txBox="1">
            <a:spLocks noGrp="1"/>
          </p:cNvSpPr>
          <p:nvPr>
            <p:ph type="ctrTitle"/>
          </p:nvPr>
        </p:nvSpPr>
        <p:spPr>
          <a:xfrm>
            <a:off x="603504" y="770467"/>
            <a:ext cx="10782300" cy="33528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rgbClr val="FFFFFF"/>
              </a:buClr>
              <a:buSzPts val="8800"/>
              <a:buFont typeface="Calibri"/>
              <a:buNone/>
              <a:defRPr sz="8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9"/>
          <p:cNvSpPr txBox="1">
            <a:spLocks noGrp="1"/>
          </p:cNvSpPr>
          <p:nvPr>
            <p:ph type="subTitle" idx="1"/>
          </p:nvPr>
        </p:nvSpPr>
        <p:spPr>
          <a:xfrm>
            <a:off x="667512" y="4206876"/>
            <a:ext cx="9228201" cy="164592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chemeClr val="lt1"/>
              </a:buClr>
              <a:buSzPts val="3200"/>
              <a:buNone/>
              <a:defRPr sz="3200">
                <a:solidFill>
                  <a:schemeClr val="lt1"/>
                </a:solidFill>
                <a:latin typeface="Calibri"/>
                <a:ea typeface="Calibri"/>
                <a:cs typeface="Calibri"/>
                <a:sym typeface="Calibri"/>
              </a:defRPr>
            </a:lvl1pPr>
            <a:lvl2pPr lvl="1" algn="ctr">
              <a:lnSpc>
                <a:spcPct val="85000"/>
              </a:lnSpc>
              <a:spcBef>
                <a:spcPts val="600"/>
              </a:spcBef>
              <a:spcAft>
                <a:spcPts val="0"/>
              </a:spcAft>
              <a:buClr>
                <a:srgbClr val="262626"/>
              </a:buClr>
              <a:buSzPts val="2800"/>
              <a:buNone/>
              <a:defRPr sz="2800"/>
            </a:lvl2pPr>
            <a:lvl3pPr lvl="2" algn="ctr">
              <a:lnSpc>
                <a:spcPct val="85000"/>
              </a:lnSpc>
              <a:spcBef>
                <a:spcPts val="600"/>
              </a:spcBef>
              <a:spcAft>
                <a:spcPts val="0"/>
              </a:spcAft>
              <a:buClr>
                <a:srgbClr val="262626"/>
              </a:buClr>
              <a:buSzPts val="2400"/>
              <a:buNone/>
              <a:defRPr sz="2400"/>
            </a:lvl3pPr>
            <a:lvl4pPr lvl="3" algn="ctr">
              <a:lnSpc>
                <a:spcPct val="85000"/>
              </a:lnSpc>
              <a:spcBef>
                <a:spcPts val="600"/>
              </a:spcBef>
              <a:spcAft>
                <a:spcPts val="0"/>
              </a:spcAft>
              <a:buClr>
                <a:srgbClr val="262626"/>
              </a:buClr>
              <a:buSzPts val="2000"/>
              <a:buNone/>
              <a:defRPr sz="2000"/>
            </a:lvl4pPr>
            <a:lvl5pPr lvl="4" algn="ctr">
              <a:lnSpc>
                <a:spcPct val="85000"/>
              </a:lnSpc>
              <a:spcBef>
                <a:spcPts val="600"/>
              </a:spcBef>
              <a:spcAft>
                <a:spcPts val="0"/>
              </a:spcAft>
              <a:buClr>
                <a:srgbClr val="262626"/>
              </a:buClr>
              <a:buSzPts val="2000"/>
              <a:buNone/>
              <a:defRPr sz="2000"/>
            </a:lvl5pPr>
            <a:lvl6pPr lvl="5" algn="ctr">
              <a:lnSpc>
                <a:spcPct val="85000"/>
              </a:lnSpc>
              <a:spcBef>
                <a:spcPts val="600"/>
              </a:spcBef>
              <a:spcAft>
                <a:spcPts val="0"/>
              </a:spcAft>
              <a:buClr>
                <a:srgbClr val="262626"/>
              </a:buClr>
              <a:buSzPts val="2000"/>
              <a:buNone/>
              <a:defRPr sz="2000"/>
            </a:lvl6pPr>
            <a:lvl7pPr lvl="6" algn="ctr">
              <a:lnSpc>
                <a:spcPct val="85000"/>
              </a:lnSpc>
              <a:spcBef>
                <a:spcPts val="600"/>
              </a:spcBef>
              <a:spcAft>
                <a:spcPts val="0"/>
              </a:spcAft>
              <a:buClr>
                <a:srgbClr val="262626"/>
              </a:buClr>
              <a:buSzPts val="2000"/>
              <a:buNone/>
              <a:defRPr sz="2000"/>
            </a:lvl7pPr>
            <a:lvl8pPr lvl="7" algn="ctr">
              <a:lnSpc>
                <a:spcPct val="85000"/>
              </a:lnSpc>
              <a:spcBef>
                <a:spcPts val="600"/>
              </a:spcBef>
              <a:spcAft>
                <a:spcPts val="0"/>
              </a:spcAft>
              <a:buClr>
                <a:srgbClr val="262626"/>
              </a:buClr>
              <a:buSzPts val="2000"/>
              <a:buNone/>
              <a:defRPr sz="2000"/>
            </a:lvl8pPr>
            <a:lvl9pPr lvl="8" algn="ctr">
              <a:lnSpc>
                <a:spcPct val="85000"/>
              </a:lnSpc>
              <a:spcBef>
                <a:spcPts val="600"/>
              </a:spcBef>
              <a:spcAft>
                <a:spcPts val="0"/>
              </a:spcAft>
              <a:buClr>
                <a:srgbClr val="262626"/>
              </a:buClr>
              <a:buSzPts val="2000"/>
              <a:buNone/>
              <a:defRPr sz="2000"/>
            </a:lvl9pPr>
          </a:lstStyle>
          <a:p>
            <a:endParaRPr/>
          </a:p>
        </p:txBody>
      </p:sp>
      <p:sp>
        <p:nvSpPr>
          <p:cNvPr id="66" name="Google Shape;66;p19"/>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9"/>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1pPr>
            <a:lvl2pPr marL="0" marR="0" lvl="1"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2pPr>
            <a:lvl3pPr marL="0" marR="0" lvl="2"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3pPr>
            <a:lvl4pPr marL="0" marR="0" lvl="3"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4pPr>
            <a:lvl5pPr marL="0" marR="0" lvl="4"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5pPr>
            <a:lvl6pPr marL="0" marR="0" lvl="5"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6pPr>
            <a:lvl7pPr marL="0" marR="0" lvl="6"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7pPr>
            <a:lvl8pPr marL="0" marR="0" lvl="7"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8pPr>
            <a:lvl9pPr marL="0" marR="0" lvl="8" indent="0" algn="r">
              <a:spcBef>
                <a:spcPts val="0"/>
              </a:spcBef>
              <a:spcAft>
                <a:spcPts val="0"/>
              </a:spcAft>
              <a:buClr>
                <a:srgbClr val="FFFFFF"/>
              </a:buClr>
              <a:buSzPts val="10300"/>
              <a:buFont typeface="Calibri"/>
              <a:buNone/>
              <a:defRPr sz="103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accent1"/>
              </a:buClr>
              <a:buSzPts val="5400"/>
              <a:buFont typeface="Calibri"/>
              <a:buNone/>
              <a:defRPr sz="5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85000"/>
              </a:lnSpc>
              <a:spcBef>
                <a:spcPts val="13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1pPr>
            <a:lvl2pPr marL="914400" marR="0" lvl="1" indent="-381000" algn="l" rtl="0">
              <a:lnSpc>
                <a:spcPct val="85000"/>
              </a:lnSpc>
              <a:spcBef>
                <a:spcPts val="6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2pPr>
            <a:lvl3pPr marL="1371600" marR="0" lvl="2" indent="-355600" algn="l" rtl="0">
              <a:lnSpc>
                <a:spcPct val="85000"/>
              </a:lnSpc>
              <a:spcBef>
                <a:spcPts val="600"/>
              </a:spcBef>
              <a:spcAft>
                <a:spcPts val="0"/>
              </a:spcAft>
              <a:buClr>
                <a:srgbClr val="262626"/>
              </a:buClr>
              <a:buSzPts val="2000"/>
              <a:buFont typeface="Arial"/>
              <a:buChar char=" "/>
              <a:defRPr sz="2000" b="0" i="1" u="none" strike="noStrike" cap="none">
                <a:solidFill>
                  <a:srgbClr val="262626"/>
                </a:solidFill>
                <a:latin typeface="Calibri"/>
                <a:ea typeface="Calibri"/>
                <a:cs typeface="Calibri"/>
                <a:sym typeface="Calibri"/>
              </a:defRPr>
            </a:lvl3pPr>
            <a:lvl4pPr marL="1828800" marR="0" lvl="3"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4pPr>
            <a:lvl5pPr marL="2286000" marR="0" lvl="4"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5pPr>
            <a:lvl6pPr marL="2743200" marR="0" lvl="5"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6pPr>
            <a:lvl7pPr marL="3200400" marR="0" lvl="6"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7pPr>
            <a:lvl8pPr marL="3657600" marR="0" lvl="7"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8pPr>
            <a:lvl9pPr marL="4114800" marR="0" lvl="8"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chemeClr val="accent1"/>
              </a:buClr>
              <a:buSzPts val="10300"/>
              <a:buFont typeface="Calibri"/>
              <a:buNone/>
              <a:defRPr sz="10300" b="0" i="0" u="none" strike="noStrike" cap="none">
                <a:solidFill>
                  <a:schemeClr val="accent1"/>
                </a:solidFill>
                <a:latin typeface="Calibri"/>
                <a:ea typeface="Calibri"/>
                <a:cs typeface="Calibri"/>
                <a:sym typeface="Calibri"/>
              </a:defRPr>
            </a:lvl1pPr>
            <a:lvl2pPr marL="0" marR="0" lvl="1" indent="0" algn="r" rtl="0">
              <a:spcBef>
                <a:spcPts val="0"/>
              </a:spcBef>
              <a:spcAft>
                <a:spcPts val="0"/>
              </a:spcAft>
              <a:buClr>
                <a:schemeClr val="accent1"/>
              </a:buClr>
              <a:buSzPts val="10300"/>
              <a:buFont typeface="Calibri"/>
              <a:buNone/>
              <a:defRPr sz="10300" b="0" i="0" u="none" strike="noStrike" cap="none">
                <a:solidFill>
                  <a:schemeClr val="accent1"/>
                </a:solidFill>
                <a:latin typeface="Calibri"/>
                <a:ea typeface="Calibri"/>
                <a:cs typeface="Calibri"/>
                <a:sym typeface="Calibri"/>
              </a:defRPr>
            </a:lvl2pPr>
            <a:lvl3pPr marL="0" marR="0" lvl="2" indent="0" algn="r" rtl="0">
              <a:spcBef>
                <a:spcPts val="0"/>
              </a:spcBef>
              <a:spcAft>
                <a:spcPts val="0"/>
              </a:spcAft>
              <a:buClr>
                <a:schemeClr val="accent1"/>
              </a:buClr>
              <a:buSzPts val="10300"/>
              <a:buFont typeface="Calibri"/>
              <a:buNone/>
              <a:defRPr sz="10300" b="0" i="0" u="none" strike="noStrike" cap="none">
                <a:solidFill>
                  <a:schemeClr val="accent1"/>
                </a:solidFill>
                <a:latin typeface="Calibri"/>
                <a:ea typeface="Calibri"/>
                <a:cs typeface="Calibri"/>
                <a:sym typeface="Calibri"/>
              </a:defRPr>
            </a:lvl3pPr>
            <a:lvl4pPr marL="0" marR="0" lvl="3" indent="0" algn="r" rtl="0">
              <a:spcBef>
                <a:spcPts val="0"/>
              </a:spcBef>
              <a:spcAft>
                <a:spcPts val="0"/>
              </a:spcAft>
              <a:buClr>
                <a:schemeClr val="accent1"/>
              </a:buClr>
              <a:buSzPts val="10300"/>
              <a:buFont typeface="Calibri"/>
              <a:buNone/>
              <a:defRPr sz="10300" b="0" i="0" u="none" strike="noStrike" cap="none">
                <a:solidFill>
                  <a:schemeClr val="accent1"/>
                </a:solidFill>
                <a:latin typeface="Calibri"/>
                <a:ea typeface="Calibri"/>
                <a:cs typeface="Calibri"/>
                <a:sym typeface="Calibri"/>
              </a:defRPr>
            </a:lvl4pPr>
            <a:lvl5pPr marL="0" marR="0" lvl="4" indent="0" algn="r" rtl="0">
              <a:spcBef>
                <a:spcPts val="0"/>
              </a:spcBef>
              <a:spcAft>
                <a:spcPts val="0"/>
              </a:spcAft>
              <a:buClr>
                <a:schemeClr val="accent1"/>
              </a:buClr>
              <a:buSzPts val="10300"/>
              <a:buFont typeface="Calibri"/>
              <a:buNone/>
              <a:defRPr sz="10300" b="0" i="0" u="none" strike="noStrike" cap="none">
                <a:solidFill>
                  <a:schemeClr val="accent1"/>
                </a:solidFill>
                <a:latin typeface="Calibri"/>
                <a:ea typeface="Calibri"/>
                <a:cs typeface="Calibri"/>
                <a:sym typeface="Calibri"/>
              </a:defRPr>
            </a:lvl5pPr>
            <a:lvl6pPr marL="0" marR="0" lvl="5" indent="0" algn="r" rtl="0">
              <a:spcBef>
                <a:spcPts val="0"/>
              </a:spcBef>
              <a:spcAft>
                <a:spcPts val="0"/>
              </a:spcAft>
              <a:buClr>
                <a:schemeClr val="accent1"/>
              </a:buClr>
              <a:buSzPts val="10300"/>
              <a:buFont typeface="Calibri"/>
              <a:buNone/>
              <a:defRPr sz="10300" b="0" i="0" u="none" strike="noStrike" cap="none">
                <a:solidFill>
                  <a:schemeClr val="accent1"/>
                </a:solidFill>
                <a:latin typeface="Calibri"/>
                <a:ea typeface="Calibri"/>
                <a:cs typeface="Calibri"/>
                <a:sym typeface="Calibri"/>
              </a:defRPr>
            </a:lvl6pPr>
            <a:lvl7pPr marL="0" marR="0" lvl="6" indent="0" algn="r" rtl="0">
              <a:spcBef>
                <a:spcPts val="0"/>
              </a:spcBef>
              <a:spcAft>
                <a:spcPts val="0"/>
              </a:spcAft>
              <a:buClr>
                <a:schemeClr val="accent1"/>
              </a:buClr>
              <a:buSzPts val="10300"/>
              <a:buFont typeface="Calibri"/>
              <a:buNone/>
              <a:defRPr sz="10300" b="0" i="0" u="none" strike="noStrike" cap="none">
                <a:solidFill>
                  <a:schemeClr val="accent1"/>
                </a:solidFill>
                <a:latin typeface="Calibri"/>
                <a:ea typeface="Calibri"/>
                <a:cs typeface="Calibri"/>
                <a:sym typeface="Calibri"/>
              </a:defRPr>
            </a:lvl7pPr>
            <a:lvl8pPr marL="0" marR="0" lvl="7" indent="0" algn="r" rtl="0">
              <a:spcBef>
                <a:spcPts val="0"/>
              </a:spcBef>
              <a:spcAft>
                <a:spcPts val="0"/>
              </a:spcAft>
              <a:buClr>
                <a:schemeClr val="accent1"/>
              </a:buClr>
              <a:buSzPts val="10300"/>
              <a:buFont typeface="Calibri"/>
              <a:buNone/>
              <a:defRPr sz="10300" b="0" i="0" u="none" strike="noStrike" cap="none">
                <a:solidFill>
                  <a:schemeClr val="accent1"/>
                </a:solidFill>
                <a:latin typeface="Calibri"/>
                <a:ea typeface="Calibri"/>
                <a:cs typeface="Calibri"/>
                <a:sym typeface="Calibri"/>
              </a:defRPr>
            </a:lvl8pPr>
            <a:lvl9pPr marL="0" marR="0" lvl="8" indent="0" algn="r" rtl="0">
              <a:spcBef>
                <a:spcPts val="0"/>
              </a:spcBef>
              <a:spcAft>
                <a:spcPts val="0"/>
              </a:spcAft>
              <a:buClr>
                <a:schemeClr val="accent1"/>
              </a:buClr>
              <a:buSzPts val="10300"/>
              <a:buFont typeface="Calibri"/>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6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
          <p:cNvSpPr txBox="1">
            <a:spLocks noGrp="1"/>
          </p:cNvSpPr>
          <p:nvPr>
            <p:ph type="ctrTitle"/>
          </p:nvPr>
        </p:nvSpPr>
        <p:spPr>
          <a:xfrm>
            <a:off x="961642" y="0"/>
            <a:ext cx="10268715" cy="3305400"/>
          </a:xfrm>
          <a:prstGeom prst="rect">
            <a:avLst/>
          </a:prstGeom>
          <a:noFill/>
          <a:ln>
            <a:noFill/>
          </a:ln>
        </p:spPr>
        <p:txBody>
          <a:bodyPr spcFirstLastPara="1" wrap="square" lIns="91425" tIns="91425" rIns="91425" bIns="45700" anchor="ctr" anchorCtr="0">
            <a:noAutofit/>
          </a:bodyPr>
          <a:lstStyle/>
          <a:p>
            <a:pPr marL="0" lvl="0" indent="0" algn="ctr" rtl="0">
              <a:lnSpc>
                <a:spcPct val="80000"/>
              </a:lnSpc>
              <a:spcBef>
                <a:spcPts val="0"/>
              </a:spcBef>
              <a:spcAft>
                <a:spcPts val="0"/>
              </a:spcAft>
              <a:buClr>
                <a:schemeClr val="dk1"/>
              </a:buClr>
              <a:buSzPts val="5400"/>
              <a:buFont typeface="Calibri"/>
              <a:buNone/>
            </a:pPr>
            <a:r>
              <a:rPr lang="en-US" b="1" dirty="0">
                <a:solidFill>
                  <a:schemeClr val="lt1"/>
                </a:solidFill>
              </a:rPr>
              <a:t>SHINING A LIGHT ON UNINTENDED EMPLOYMENT DISCRIMINATION</a:t>
            </a:r>
            <a:endParaRPr b="1" dirty="0">
              <a:solidFill>
                <a:schemeClr val="lt1"/>
              </a:solidFill>
            </a:endParaRPr>
          </a:p>
        </p:txBody>
      </p:sp>
      <p:sp>
        <p:nvSpPr>
          <p:cNvPr id="107" name="Google Shape;107;p1"/>
          <p:cNvSpPr/>
          <p:nvPr/>
        </p:nvSpPr>
        <p:spPr>
          <a:xfrm>
            <a:off x="7174209" y="3091797"/>
            <a:ext cx="6096000" cy="2852022"/>
          </a:xfrm>
          <a:prstGeom prst="rect">
            <a:avLst/>
          </a:prstGeom>
          <a:noFill/>
          <a:ln>
            <a:noFill/>
          </a:ln>
        </p:spPr>
        <p:txBody>
          <a:bodyPr spcFirstLastPara="1" wrap="square" lIns="91425" tIns="45700" rIns="91425" bIns="45700" anchor="t" anchorCtr="0">
            <a:spAutoFit/>
          </a:bodyPr>
          <a:lstStyle/>
          <a:p>
            <a:pPr algn="ctr">
              <a:lnSpc>
                <a:spcPct val="150000"/>
              </a:lnSpc>
            </a:pPr>
            <a:r>
              <a:rPr lang="en-US" sz="2000" dirty="0">
                <a:solidFill>
                  <a:schemeClr val="lt1"/>
                </a:solidFill>
                <a:latin typeface="Calibri"/>
                <a:ea typeface="Calibri"/>
                <a:cs typeface="Calibri"/>
                <a:sym typeface="Calibri"/>
              </a:rPr>
              <a:t>Barb O’Shea, PTC</a:t>
            </a:r>
          </a:p>
          <a:p>
            <a:pPr algn="ctr">
              <a:lnSpc>
                <a:spcPct val="150000"/>
              </a:lnSpc>
            </a:pPr>
            <a:r>
              <a:rPr lang="en-US" sz="2000" dirty="0">
                <a:solidFill>
                  <a:schemeClr val="lt1"/>
                </a:solidFill>
                <a:latin typeface="Calibri"/>
                <a:ea typeface="Calibri"/>
                <a:cs typeface="Calibri"/>
                <a:sym typeface="Calibri"/>
              </a:rPr>
              <a:t>Judy Carlson, Optum </a:t>
            </a:r>
          </a:p>
          <a:p>
            <a:pPr algn="ctr">
              <a:lnSpc>
                <a:spcPct val="150000"/>
              </a:lnSpc>
            </a:pPr>
            <a:r>
              <a:rPr lang="en-US" sz="2000" dirty="0">
                <a:solidFill>
                  <a:schemeClr val="lt1"/>
                </a:solidFill>
                <a:latin typeface="Calibri"/>
                <a:ea typeface="Calibri"/>
                <a:cs typeface="Calibri"/>
                <a:sym typeface="Calibri"/>
              </a:rPr>
              <a:t>Tom Salmi-Bydalek, Comcast</a:t>
            </a:r>
            <a:endParaRPr lang="en-US" sz="2000" dirty="0"/>
          </a:p>
          <a:p>
            <a:pPr marL="0" marR="0" lvl="0" indent="0" algn="ctr" rtl="0">
              <a:lnSpc>
                <a:spcPct val="15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Michele Landis, Accessible360</a:t>
            </a:r>
            <a:endParaRPr lang="en-US" dirty="0"/>
          </a:p>
          <a:p>
            <a:pPr marL="0" marR="0" lvl="0" indent="0" algn="ctr" rtl="0">
              <a:lnSpc>
                <a:spcPct val="15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Kirat Sekhon, Thomson Reuters</a:t>
            </a:r>
            <a:endParaRPr dirty="0"/>
          </a:p>
          <a:p>
            <a:pPr marL="0" marR="0" lvl="0" indent="0" algn="ctr" rtl="0">
              <a:lnSpc>
                <a:spcPct val="150000"/>
              </a:lnSpc>
              <a:spcBef>
                <a:spcPts val="1000"/>
              </a:spcBef>
              <a:spcAft>
                <a:spcPts val="0"/>
              </a:spcAft>
              <a:buNone/>
            </a:pPr>
            <a:endParaRPr dirty="0"/>
          </a:p>
        </p:txBody>
      </p:sp>
      <p:sp>
        <p:nvSpPr>
          <p:cNvPr id="108" name="Google Shape;108;p1"/>
          <p:cNvSpPr/>
          <p:nvPr/>
        </p:nvSpPr>
        <p:spPr>
          <a:xfrm>
            <a:off x="280780" y="5436008"/>
            <a:ext cx="3588226"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MHTA ACE Leadership Program 2019</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
          <p:cNvSpPr txBox="1">
            <a:spLocks noGrp="1"/>
          </p:cNvSpPr>
          <p:nvPr>
            <p:ph type="title"/>
          </p:nvPr>
        </p:nvSpPr>
        <p:spPr>
          <a:xfrm>
            <a:off x="97602" y="209961"/>
            <a:ext cx="10772775" cy="85403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dirty="0">
                <a:solidFill>
                  <a:srgbClr val="2A3990"/>
                </a:solidFill>
                <a:latin typeface="+mj-lt"/>
                <a:ea typeface="Roboto"/>
                <a:cs typeface="Roboto"/>
                <a:sym typeface="Roboto"/>
              </a:rPr>
              <a:t>MHTA Shine the Light</a:t>
            </a:r>
            <a:endParaRPr sz="4000" b="1" dirty="0">
              <a:solidFill>
                <a:srgbClr val="2A3990"/>
              </a:solidFill>
              <a:latin typeface="+mj-lt"/>
              <a:ea typeface="Roboto"/>
              <a:cs typeface="Roboto"/>
              <a:sym typeface="Roboto"/>
            </a:endParaRPr>
          </a:p>
        </p:txBody>
      </p:sp>
      <p:pic>
        <p:nvPicPr>
          <p:cNvPr id="257" name="Google Shape;257;p5"/>
          <p:cNvPicPr preferRelativeResize="0">
            <a:picLocks noGrp="1"/>
          </p:cNvPicPr>
          <p:nvPr>
            <p:ph type="body" idx="1"/>
          </p:nvPr>
        </p:nvPicPr>
        <p:blipFill rotWithShape="1">
          <a:blip r:embed="rId3">
            <a:alphaModFix/>
          </a:blip>
          <a:srcRect/>
          <a:stretch/>
        </p:blipFill>
        <p:spPr>
          <a:xfrm>
            <a:off x="0" y="2347801"/>
            <a:ext cx="5522062" cy="4510200"/>
          </a:xfrm>
          <a:prstGeom prst="rect">
            <a:avLst/>
          </a:prstGeom>
          <a:noFill/>
          <a:ln>
            <a:noFill/>
          </a:ln>
        </p:spPr>
      </p:pic>
      <p:grpSp>
        <p:nvGrpSpPr>
          <p:cNvPr id="258" name="Google Shape;258;p5"/>
          <p:cNvGrpSpPr/>
          <p:nvPr/>
        </p:nvGrpSpPr>
        <p:grpSpPr>
          <a:xfrm>
            <a:off x="5483990" y="2958719"/>
            <a:ext cx="2460447" cy="2418242"/>
            <a:chOff x="678424" y="608400"/>
            <a:chExt cx="2090902" cy="2025764"/>
          </a:xfrm>
        </p:grpSpPr>
        <p:sp>
          <p:nvSpPr>
            <p:cNvPr id="259" name="Google Shape;259;p5"/>
            <p:cNvSpPr/>
            <p:nvPr/>
          </p:nvSpPr>
          <p:spPr>
            <a:xfrm>
              <a:off x="678424" y="608400"/>
              <a:ext cx="2090902" cy="2025764"/>
            </a:xfrm>
            <a:prstGeom prst="ellipse">
              <a:avLst/>
            </a:prstGeom>
            <a:gradFill>
              <a:gsLst>
                <a:gs pos="0">
                  <a:srgbClr val="002C73"/>
                </a:gs>
                <a:gs pos="50000">
                  <a:srgbClr val="0040A5"/>
                </a:gs>
                <a:gs pos="100000">
                  <a:srgbClr val="004EC6"/>
                </a:gs>
              </a:gsLst>
              <a:lin ang="16200000" scaled="0"/>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160"/>
                <a:buFont typeface="Calibri"/>
                <a:buNone/>
              </a:pPr>
              <a:endParaRPr sz="2160" b="0" i="0" u="none" strike="noStrike" cap="none">
                <a:solidFill>
                  <a:srgbClr val="FFFFFF"/>
                </a:solidFill>
                <a:latin typeface="Calibri"/>
                <a:ea typeface="Calibri"/>
                <a:cs typeface="Calibri"/>
                <a:sym typeface="Calibri"/>
              </a:endParaRPr>
            </a:p>
          </p:txBody>
        </p:sp>
        <p:sp>
          <p:nvSpPr>
            <p:cNvPr id="260" name="Google Shape;260;p5"/>
            <p:cNvSpPr/>
            <p:nvPr/>
          </p:nvSpPr>
          <p:spPr>
            <a:xfrm>
              <a:off x="723212" y="1090409"/>
              <a:ext cx="2012461" cy="1211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1" i="0" u="none" strike="noStrike" cap="none">
                  <a:solidFill>
                    <a:srgbClr val="FFFFFF"/>
                  </a:solidFill>
                  <a:latin typeface="Arial"/>
                  <a:ea typeface="Arial"/>
                  <a:cs typeface="Arial"/>
                  <a:sym typeface="Arial"/>
                </a:rPr>
                <a:t>Promote Equitable Access</a:t>
              </a:r>
              <a:endParaRPr sz="24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Calibri"/>
                <a:buNone/>
              </a:pPr>
              <a:endParaRPr sz="1600" b="1" i="0" u="none" strike="noStrike" cap="none">
                <a:solidFill>
                  <a:srgbClr val="FFFFFF"/>
                </a:solidFill>
                <a:latin typeface="Arial"/>
                <a:ea typeface="Arial"/>
                <a:cs typeface="Arial"/>
                <a:sym typeface="Arial"/>
              </a:endParaRPr>
            </a:p>
          </p:txBody>
        </p:sp>
      </p:grpSp>
      <p:grpSp>
        <p:nvGrpSpPr>
          <p:cNvPr id="261" name="Google Shape;261;p5"/>
          <p:cNvGrpSpPr/>
          <p:nvPr/>
        </p:nvGrpSpPr>
        <p:grpSpPr>
          <a:xfrm>
            <a:off x="7582627" y="4299308"/>
            <a:ext cx="2460447" cy="2418242"/>
            <a:chOff x="678424" y="608400"/>
            <a:chExt cx="2090902" cy="2025764"/>
          </a:xfrm>
        </p:grpSpPr>
        <p:sp>
          <p:nvSpPr>
            <p:cNvPr id="262" name="Google Shape;262;p5"/>
            <p:cNvSpPr/>
            <p:nvPr/>
          </p:nvSpPr>
          <p:spPr>
            <a:xfrm>
              <a:off x="678424" y="608400"/>
              <a:ext cx="2090902" cy="2025764"/>
            </a:xfrm>
            <a:prstGeom prst="ellipse">
              <a:avLst/>
            </a:prstGeom>
            <a:gradFill>
              <a:gsLst>
                <a:gs pos="0">
                  <a:srgbClr val="002C73"/>
                </a:gs>
                <a:gs pos="50000">
                  <a:srgbClr val="0040A5"/>
                </a:gs>
                <a:gs pos="100000">
                  <a:srgbClr val="004EC6"/>
                </a:gs>
              </a:gsLst>
              <a:lin ang="0" scaled="0"/>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160"/>
                <a:buFont typeface="Calibri"/>
                <a:buNone/>
              </a:pPr>
              <a:endParaRPr sz="2160" b="0" i="0" u="none" strike="noStrike" cap="none">
                <a:solidFill>
                  <a:srgbClr val="FFFFFF"/>
                </a:solidFill>
                <a:latin typeface="Calibri"/>
                <a:ea typeface="Calibri"/>
                <a:cs typeface="Calibri"/>
                <a:sym typeface="Calibri"/>
              </a:endParaRPr>
            </a:p>
          </p:txBody>
        </p:sp>
        <p:sp>
          <p:nvSpPr>
            <p:cNvPr id="263" name="Google Shape;263;p5"/>
            <p:cNvSpPr/>
            <p:nvPr/>
          </p:nvSpPr>
          <p:spPr>
            <a:xfrm>
              <a:off x="717644" y="1275123"/>
              <a:ext cx="2012461" cy="69612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1" i="0" u="none" strike="noStrike" cap="none" dirty="0">
                  <a:solidFill>
                    <a:srgbClr val="FFFFFF"/>
                  </a:solidFill>
                  <a:latin typeface="Arial"/>
                  <a:ea typeface="Arial"/>
                  <a:cs typeface="Arial"/>
                  <a:sym typeface="Arial"/>
                </a:rPr>
                <a:t> Spring Conference</a:t>
              </a:r>
              <a:endParaRPr dirty="0"/>
            </a:p>
          </p:txBody>
        </p:sp>
      </p:grpSp>
      <p:grpSp>
        <p:nvGrpSpPr>
          <p:cNvPr id="264" name="Google Shape;264;p5"/>
          <p:cNvGrpSpPr/>
          <p:nvPr/>
        </p:nvGrpSpPr>
        <p:grpSpPr>
          <a:xfrm>
            <a:off x="8984006" y="264902"/>
            <a:ext cx="2460447" cy="2418242"/>
            <a:chOff x="678424" y="608400"/>
            <a:chExt cx="2090902" cy="2025764"/>
          </a:xfrm>
        </p:grpSpPr>
        <p:sp>
          <p:nvSpPr>
            <p:cNvPr id="265" name="Google Shape;265;p5"/>
            <p:cNvSpPr/>
            <p:nvPr/>
          </p:nvSpPr>
          <p:spPr>
            <a:xfrm>
              <a:off x="678424" y="608400"/>
              <a:ext cx="2090902" cy="2025764"/>
            </a:xfrm>
            <a:prstGeom prst="ellipse">
              <a:avLst/>
            </a:prstGeom>
            <a:gradFill>
              <a:gsLst>
                <a:gs pos="0">
                  <a:srgbClr val="002C73"/>
                </a:gs>
                <a:gs pos="50000">
                  <a:srgbClr val="0040A5"/>
                </a:gs>
                <a:gs pos="100000">
                  <a:srgbClr val="004EC6"/>
                </a:gs>
              </a:gsLst>
              <a:lin ang="13500000" scaled="0"/>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160"/>
                <a:buFont typeface="Calibri"/>
                <a:buNone/>
              </a:pPr>
              <a:endParaRPr sz="2160" b="0" i="0" u="none" strike="noStrike" cap="none">
                <a:solidFill>
                  <a:srgbClr val="FFFFFF"/>
                </a:solidFill>
                <a:latin typeface="Calibri"/>
                <a:ea typeface="Calibri"/>
                <a:cs typeface="Calibri"/>
                <a:sym typeface="Calibri"/>
              </a:endParaRPr>
            </a:p>
          </p:txBody>
        </p:sp>
        <p:sp>
          <p:nvSpPr>
            <p:cNvPr id="266" name="Google Shape;266;p5"/>
            <p:cNvSpPr/>
            <p:nvPr/>
          </p:nvSpPr>
          <p:spPr>
            <a:xfrm>
              <a:off x="717644" y="1270325"/>
              <a:ext cx="2012461" cy="69612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1" i="0" u="none" strike="noStrike" cap="none" dirty="0">
                  <a:solidFill>
                    <a:srgbClr val="FFFFFF"/>
                  </a:solidFill>
                  <a:latin typeface="Arial"/>
                  <a:ea typeface="Arial"/>
                  <a:cs typeface="Arial"/>
                  <a:sym typeface="Arial"/>
                </a:rPr>
                <a:t>Lead by Example</a:t>
              </a:r>
              <a:endParaRPr sz="2400" b="1" i="0" u="none" strike="noStrike" cap="none" dirty="0">
                <a:solidFill>
                  <a:srgbClr val="FFFFFF"/>
                </a:solidFill>
                <a:latin typeface="Arial"/>
                <a:ea typeface="Arial"/>
                <a:cs typeface="Arial"/>
                <a:sym typeface="Arial"/>
              </a:endParaRPr>
            </a:p>
          </p:txBody>
        </p:sp>
      </p:grpSp>
      <p:grpSp>
        <p:nvGrpSpPr>
          <p:cNvPr id="267" name="Google Shape;267;p5"/>
          <p:cNvGrpSpPr/>
          <p:nvPr/>
        </p:nvGrpSpPr>
        <p:grpSpPr>
          <a:xfrm>
            <a:off x="6138862" y="264902"/>
            <a:ext cx="2460447" cy="2418242"/>
            <a:chOff x="678424" y="608400"/>
            <a:chExt cx="2090902" cy="2025764"/>
          </a:xfrm>
        </p:grpSpPr>
        <p:sp>
          <p:nvSpPr>
            <p:cNvPr id="268" name="Google Shape;268;p5"/>
            <p:cNvSpPr/>
            <p:nvPr/>
          </p:nvSpPr>
          <p:spPr>
            <a:xfrm>
              <a:off x="678424" y="608400"/>
              <a:ext cx="2090902" cy="2025764"/>
            </a:xfrm>
            <a:prstGeom prst="ellipse">
              <a:avLst/>
            </a:prstGeom>
            <a:gradFill>
              <a:gsLst>
                <a:gs pos="0">
                  <a:srgbClr val="002C73"/>
                </a:gs>
                <a:gs pos="50000">
                  <a:srgbClr val="0040A5"/>
                </a:gs>
                <a:gs pos="100000">
                  <a:srgbClr val="004EC6"/>
                </a:gs>
              </a:gsLst>
              <a:lin ang="13500000" scaled="0"/>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160"/>
                <a:buFont typeface="Calibri"/>
                <a:buNone/>
              </a:pPr>
              <a:endParaRPr sz="2160" b="0" i="0" u="none" strike="noStrike" cap="none">
                <a:solidFill>
                  <a:srgbClr val="FFFFFF"/>
                </a:solidFill>
                <a:latin typeface="Calibri"/>
                <a:ea typeface="Calibri"/>
                <a:cs typeface="Calibri"/>
                <a:sym typeface="Calibri"/>
              </a:endParaRPr>
            </a:p>
          </p:txBody>
        </p:sp>
        <p:sp>
          <p:nvSpPr>
            <p:cNvPr id="269" name="Google Shape;269;p5"/>
            <p:cNvSpPr/>
            <p:nvPr/>
          </p:nvSpPr>
          <p:spPr>
            <a:xfrm>
              <a:off x="717644" y="1113484"/>
              <a:ext cx="2012461" cy="100551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1" i="0" u="none" strike="noStrike" cap="none" dirty="0">
                  <a:solidFill>
                    <a:srgbClr val="FFFFFF"/>
                  </a:solidFill>
                  <a:latin typeface="Arial"/>
                  <a:ea typeface="Arial"/>
                  <a:cs typeface="Arial"/>
                  <a:sym typeface="Arial"/>
                </a:rPr>
                <a:t>Find a home for Equitable Access Toolkit</a:t>
              </a:r>
              <a:endParaRPr dirty="0"/>
            </a:p>
          </p:txBody>
        </p:sp>
      </p:grpSp>
      <p:pic>
        <p:nvPicPr>
          <p:cNvPr id="270" name="Google Shape;270;p5"/>
          <p:cNvPicPr preferRelativeResize="0"/>
          <p:nvPr/>
        </p:nvPicPr>
        <p:blipFill rotWithShape="1">
          <a:blip r:embed="rId4">
            <a:alphaModFix/>
          </a:blip>
          <a:srcRect/>
          <a:stretch/>
        </p:blipFill>
        <p:spPr>
          <a:xfrm>
            <a:off x="7852462" y="2347800"/>
            <a:ext cx="1828800" cy="1828800"/>
          </a:xfrm>
          <a:prstGeom prst="rect">
            <a:avLst/>
          </a:prstGeom>
          <a:noFill/>
          <a:ln>
            <a:noFill/>
          </a:ln>
        </p:spPr>
      </p:pic>
      <p:grpSp>
        <p:nvGrpSpPr>
          <p:cNvPr id="271" name="Google Shape;271;p5"/>
          <p:cNvGrpSpPr/>
          <p:nvPr/>
        </p:nvGrpSpPr>
        <p:grpSpPr>
          <a:xfrm>
            <a:off x="9650628" y="2789733"/>
            <a:ext cx="2460447" cy="2418242"/>
            <a:chOff x="678424" y="608400"/>
            <a:chExt cx="2090902" cy="2025764"/>
          </a:xfrm>
        </p:grpSpPr>
        <p:sp>
          <p:nvSpPr>
            <p:cNvPr id="272" name="Google Shape;272;p5"/>
            <p:cNvSpPr/>
            <p:nvPr/>
          </p:nvSpPr>
          <p:spPr>
            <a:xfrm>
              <a:off x="678424" y="608400"/>
              <a:ext cx="2090902" cy="2025764"/>
            </a:xfrm>
            <a:prstGeom prst="ellipse">
              <a:avLst/>
            </a:prstGeom>
            <a:gradFill>
              <a:gsLst>
                <a:gs pos="0">
                  <a:srgbClr val="002C73"/>
                </a:gs>
                <a:gs pos="50000">
                  <a:srgbClr val="0040A5"/>
                </a:gs>
                <a:gs pos="100000">
                  <a:srgbClr val="004EC6"/>
                </a:gs>
              </a:gsLst>
              <a:lin ang="0" scaled="0"/>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160"/>
                <a:buFont typeface="Calibri"/>
                <a:buNone/>
              </a:pPr>
              <a:r>
                <a:rPr lang="en-US" sz="2400" b="1" i="0" u="none" strike="noStrike" cap="none" dirty="0">
                  <a:solidFill>
                    <a:srgbClr val="FFFFFF"/>
                  </a:solidFill>
                  <a:latin typeface="+mn-lt"/>
                  <a:ea typeface="Calibri"/>
                  <a:cs typeface="Calibri"/>
                  <a:sym typeface="Calibri"/>
                </a:rPr>
                <a:t>MN Plan Inclusive </a:t>
              </a:r>
            </a:p>
          </p:txBody>
        </p:sp>
        <p:sp>
          <p:nvSpPr>
            <p:cNvPr id="273" name="Google Shape;273;p5"/>
            <p:cNvSpPr/>
            <p:nvPr/>
          </p:nvSpPr>
          <p:spPr>
            <a:xfrm>
              <a:off x="717644" y="1383443"/>
              <a:ext cx="2012461" cy="2577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endParaRPr dirty="0"/>
            </a:p>
          </p:txBody>
        </p:sp>
      </p:gr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500"/>
                                        <p:tgtEl>
                                          <p:spTgt spid="2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7"/>
                                        </p:tgtEl>
                                        <p:attrNameLst>
                                          <p:attrName>style.visibility</p:attrName>
                                        </p:attrNameLst>
                                      </p:cBhvr>
                                      <p:to>
                                        <p:strVal val="visible"/>
                                      </p:to>
                                    </p:set>
                                    <p:animEffect transition="in" filter="fade">
                                      <p:cBhvr>
                                        <p:cTn id="12" dur="500"/>
                                        <p:tgtEl>
                                          <p:spTgt spid="2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8"/>
                                        </p:tgtEl>
                                        <p:attrNameLst>
                                          <p:attrName>style.visibility</p:attrName>
                                        </p:attrNameLst>
                                      </p:cBhvr>
                                      <p:to>
                                        <p:strVal val="visible"/>
                                      </p:to>
                                    </p:set>
                                    <p:animEffect transition="in" filter="fade">
                                      <p:cBhvr>
                                        <p:cTn id="17" dur="500"/>
                                        <p:tgtEl>
                                          <p:spTgt spid="2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1"/>
                                        </p:tgtEl>
                                        <p:attrNameLst>
                                          <p:attrName>style.visibility</p:attrName>
                                        </p:attrNameLst>
                                      </p:cBhvr>
                                      <p:to>
                                        <p:strVal val="visible"/>
                                      </p:to>
                                    </p:set>
                                    <p:animEffect transition="in" filter="fade">
                                      <p:cBhvr>
                                        <p:cTn id="22" dur="500"/>
                                        <p:tgtEl>
                                          <p:spTgt spid="2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1"/>
                                        </p:tgtEl>
                                        <p:attrNameLst>
                                          <p:attrName>style.visibility</p:attrName>
                                        </p:attrNameLst>
                                      </p:cBhvr>
                                      <p:to>
                                        <p:strVal val="visible"/>
                                      </p:to>
                                    </p:set>
                                    <p:animEffect transition="in" filter="fade">
                                      <p:cBhvr>
                                        <p:cTn id="27"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9" name="Google Shape;279;p7"/>
          <p:cNvSpPr txBox="1">
            <a:spLocks noGrp="1"/>
          </p:cNvSpPr>
          <p:nvPr>
            <p:ph type="title"/>
          </p:nvPr>
        </p:nvSpPr>
        <p:spPr>
          <a:xfrm>
            <a:off x="838199" y="4525347"/>
            <a:ext cx="6801321" cy="173736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8000"/>
              <a:buFont typeface="Calibri"/>
              <a:buNone/>
            </a:pPr>
            <a:r>
              <a:rPr lang="en-US" sz="8000" dirty="0">
                <a:solidFill>
                  <a:schemeClr val="dk1"/>
                </a:solidFill>
                <a:latin typeface="Calibri"/>
                <a:ea typeface="Calibri"/>
                <a:cs typeface="Calibri"/>
                <a:sym typeface="Calibri"/>
              </a:rPr>
              <a:t>Now You Know</a:t>
            </a:r>
            <a:endParaRPr dirty="0"/>
          </a:p>
        </p:txBody>
      </p:sp>
      <p:sp>
        <p:nvSpPr>
          <p:cNvPr id="280" name="Google Shape;280;p7"/>
          <p:cNvSpPr/>
          <p:nvPr/>
        </p:nvSpPr>
        <p:spPr>
          <a:xfrm>
            <a:off x="588567" y="620480"/>
            <a:ext cx="2243800" cy="2243796"/>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70C0"/>
              </a:solidFill>
              <a:latin typeface="Calibri"/>
              <a:ea typeface="Calibri"/>
              <a:cs typeface="Calibri"/>
              <a:sym typeface="Calibri"/>
            </a:endParaRPr>
          </a:p>
        </p:txBody>
      </p:sp>
      <p:sp>
        <p:nvSpPr>
          <p:cNvPr id="281" name="Google Shape;281;p7"/>
          <p:cNvSpPr/>
          <p:nvPr/>
        </p:nvSpPr>
        <p:spPr>
          <a:xfrm>
            <a:off x="3395001" y="2466604"/>
            <a:ext cx="962395" cy="962395"/>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2" name="Google Shape;282;p7"/>
          <p:cNvSpPr/>
          <p:nvPr/>
        </p:nvSpPr>
        <p:spPr>
          <a:xfrm>
            <a:off x="5125829" y="2327988"/>
            <a:ext cx="293695" cy="293695"/>
          </a:xfrm>
          <a:prstGeom prst="ellipse">
            <a:avLst/>
          </a:prstGeom>
          <a:solidFill>
            <a:srgbClr val="CE20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3" name="Google Shape;283;p7"/>
          <p:cNvSpPr/>
          <p:nvPr/>
        </p:nvSpPr>
        <p:spPr>
          <a:xfrm>
            <a:off x="6492113" y="0"/>
            <a:ext cx="5699887" cy="4059244"/>
          </a:xfrm>
          <a:custGeom>
            <a:avLst/>
            <a:gdLst/>
            <a:ahLst/>
            <a:cxnLst/>
            <a:rect l="l" t="t" r="r" b="b"/>
            <a:pathLst>
              <a:path w="5699887" h="4059244" extrusionOk="0">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bg1">
              <a:lumMod val="6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84" name="Google Shape;284;p7"/>
          <p:cNvCxnSpPr/>
          <p:nvPr/>
        </p:nvCxnSpPr>
        <p:spPr>
          <a:xfrm>
            <a:off x="7800392" y="4525347"/>
            <a:ext cx="0" cy="1737360"/>
          </a:xfrm>
          <a:prstGeom prst="straightConnector1">
            <a:avLst/>
          </a:prstGeom>
          <a:noFill/>
          <a:ln w="19050" cap="sq" cmpd="sng">
            <a:solidFill>
              <a:schemeClr val="dk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2"/>
        <p:cNvGrpSpPr/>
        <p:nvPr/>
      </p:nvGrpSpPr>
      <p:grpSpPr>
        <a:xfrm>
          <a:off x="0" y="0"/>
          <a:ext cx="0" cy="0"/>
          <a:chOff x="0" y="0"/>
          <a:chExt cx="0" cy="0"/>
        </a:xfrm>
      </p:grpSpPr>
      <p:pic>
        <p:nvPicPr>
          <p:cNvPr id="113" name="Google Shape;113;p2" descr="Image result for blank computer screen image resolution"/>
          <p:cNvPicPr preferRelativeResize="0"/>
          <p:nvPr/>
        </p:nvPicPr>
        <p:blipFill rotWithShape="1">
          <a:blip r:embed="rId3">
            <a:alphaModFix/>
          </a:blip>
          <a:srcRect/>
          <a:stretch/>
        </p:blipFill>
        <p:spPr>
          <a:xfrm>
            <a:off x="2573318" y="179326"/>
            <a:ext cx="7045363" cy="64993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2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CB931-12AA-4C05-ABA1-A44F8E34EC91}"/>
              </a:ext>
            </a:extLst>
          </p:cNvPr>
          <p:cNvSpPr>
            <a:spLocks noGrp="1"/>
          </p:cNvSpPr>
          <p:nvPr>
            <p:ph type="title"/>
          </p:nvPr>
        </p:nvSpPr>
        <p:spPr>
          <a:xfrm>
            <a:off x="657606" y="251036"/>
            <a:ext cx="10772775" cy="1131715"/>
          </a:xfrm>
        </p:spPr>
        <p:txBody>
          <a:bodyPr/>
          <a:lstStyle/>
          <a:p>
            <a:r>
              <a:rPr lang="en-US" b="1" dirty="0">
                <a:solidFill>
                  <a:srgbClr val="2A3990"/>
                </a:solidFill>
                <a:ea typeface="Roboto"/>
                <a:cs typeface="Roboto"/>
                <a:sym typeface="Roboto"/>
              </a:rPr>
              <a:t>Largest MHTA Members</a:t>
            </a:r>
            <a:endParaRPr lang="en-US" dirty="0"/>
          </a:p>
        </p:txBody>
      </p:sp>
      <p:sp>
        <p:nvSpPr>
          <p:cNvPr id="3" name="Text Placeholder 2">
            <a:extLst>
              <a:ext uri="{FF2B5EF4-FFF2-40B4-BE49-F238E27FC236}">
                <a16:creationId xmlns:a16="http://schemas.microsoft.com/office/drawing/2014/main" id="{4F3177F9-953F-4623-8D3F-839EFD7A88A4}"/>
              </a:ext>
            </a:extLst>
          </p:cNvPr>
          <p:cNvSpPr>
            <a:spLocks noGrp="1"/>
          </p:cNvSpPr>
          <p:nvPr>
            <p:ph type="body" idx="1"/>
          </p:nvPr>
        </p:nvSpPr>
        <p:spPr>
          <a:xfrm>
            <a:off x="676656" y="1382752"/>
            <a:ext cx="10753725" cy="4995746"/>
          </a:xfrm>
        </p:spPr>
        <p:txBody>
          <a:bodyPr/>
          <a:lstStyle/>
          <a:p>
            <a:endParaRPr lang="en-US" dirty="0"/>
          </a:p>
        </p:txBody>
      </p:sp>
    </p:spTree>
    <p:extLst>
      <p:ext uri="{BB962C8B-B14F-4D97-AF65-F5344CB8AC3E}">
        <p14:creationId xmlns:p14="http://schemas.microsoft.com/office/powerpoint/2010/main" val="81827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B37A1-B22E-4C0B-B448-6450B1CEDDAC}"/>
              </a:ext>
            </a:extLst>
          </p:cNvPr>
          <p:cNvSpPr>
            <a:spLocks noGrp="1"/>
          </p:cNvSpPr>
          <p:nvPr>
            <p:ph type="title"/>
          </p:nvPr>
        </p:nvSpPr>
        <p:spPr>
          <a:xfrm>
            <a:off x="576295" y="197683"/>
            <a:ext cx="10772775" cy="927823"/>
          </a:xfrm>
        </p:spPr>
        <p:txBody>
          <a:bodyPr/>
          <a:lstStyle/>
          <a:p>
            <a:pPr lvl="0">
              <a:buClr>
                <a:srgbClr val="2A3990"/>
              </a:buClr>
              <a:buSzPts val="4000"/>
            </a:pPr>
            <a:r>
              <a:rPr lang="en-US" b="1" dirty="0">
                <a:solidFill>
                  <a:srgbClr val="2A3990"/>
                </a:solidFill>
                <a:ea typeface="Roboto"/>
                <a:cs typeface="Roboto"/>
                <a:sym typeface="Roboto"/>
              </a:rPr>
              <a:t>Largest MHTA Members</a:t>
            </a:r>
            <a:endParaRPr lang="en-US" sz="7200" b="1" dirty="0"/>
          </a:p>
        </p:txBody>
      </p:sp>
      <p:sp>
        <p:nvSpPr>
          <p:cNvPr id="3" name="Text Placeholder 2">
            <a:extLst>
              <a:ext uri="{FF2B5EF4-FFF2-40B4-BE49-F238E27FC236}">
                <a16:creationId xmlns:a16="http://schemas.microsoft.com/office/drawing/2014/main" id="{874F71B2-20CF-49A8-A7F3-ABFB8A44433E}"/>
              </a:ext>
            </a:extLst>
          </p:cNvPr>
          <p:cNvSpPr>
            <a:spLocks noGrp="1"/>
          </p:cNvSpPr>
          <p:nvPr>
            <p:ph type="body" idx="1"/>
          </p:nvPr>
        </p:nvSpPr>
        <p:spPr>
          <a:xfrm>
            <a:off x="576295" y="1545907"/>
            <a:ext cx="10753725" cy="4732230"/>
          </a:xfrm>
        </p:spPr>
        <p:txBody>
          <a:bodyPr/>
          <a:lstStyle/>
          <a:p>
            <a:endParaRPr lang="en-US" dirty="0"/>
          </a:p>
          <a:p>
            <a:endParaRPr lang="en-US" dirty="0"/>
          </a:p>
        </p:txBody>
      </p:sp>
      <p:grpSp>
        <p:nvGrpSpPr>
          <p:cNvPr id="4" name="Group 3">
            <a:extLst>
              <a:ext uri="{FF2B5EF4-FFF2-40B4-BE49-F238E27FC236}">
                <a16:creationId xmlns:a16="http://schemas.microsoft.com/office/drawing/2014/main" id="{24C6FDF8-7163-43F6-B7E7-24F4B7DF313B}"/>
              </a:ext>
            </a:extLst>
          </p:cNvPr>
          <p:cNvGrpSpPr/>
          <p:nvPr/>
        </p:nvGrpSpPr>
        <p:grpSpPr>
          <a:xfrm>
            <a:off x="772088" y="1658158"/>
            <a:ext cx="955947" cy="2642003"/>
            <a:chOff x="830074" y="1830085"/>
            <a:chExt cx="955947" cy="2642003"/>
          </a:xfrm>
        </p:grpSpPr>
        <p:pic>
          <p:nvPicPr>
            <p:cNvPr id="5" name="Picture 12" descr="mage result for ecolab logo">
              <a:extLst>
                <a:ext uri="{FF2B5EF4-FFF2-40B4-BE49-F238E27FC236}">
                  <a16:creationId xmlns:a16="http://schemas.microsoft.com/office/drawing/2014/main" id="{426E8C99-8BEF-4084-A80D-470690CB24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45" t="17020" r="50741" b="15049"/>
            <a:stretch/>
          </p:blipFill>
          <p:spPr bwMode="auto">
            <a:xfrm>
              <a:off x="978071" y="2882038"/>
              <a:ext cx="649705" cy="6949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0" descr="mage result for uhg logo">
              <a:extLst>
                <a:ext uri="{FF2B5EF4-FFF2-40B4-BE49-F238E27FC236}">
                  <a16:creationId xmlns:a16="http://schemas.microsoft.com/office/drawing/2014/main" id="{DCF61A73-DEF6-4DC4-8DA3-C5F52FA00B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012" r="38221" b="35954"/>
            <a:stretch/>
          </p:blipFill>
          <p:spPr bwMode="auto">
            <a:xfrm>
              <a:off x="1070607" y="1830085"/>
              <a:ext cx="464632" cy="65421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14">
              <a:extLst>
                <a:ext uri="{FF2B5EF4-FFF2-40B4-BE49-F238E27FC236}">
                  <a16:creationId xmlns:a16="http://schemas.microsoft.com/office/drawing/2014/main" id="{FC972992-CC58-44C6-800A-B6ACE8CD7740}"/>
                </a:ext>
              </a:extLst>
            </p:cNvPr>
            <p:cNvSpPr/>
            <p:nvPr/>
          </p:nvSpPr>
          <p:spPr>
            <a:xfrm>
              <a:off x="830074" y="3904543"/>
              <a:ext cx="955947" cy="567545"/>
            </a:xfrm>
            <a:prstGeom prst="roundRect">
              <a:avLst/>
            </a:prstGeom>
            <a:solidFill>
              <a:srgbClr val="CE2027"/>
            </a:solidFill>
            <a:ln>
              <a:solidFill>
                <a:srgbClr val="CE20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44" descr="mage result for target logo">
            <a:extLst>
              <a:ext uri="{FF2B5EF4-FFF2-40B4-BE49-F238E27FC236}">
                <a16:creationId xmlns:a16="http://schemas.microsoft.com/office/drawing/2014/main" id="{6483DAE3-72E5-4611-901F-295CF2CDE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786" y="4557186"/>
            <a:ext cx="946457" cy="9456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ge result for accenture logo">
            <a:extLst>
              <a:ext uri="{FF2B5EF4-FFF2-40B4-BE49-F238E27FC236}">
                <a16:creationId xmlns:a16="http://schemas.microsoft.com/office/drawing/2014/main" id="{E5EF6DC5-AD61-4AF7-B279-3E91A20C69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4266" t="19406" r="35109" b="60592"/>
          <a:stretch/>
        </p:blipFill>
        <p:spPr bwMode="auto">
          <a:xfrm>
            <a:off x="5953157" y="1371654"/>
            <a:ext cx="673769" cy="6136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mage result for at &amp; t logo">
            <a:extLst>
              <a:ext uri="{FF2B5EF4-FFF2-40B4-BE49-F238E27FC236}">
                <a16:creationId xmlns:a16="http://schemas.microsoft.com/office/drawing/2014/main" id="{6A767B68-8D4F-4C29-9E29-39C04C534DF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3518"/>
          <a:stretch/>
        </p:blipFill>
        <p:spPr bwMode="auto">
          <a:xfrm>
            <a:off x="5791855" y="2063478"/>
            <a:ext cx="996372" cy="7942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mage result for medtronic logo">
            <a:extLst>
              <a:ext uri="{FF2B5EF4-FFF2-40B4-BE49-F238E27FC236}">
                <a16:creationId xmlns:a16="http://schemas.microsoft.com/office/drawing/2014/main" id="{AEE74147-A514-42AC-8834-65F15B02175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7734" r="76132" b="31788"/>
          <a:stretch/>
        </p:blipFill>
        <p:spPr bwMode="auto">
          <a:xfrm>
            <a:off x="5791855" y="2824756"/>
            <a:ext cx="921206" cy="9078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0" descr="mage result for logo SPS Commerce logo">
            <a:extLst>
              <a:ext uri="{FF2B5EF4-FFF2-40B4-BE49-F238E27FC236}">
                <a16:creationId xmlns:a16="http://schemas.microsoft.com/office/drawing/2014/main" id="{7E0217E7-6D15-488B-8FF9-80DFB8D54A9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3348" r="67806" b="15005"/>
          <a:stretch/>
        </p:blipFill>
        <p:spPr bwMode="auto">
          <a:xfrm>
            <a:off x="5919597" y="3792956"/>
            <a:ext cx="730385" cy="7009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4" descr="elated image">
            <a:extLst>
              <a:ext uri="{FF2B5EF4-FFF2-40B4-BE49-F238E27FC236}">
                <a16:creationId xmlns:a16="http://schemas.microsoft.com/office/drawing/2014/main" id="{62758C11-15EA-4565-A360-1A887A2A91D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75145"/>
          <a:stretch/>
        </p:blipFill>
        <p:spPr bwMode="auto">
          <a:xfrm>
            <a:off x="5839080" y="4680737"/>
            <a:ext cx="778009" cy="8056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2" descr="mage result for MHTA LOGO">
            <a:extLst>
              <a:ext uri="{FF2B5EF4-FFF2-40B4-BE49-F238E27FC236}">
                <a16:creationId xmlns:a16="http://schemas.microsoft.com/office/drawing/2014/main" id="{D9BAF2E5-B767-4945-BFCB-5AD9827482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6753" y="5567177"/>
            <a:ext cx="2200672" cy="1068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86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
          <p:cNvSpPr txBox="1">
            <a:spLocks noGrp="1"/>
          </p:cNvSpPr>
          <p:nvPr>
            <p:ph type="body" idx="1"/>
          </p:nvPr>
        </p:nvSpPr>
        <p:spPr>
          <a:xfrm>
            <a:off x="3324867" y="2300748"/>
            <a:ext cx="1969028" cy="751113"/>
          </a:xfrm>
          <a:prstGeom prst="rect">
            <a:avLst/>
          </a:prstGeom>
          <a:noFill/>
          <a:ln>
            <a:noFill/>
          </a:ln>
        </p:spPr>
        <p:txBody>
          <a:bodyPr spcFirstLastPara="1" wrap="square" lIns="91400" tIns="45700" rIns="91400" bIns="45700" anchor="t" anchorCtr="0">
            <a:noAutofit/>
          </a:bodyPr>
          <a:lstStyle/>
          <a:p>
            <a:pPr marL="0" lvl="0" indent="0" algn="l" rtl="0">
              <a:lnSpc>
                <a:spcPct val="120000"/>
              </a:lnSpc>
              <a:spcBef>
                <a:spcPts val="0"/>
              </a:spcBef>
              <a:spcAft>
                <a:spcPts val="0"/>
              </a:spcAft>
              <a:buClr>
                <a:srgbClr val="006888"/>
              </a:buClr>
              <a:buSzPts val="2800"/>
              <a:buNone/>
            </a:pPr>
            <a:r>
              <a:rPr lang="en-US" sz="4000" b="1" dirty="0">
                <a:solidFill>
                  <a:srgbClr val="2A3990"/>
                </a:solidFill>
                <a:latin typeface="+mn-lt"/>
                <a:ea typeface="Roboto"/>
                <a:cs typeface="Roboto"/>
                <a:sym typeface="Roboto"/>
              </a:rPr>
              <a:t>Visual</a:t>
            </a:r>
            <a:endParaRPr b="1" dirty="0">
              <a:latin typeface="+mn-lt"/>
            </a:endParaRPr>
          </a:p>
        </p:txBody>
      </p:sp>
      <p:sp>
        <p:nvSpPr>
          <p:cNvPr id="124" name="Google Shape;124;p9"/>
          <p:cNvSpPr txBox="1">
            <a:spLocks noGrp="1"/>
          </p:cNvSpPr>
          <p:nvPr>
            <p:ph type="title"/>
          </p:nvPr>
        </p:nvSpPr>
        <p:spPr>
          <a:xfrm>
            <a:off x="708359" y="500819"/>
            <a:ext cx="10534649" cy="508000"/>
          </a:xfrm>
          <a:prstGeom prst="rect">
            <a:avLst/>
          </a:prstGeom>
          <a:noFill/>
          <a:ln>
            <a:noFill/>
          </a:ln>
        </p:spPr>
        <p:txBody>
          <a:bodyPr spcFirstLastPara="1" wrap="square" lIns="91400" tIns="0" rIns="91400" bIns="0" anchor="t" anchorCtr="0">
            <a:noAutofit/>
          </a:bodyPr>
          <a:lstStyle/>
          <a:p>
            <a:pPr marL="0" marR="0" lvl="0" indent="0" algn="l" rtl="0">
              <a:lnSpc>
                <a:spcPct val="90000"/>
              </a:lnSpc>
              <a:spcBef>
                <a:spcPts val="0"/>
              </a:spcBef>
              <a:spcAft>
                <a:spcPts val="0"/>
              </a:spcAft>
              <a:buClr>
                <a:srgbClr val="006888"/>
              </a:buClr>
              <a:buSzPts val="2800"/>
              <a:buFont typeface="Roboto Black"/>
              <a:buNone/>
            </a:pPr>
            <a:r>
              <a:rPr lang="en-US" sz="4000" b="1" dirty="0">
                <a:solidFill>
                  <a:srgbClr val="2A3990"/>
                </a:solidFill>
                <a:latin typeface="+mj-lt"/>
                <a:ea typeface="Roboto"/>
                <a:cs typeface="Roboto"/>
                <a:sym typeface="Roboto"/>
              </a:rPr>
              <a:t>Types of Disabilities</a:t>
            </a:r>
            <a:endParaRPr b="1" dirty="0">
              <a:latin typeface="+mj-lt"/>
            </a:endParaRPr>
          </a:p>
        </p:txBody>
      </p:sp>
      <p:pic>
        <p:nvPicPr>
          <p:cNvPr id="125" name="Google Shape;125;p9"/>
          <p:cNvPicPr preferRelativeResize="0">
            <a:picLocks noGrp="1"/>
          </p:cNvPicPr>
          <p:nvPr>
            <p:ph type="body" idx="2"/>
          </p:nvPr>
        </p:nvPicPr>
        <p:blipFill rotWithShape="1">
          <a:blip r:embed="rId3">
            <a:alphaModFix/>
          </a:blip>
          <a:srcRect/>
          <a:stretch/>
        </p:blipFill>
        <p:spPr>
          <a:xfrm>
            <a:off x="993856" y="1701800"/>
            <a:ext cx="1717157" cy="1727200"/>
          </a:xfrm>
          <a:prstGeom prst="rect">
            <a:avLst/>
          </a:prstGeom>
          <a:noFill/>
          <a:ln>
            <a:noFill/>
          </a:ln>
        </p:spPr>
      </p:pic>
      <p:pic>
        <p:nvPicPr>
          <p:cNvPr id="126" name="Google Shape;126;p9"/>
          <p:cNvPicPr preferRelativeResize="0">
            <a:picLocks noGrp="1"/>
          </p:cNvPicPr>
          <p:nvPr>
            <p:ph type="body" idx="3"/>
          </p:nvPr>
        </p:nvPicPr>
        <p:blipFill rotWithShape="1">
          <a:blip r:embed="rId4">
            <a:alphaModFix/>
          </a:blip>
          <a:srcRect/>
          <a:stretch/>
        </p:blipFill>
        <p:spPr>
          <a:xfrm>
            <a:off x="993856" y="3787213"/>
            <a:ext cx="1717156" cy="1649894"/>
          </a:xfrm>
          <a:prstGeom prst="rect">
            <a:avLst/>
          </a:prstGeom>
          <a:noFill/>
          <a:ln>
            <a:noFill/>
          </a:ln>
        </p:spPr>
      </p:pic>
      <p:pic>
        <p:nvPicPr>
          <p:cNvPr id="127" name="Google Shape;127;p9"/>
          <p:cNvPicPr preferRelativeResize="0">
            <a:picLocks noGrp="1"/>
          </p:cNvPicPr>
          <p:nvPr>
            <p:ph type="body" idx="4"/>
          </p:nvPr>
        </p:nvPicPr>
        <p:blipFill rotWithShape="1">
          <a:blip r:embed="rId5">
            <a:alphaModFix/>
          </a:blip>
          <a:srcRect/>
          <a:stretch/>
        </p:blipFill>
        <p:spPr>
          <a:xfrm>
            <a:off x="7310800" y="1701800"/>
            <a:ext cx="1717157" cy="1727200"/>
          </a:xfrm>
          <a:prstGeom prst="rect">
            <a:avLst/>
          </a:prstGeom>
          <a:noFill/>
          <a:ln>
            <a:noFill/>
          </a:ln>
        </p:spPr>
      </p:pic>
      <p:pic>
        <p:nvPicPr>
          <p:cNvPr id="128" name="Google Shape;128;p9"/>
          <p:cNvPicPr preferRelativeResize="0">
            <a:picLocks noGrp="1"/>
          </p:cNvPicPr>
          <p:nvPr>
            <p:ph type="body" idx="5"/>
          </p:nvPr>
        </p:nvPicPr>
        <p:blipFill rotWithShape="1">
          <a:blip r:embed="rId6">
            <a:alphaModFix/>
          </a:blip>
          <a:srcRect/>
          <a:stretch/>
        </p:blipFill>
        <p:spPr>
          <a:xfrm>
            <a:off x="7310800" y="3787213"/>
            <a:ext cx="1727200" cy="1727200"/>
          </a:xfrm>
          <a:prstGeom prst="rect">
            <a:avLst/>
          </a:prstGeom>
          <a:noFill/>
          <a:ln>
            <a:noFill/>
          </a:ln>
        </p:spPr>
      </p:pic>
      <p:sp>
        <p:nvSpPr>
          <p:cNvPr id="129" name="Google Shape;129;p9"/>
          <p:cNvSpPr txBox="1"/>
          <p:nvPr/>
        </p:nvSpPr>
        <p:spPr>
          <a:xfrm>
            <a:off x="3375668" y="4437824"/>
            <a:ext cx="3409248" cy="751113"/>
          </a:xfrm>
          <a:prstGeom prst="rect">
            <a:avLst/>
          </a:prstGeom>
          <a:noFill/>
          <a:ln>
            <a:noFill/>
          </a:ln>
        </p:spPr>
        <p:txBody>
          <a:bodyPr spcFirstLastPara="1" wrap="square" lIns="91400" tIns="45700" rIns="91400" bIns="45700" anchor="t" anchorCtr="0">
            <a:noAutofit/>
          </a:bodyPr>
          <a:lstStyle/>
          <a:p>
            <a:pPr marL="0" marR="0" lvl="0" indent="0" algn="l" rtl="0">
              <a:lnSpc>
                <a:spcPct val="120000"/>
              </a:lnSpc>
              <a:spcBef>
                <a:spcPts val="0"/>
              </a:spcBef>
              <a:spcAft>
                <a:spcPts val="0"/>
              </a:spcAft>
              <a:buNone/>
            </a:pPr>
            <a:r>
              <a:rPr lang="en-US" sz="4000" b="1" i="0" u="none" strike="noStrike" cap="none">
                <a:solidFill>
                  <a:srgbClr val="2A3990"/>
                </a:solidFill>
                <a:latin typeface="+mn-lt"/>
                <a:ea typeface="Roboto"/>
                <a:cs typeface="Roboto"/>
                <a:sym typeface="Roboto"/>
              </a:rPr>
              <a:t>Cognitive</a:t>
            </a:r>
            <a:endParaRPr sz="1867" b="1" i="0" u="none" strike="noStrike" cap="none">
              <a:solidFill>
                <a:schemeClr val="dk1"/>
              </a:solidFill>
              <a:latin typeface="+mn-lt"/>
              <a:ea typeface="Calibri"/>
              <a:cs typeface="Calibri"/>
              <a:sym typeface="Calibri"/>
            </a:endParaRPr>
          </a:p>
        </p:txBody>
      </p:sp>
      <p:sp>
        <p:nvSpPr>
          <p:cNvPr id="130" name="Google Shape;130;p9"/>
          <p:cNvSpPr txBox="1"/>
          <p:nvPr/>
        </p:nvSpPr>
        <p:spPr>
          <a:xfrm>
            <a:off x="9212542" y="2300749"/>
            <a:ext cx="3409248" cy="751113"/>
          </a:xfrm>
          <a:prstGeom prst="rect">
            <a:avLst/>
          </a:prstGeom>
          <a:noFill/>
          <a:ln>
            <a:noFill/>
          </a:ln>
        </p:spPr>
        <p:txBody>
          <a:bodyPr spcFirstLastPara="1" wrap="square" lIns="91400" tIns="45700" rIns="91400" bIns="45700" anchor="t" anchorCtr="0">
            <a:noAutofit/>
          </a:bodyPr>
          <a:lstStyle/>
          <a:p>
            <a:pPr marL="0" marR="0" lvl="0" indent="0" algn="l" rtl="0">
              <a:lnSpc>
                <a:spcPct val="120000"/>
              </a:lnSpc>
              <a:spcBef>
                <a:spcPts val="0"/>
              </a:spcBef>
              <a:spcAft>
                <a:spcPts val="0"/>
              </a:spcAft>
              <a:buNone/>
            </a:pPr>
            <a:r>
              <a:rPr lang="en-US" sz="4000" b="1" i="0" u="none" strike="noStrike" cap="none">
                <a:solidFill>
                  <a:srgbClr val="2A3990"/>
                </a:solidFill>
                <a:latin typeface="+mn-lt"/>
                <a:ea typeface="Roboto"/>
                <a:cs typeface="Roboto"/>
                <a:sym typeface="Roboto"/>
              </a:rPr>
              <a:t>Physical</a:t>
            </a:r>
            <a:endParaRPr sz="1867" b="1" i="0" u="none" strike="noStrike" cap="none">
              <a:solidFill>
                <a:schemeClr val="dk1"/>
              </a:solidFill>
              <a:latin typeface="+mn-lt"/>
              <a:ea typeface="Calibri"/>
              <a:cs typeface="Calibri"/>
              <a:sym typeface="Calibri"/>
            </a:endParaRPr>
          </a:p>
        </p:txBody>
      </p:sp>
      <p:sp>
        <p:nvSpPr>
          <p:cNvPr id="131" name="Google Shape;131;p9"/>
          <p:cNvSpPr txBox="1"/>
          <p:nvPr/>
        </p:nvSpPr>
        <p:spPr>
          <a:xfrm>
            <a:off x="9212542" y="4437824"/>
            <a:ext cx="3409248" cy="751113"/>
          </a:xfrm>
          <a:prstGeom prst="rect">
            <a:avLst/>
          </a:prstGeom>
          <a:noFill/>
          <a:ln>
            <a:noFill/>
          </a:ln>
        </p:spPr>
        <p:txBody>
          <a:bodyPr spcFirstLastPara="1" wrap="square" lIns="91400" tIns="45700" rIns="91400" bIns="45700" anchor="t" anchorCtr="0">
            <a:noAutofit/>
          </a:bodyPr>
          <a:lstStyle/>
          <a:p>
            <a:pPr marL="0" marR="0" lvl="0" indent="0" algn="l" rtl="0">
              <a:lnSpc>
                <a:spcPct val="120000"/>
              </a:lnSpc>
              <a:spcBef>
                <a:spcPts val="0"/>
              </a:spcBef>
              <a:spcAft>
                <a:spcPts val="0"/>
              </a:spcAft>
              <a:buNone/>
            </a:pPr>
            <a:r>
              <a:rPr lang="en-US" sz="4000" b="1" i="0" u="none" strike="noStrike" cap="none">
                <a:solidFill>
                  <a:srgbClr val="2A3990"/>
                </a:solidFill>
                <a:latin typeface="+mn-lt"/>
                <a:ea typeface="Roboto"/>
                <a:cs typeface="Roboto"/>
                <a:sym typeface="Roboto"/>
              </a:rPr>
              <a:t>Auditory</a:t>
            </a:r>
            <a:endParaRPr sz="1867" b="1" i="0" u="none" strike="noStrike" cap="none">
              <a:solidFill>
                <a:schemeClr val="dk1"/>
              </a:solidFill>
              <a:latin typeface="+mn-lt"/>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3"/>
          <p:cNvSpPr/>
          <p:nvPr/>
        </p:nvSpPr>
        <p:spPr>
          <a:xfrm>
            <a:off x="2674299" y="878729"/>
            <a:ext cx="7007076" cy="4311647"/>
          </a:xfrm>
          <a:prstGeom prst="rect">
            <a:avLst/>
          </a:prstGeom>
          <a:noFill/>
          <a:ln>
            <a:noFill/>
          </a:ln>
        </p:spPr>
        <p:txBody>
          <a:bodyPr spcFirstLastPara="1" wrap="square" lIns="162525" tIns="81250" rIns="162525" bIns="81250" anchor="t"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137" name="Google Shape;137;p3"/>
          <p:cNvSpPr txBox="1">
            <a:spLocks noGrp="1"/>
          </p:cNvSpPr>
          <p:nvPr>
            <p:ph type="body" idx="1"/>
          </p:nvPr>
        </p:nvSpPr>
        <p:spPr>
          <a:xfrm>
            <a:off x="6937527" y="6109592"/>
            <a:ext cx="3924879" cy="537552"/>
          </a:xfrm>
          <a:prstGeom prst="rect">
            <a:avLst/>
          </a:prstGeom>
          <a:noFill/>
          <a:ln>
            <a:noFill/>
          </a:ln>
        </p:spPr>
        <p:txBody>
          <a:bodyPr spcFirstLastPara="1" wrap="square" lIns="91400" tIns="45700" rIns="91400" bIns="45700" anchor="t" anchorCtr="0">
            <a:noAutofit/>
          </a:bodyPr>
          <a:lstStyle/>
          <a:p>
            <a:pPr marL="0" lvl="0" indent="0" algn="l" rtl="0">
              <a:lnSpc>
                <a:spcPct val="120000"/>
              </a:lnSpc>
              <a:spcBef>
                <a:spcPts val="0"/>
              </a:spcBef>
              <a:spcAft>
                <a:spcPts val="0"/>
              </a:spcAft>
              <a:buSzPts val="800"/>
              <a:buNone/>
            </a:pPr>
            <a:r>
              <a:rPr lang="en-US" sz="1067"/>
              <a:t>* US Census Bureau</a:t>
            </a:r>
            <a:endParaRPr/>
          </a:p>
          <a:p>
            <a:pPr marL="0" lvl="0" indent="0" algn="l" rtl="0">
              <a:lnSpc>
                <a:spcPct val="120000"/>
              </a:lnSpc>
              <a:spcBef>
                <a:spcPts val="213"/>
              </a:spcBef>
              <a:spcAft>
                <a:spcPts val="0"/>
              </a:spcAft>
              <a:buSzPts val="800"/>
              <a:buNone/>
            </a:pPr>
            <a:r>
              <a:rPr lang="en-US" sz="1067"/>
              <a:t>* The Global Economics of Disability - Fifth Quadrant Analytics </a:t>
            </a:r>
            <a:endParaRPr/>
          </a:p>
          <a:p>
            <a:pPr marL="0" lvl="0" indent="0" algn="l" rtl="0">
              <a:lnSpc>
                <a:spcPct val="120000"/>
              </a:lnSpc>
              <a:spcBef>
                <a:spcPts val="267"/>
              </a:spcBef>
              <a:spcAft>
                <a:spcPts val="0"/>
              </a:spcAft>
              <a:buSzPts val="1000"/>
              <a:buNone/>
            </a:pPr>
            <a:endParaRPr/>
          </a:p>
        </p:txBody>
      </p:sp>
      <p:sp>
        <p:nvSpPr>
          <p:cNvPr id="138" name="Google Shape;138;p3"/>
          <p:cNvSpPr txBox="1">
            <a:spLocks noGrp="1"/>
          </p:cNvSpPr>
          <p:nvPr>
            <p:ph type="title" idx="4294967295"/>
          </p:nvPr>
        </p:nvSpPr>
        <p:spPr>
          <a:xfrm>
            <a:off x="173341" y="6117472"/>
            <a:ext cx="6460958" cy="565150"/>
          </a:xfrm>
          <a:prstGeom prst="rect">
            <a:avLst/>
          </a:prstGeom>
          <a:noFill/>
          <a:ln>
            <a:noFill/>
          </a:ln>
        </p:spPr>
        <p:txBody>
          <a:bodyPr spcFirstLastPara="1" wrap="square" lIns="91400" tIns="45700" rIns="91400" bIns="45700" anchor="t" anchorCtr="0">
            <a:noAutofit/>
          </a:bodyPr>
          <a:lstStyle/>
          <a:p>
            <a:pPr marL="0" lvl="0" indent="0" algn="l" rtl="0">
              <a:lnSpc>
                <a:spcPct val="90000"/>
              </a:lnSpc>
              <a:spcBef>
                <a:spcPts val="0"/>
              </a:spcBef>
              <a:spcAft>
                <a:spcPts val="0"/>
              </a:spcAft>
              <a:buClr>
                <a:srgbClr val="006888"/>
              </a:buClr>
              <a:buSzPts val="2800"/>
              <a:buFont typeface="Roboto Black"/>
              <a:buNone/>
            </a:pPr>
            <a:r>
              <a:rPr lang="en-US" sz="4000" b="1">
                <a:solidFill>
                  <a:srgbClr val="2A3990"/>
                </a:solidFill>
                <a:latin typeface="+mj-lt"/>
                <a:ea typeface="Roboto"/>
                <a:cs typeface="Roboto"/>
                <a:sym typeface="Roboto"/>
              </a:rPr>
              <a:t>People With Disabilities</a:t>
            </a:r>
            <a:endParaRPr sz="4000" b="1">
              <a:solidFill>
                <a:srgbClr val="2A3990"/>
              </a:solidFill>
              <a:latin typeface="+mj-lt"/>
              <a:ea typeface="Roboto"/>
              <a:cs typeface="Roboto"/>
              <a:sym typeface="Roboto"/>
            </a:endParaRPr>
          </a:p>
        </p:txBody>
      </p:sp>
      <p:sp>
        <p:nvSpPr>
          <p:cNvPr id="139" name="Google Shape;139;p3"/>
          <p:cNvSpPr txBox="1"/>
          <p:nvPr/>
        </p:nvSpPr>
        <p:spPr>
          <a:xfrm>
            <a:off x="-917" y="1986251"/>
            <a:ext cx="745585" cy="415467"/>
          </a:xfrm>
          <a:prstGeom prst="rect">
            <a:avLst/>
          </a:prstGeom>
          <a:noFill/>
          <a:ln>
            <a:noFill/>
          </a:ln>
        </p:spPr>
        <p:txBody>
          <a:bodyPr spcFirstLastPara="1" wrap="square" lIns="121850" tIns="60925" rIns="121850" bIns="60925" anchor="t" anchorCtr="0">
            <a:noAutofit/>
          </a:bodyPr>
          <a:lstStyle/>
          <a:p>
            <a:pPr marL="0" marR="0" lvl="0" indent="0" algn="ctr" rtl="0">
              <a:spcBef>
                <a:spcPts val="0"/>
              </a:spcBef>
              <a:spcAft>
                <a:spcPts val="0"/>
              </a:spcAft>
              <a:buClr>
                <a:schemeClr val="lt1"/>
              </a:buClr>
              <a:buSzPts val="1867"/>
              <a:buFont typeface="Calibri"/>
              <a:buNone/>
            </a:pPr>
            <a:r>
              <a:rPr lang="en-US" sz="1867" b="0" i="0" u="none" strike="noStrike" cap="none">
                <a:solidFill>
                  <a:schemeClr val="lt1"/>
                </a:solidFill>
                <a:latin typeface="Calibri"/>
                <a:ea typeface="Calibri"/>
                <a:cs typeface="Calibri"/>
                <a:sym typeface="Calibri"/>
              </a:rPr>
              <a:t>62%</a:t>
            </a:r>
            <a:endParaRPr sz="1867" b="0" i="0" u="none" strike="noStrike" cap="none">
              <a:solidFill>
                <a:schemeClr val="lt1"/>
              </a:solidFill>
              <a:latin typeface="Calibri"/>
              <a:ea typeface="Calibri"/>
              <a:cs typeface="Calibri"/>
              <a:sym typeface="Calibri"/>
            </a:endParaRPr>
          </a:p>
        </p:txBody>
      </p:sp>
      <p:sp>
        <p:nvSpPr>
          <p:cNvPr id="140" name="Google Shape;140;p3"/>
          <p:cNvSpPr txBox="1"/>
          <p:nvPr/>
        </p:nvSpPr>
        <p:spPr>
          <a:xfrm>
            <a:off x="10085152" y="1903757"/>
            <a:ext cx="777253" cy="415467"/>
          </a:xfrm>
          <a:prstGeom prst="rect">
            <a:avLst/>
          </a:prstGeom>
          <a:noFill/>
          <a:ln>
            <a:noFill/>
          </a:ln>
        </p:spPr>
        <p:txBody>
          <a:bodyPr spcFirstLastPara="1" wrap="square" lIns="121850" tIns="60925" rIns="121850" bIns="60925" anchor="t" anchorCtr="0">
            <a:noAutofit/>
          </a:bodyPr>
          <a:lstStyle/>
          <a:p>
            <a:pPr marL="0" marR="0" lvl="0" indent="0" algn="ctr" rtl="0">
              <a:spcBef>
                <a:spcPts val="0"/>
              </a:spcBef>
              <a:spcAft>
                <a:spcPts val="0"/>
              </a:spcAft>
              <a:buClr>
                <a:schemeClr val="lt1"/>
              </a:buClr>
              <a:buSzPts val="1867"/>
              <a:buFont typeface="Calibri"/>
              <a:buNone/>
            </a:pPr>
            <a:r>
              <a:rPr lang="en-US" sz="1867" b="0" i="0" u="none" strike="noStrike" cap="none">
                <a:solidFill>
                  <a:schemeClr val="lt1"/>
                </a:solidFill>
                <a:latin typeface="Calibri"/>
                <a:ea typeface="Calibri"/>
                <a:cs typeface="Calibri"/>
                <a:sym typeface="Calibri"/>
              </a:rPr>
              <a:t>78%</a:t>
            </a:r>
            <a:endParaRPr sz="1867" b="0" i="0" u="none" strike="noStrike" cap="none">
              <a:solidFill>
                <a:schemeClr val="lt1"/>
              </a:solidFill>
              <a:latin typeface="Calibri"/>
              <a:ea typeface="Calibri"/>
              <a:cs typeface="Calibri"/>
              <a:sym typeface="Calibri"/>
            </a:endParaRPr>
          </a:p>
        </p:txBody>
      </p:sp>
      <p:grpSp>
        <p:nvGrpSpPr>
          <p:cNvPr id="141" name="Google Shape;141;p3"/>
          <p:cNvGrpSpPr/>
          <p:nvPr/>
        </p:nvGrpSpPr>
        <p:grpSpPr>
          <a:xfrm>
            <a:off x="9681375" y="302574"/>
            <a:ext cx="2243223" cy="3184273"/>
            <a:chOff x="6993099" y="2068851"/>
            <a:chExt cx="1682417" cy="2388205"/>
          </a:xfrm>
        </p:grpSpPr>
        <p:grpSp>
          <p:nvGrpSpPr>
            <p:cNvPr id="142" name="Google Shape;142;p3"/>
            <p:cNvGrpSpPr/>
            <p:nvPr/>
          </p:nvGrpSpPr>
          <p:grpSpPr>
            <a:xfrm>
              <a:off x="6993099" y="2068851"/>
              <a:ext cx="823288" cy="2376554"/>
              <a:chOff x="7685443" y="1977777"/>
              <a:chExt cx="823288" cy="2376554"/>
            </a:xfrm>
          </p:grpSpPr>
          <p:sp>
            <p:nvSpPr>
              <p:cNvPr id="143" name="Google Shape;143;p3"/>
              <p:cNvSpPr/>
              <p:nvPr/>
            </p:nvSpPr>
            <p:spPr>
              <a:xfrm>
                <a:off x="7917251" y="3414348"/>
                <a:ext cx="356862" cy="939983"/>
              </a:xfrm>
              <a:custGeom>
                <a:avLst/>
                <a:gdLst/>
                <a:ahLst/>
                <a:cxnLst/>
                <a:rect l="l" t="t" r="r" b="b"/>
                <a:pathLst>
                  <a:path w="1126" h="3081" extrusionOk="0">
                    <a:moveTo>
                      <a:pt x="677" y="260"/>
                    </a:moveTo>
                    <a:lnTo>
                      <a:pt x="671" y="279"/>
                    </a:lnTo>
                    <a:lnTo>
                      <a:pt x="660" y="297"/>
                    </a:lnTo>
                    <a:lnTo>
                      <a:pt x="644" y="314"/>
                    </a:lnTo>
                    <a:lnTo>
                      <a:pt x="624" y="330"/>
                    </a:lnTo>
                    <a:lnTo>
                      <a:pt x="598" y="344"/>
                    </a:lnTo>
                    <a:lnTo>
                      <a:pt x="570" y="357"/>
                    </a:lnTo>
                    <a:lnTo>
                      <a:pt x="538" y="369"/>
                    </a:lnTo>
                    <a:lnTo>
                      <a:pt x="505" y="379"/>
                    </a:lnTo>
                    <a:lnTo>
                      <a:pt x="469" y="389"/>
                    </a:lnTo>
                    <a:lnTo>
                      <a:pt x="433" y="398"/>
                    </a:lnTo>
                    <a:lnTo>
                      <a:pt x="395" y="405"/>
                    </a:lnTo>
                    <a:lnTo>
                      <a:pt x="358" y="411"/>
                    </a:lnTo>
                    <a:lnTo>
                      <a:pt x="321" y="417"/>
                    </a:lnTo>
                    <a:lnTo>
                      <a:pt x="286" y="421"/>
                    </a:lnTo>
                    <a:lnTo>
                      <a:pt x="251" y="425"/>
                    </a:lnTo>
                    <a:lnTo>
                      <a:pt x="220" y="429"/>
                    </a:lnTo>
                    <a:lnTo>
                      <a:pt x="191" y="431"/>
                    </a:lnTo>
                    <a:lnTo>
                      <a:pt x="166" y="433"/>
                    </a:lnTo>
                    <a:lnTo>
                      <a:pt x="145" y="435"/>
                    </a:lnTo>
                    <a:lnTo>
                      <a:pt x="143" y="457"/>
                    </a:lnTo>
                    <a:lnTo>
                      <a:pt x="141" y="478"/>
                    </a:lnTo>
                    <a:lnTo>
                      <a:pt x="144" y="530"/>
                    </a:lnTo>
                    <a:lnTo>
                      <a:pt x="153" y="579"/>
                    </a:lnTo>
                    <a:lnTo>
                      <a:pt x="168" y="627"/>
                    </a:lnTo>
                    <a:lnTo>
                      <a:pt x="187" y="672"/>
                    </a:lnTo>
                    <a:lnTo>
                      <a:pt x="213" y="714"/>
                    </a:lnTo>
                    <a:lnTo>
                      <a:pt x="242" y="753"/>
                    </a:lnTo>
                    <a:lnTo>
                      <a:pt x="276" y="788"/>
                    </a:lnTo>
                    <a:lnTo>
                      <a:pt x="312" y="820"/>
                    </a:lnTo>
                    <a:lnTo>
                      <a:pt x="353" y="847"/>
                    </a:lnTo>
                    <a:lnTo>
                      <a:pt x="397" y="869"/>
                    </a:lnTo>
                    <a:lnTo>
                      <a:pt x="443" y="887"/>
                    </a:lnTo>
                    <a:lnTo>
                      <a:pt x="443" y="1049"/>
                    </a:lnTo>
                    <a:lnTo>
                      <a:pt x="400" y="1060"/>
                    </a:lnTo>
                    <a:lnTo>
                      <a:pt x="568" y="1377"/>
                    </a:lnTo>
                    <a:lnTo>
                      <a:pt x="738" y="1069"/>
                    </a:lnTo>
                    <a:lnTo>
                      <a:pt x="685" y="1044"/>
                    </a:lnTo>
                    <a:lnTo>
                      <a:pt x="684" y="1044"/>
                    </a:lnTo>
                    <a:lnTo>
                      <a:pt x="684" y="892"/>
                    </a:lnTo>
                    <a:lnTo>
                      <a:pt x="728" y="877"/>
                    </a:lnTo>
                    <a:lnTo>
                      <a:pt x="772" y="857"/>
                    </a:lnTo>
                    <a:lnTo>
                      <a:pt x="812" y="833"/>
                    </a:lnTo>
                    <a:lnTo>
                      <a:pt x="849" y="806"/>
                    </a:lnTo>
                    <a:lnTo>
                      <a:pt x="883" y="774"/>
                    </a:lnTo>
                    <a:lnTo>
                      <a:pt x="913" y="739"/>
                    </a:lnTo>
                    <a:lnTo>
                      <a:pt x="938" y="700"/>
                    </a:lnTo>
                    <a:lnTo>
                      <a:pt x="961" y="659"/>
                    </a:lnTo>
                    <a:lnTo>
                      <a:pt x="979" y="616"/>
                    </a:lnTo>
                    <a:lnTo>
                      <a:pt x="991" y="569"/>
                    </a:lnTo>
                    <a:lnTo>
                      <a:pt x="999" y="521"/>
                    </a:lnTo>
                    <a:lnTo>
                      <a:pt x="981" y="516"/>
                    </a:lnTo>
                    <a:lnTo>
                      <a:pt x="961" y="508"/>
                    </a:lnTo>
                    <a:lnTo>
                      <a:pt x="937" y="496"/>
                    </a:lnTo>
                    <a:lnTo>
                      <a:pt x="913" y="481"/>
                    </a:lnTo>
                    <a:lnTo>
                      <a:pt x="888" y="464"/>
                    </a:lnTo>
                    <a:lnTo>
                      <a:pt x="861" y="443"/>
                    </a:lnTo>
                    <a:lnTo>
                      <a:pt x="834" y="423"/>
                    </a:lnTo>
                    <a:lnTo>
                      <a:pt x="807" y="401"/>
                    </a:lnTo>
                    <a:lnTo>
                      <a:pt x="782" y="378"/>
                    </a:lnTo>
                    <a:lnTo>
                      <a:pt x="759" y="356"/>
                    </a:lnTo>
                    <a:lnTo>
                      <a:pt x="736" y="334"/>
                    </a:lnTo>
                    <a:lnTo>
                      <a:pt x="716" y="312"/>
                    </a:lnTo>
                    <a:lnTo>
                      <a:pt x="700" y="293"/>
                    </a:lnTo>
                    <a:lnTo>
                      <a:pt x="686" y="275"/>
                    </a:lnTo>
                    <a:lnTo>
                      <a:pt x="677" y="260"/>
                    </a:lnTo>
                    <a:close/>
                    <a:moveTo>
                      <a:pt x="560" y="0"/>
                    </a:moveTo>
                    <a:lnTo>
                      <a:pt x="612" y="2"/>
                    </a:lnTo>
                    <a:lnTo>
                      <a:pt x="660" y="8"/>
                    </a:lnTo>
                    <a:lnTo>
                      <a:pt x="706" y="17"/>
                    </a:lnTo>
                    <a:lnTo>
                      <a:pt x="748" y="29"/>
                    </a:lnTo>
                    <a:lnTo>
                      <a:pt x="785" y="46"/>
                    </a:lnTo>
                    <a:lnTo>
                      <a:pt x="821" y="64"/>
                    </a:lnTo>
                    <a:lnTo>
                      <a:pt x="853" y="85"/>
                    </a:lnTo>
                    <a:lnTo>
                      <a:pt x="882" y="109"/>
                    </a:lnTo>
                    <a:lnTo>
                      <a:pt x="909" y="134"/>
                    </a:lnTo>
                    <a:lnTo>
                      <a:pt x="932" y="161"/>
                    </a:lnTo>
                    <a:lnTo>
                      <a:pt x="954" y="191"/>
                    </a:lnTo>
                    <a:lnTo>
                      <a:pt x="973" y="222"/>
                    </a:lnTo>
                    <a:lnTo>
                      <a:pt x="990" y="254"/>
                    </a:lnTo>
                    <a:lnTo>
                      <a:pt x="1004" y="287"/>
                    </a:lnTo>
                    <a:lnTo>
                      <a:pt x="1018" y="322"/>
                    </a:lnTo>
                    <a:lnTo>
                      <a:pt x="1029" y="356"/>
                    </a:lnTo>
                    <a:lnTo>
                      <a:pt x="1038" y="391"/>
                    </a:lnTo>
                    <a:lnTo>
                      <a:pt x="1046" y="426"/>
                    </a:lnTo>
                    <a:lnTo>
                      <a:pt x="1052" y="462"/>
                    </a:lnTo>
                    <a:lnTo>
                      <a:pt x="1057" y="496"/>
                    </a:lnTo>
                    <a:lnTo>
                      <a:pt x="1060" y="531"/>
                    </a:lnTo>
                    <a:lnTo>
                      <a:pt x="1063" y="565"/>
                    </a:lnTo>
                    <a:lnTo>
                      <a:pt x="1065" y="598"/>
                    </a:lnTo>
                    <a:lnTo>
                      <a:pt x="1066" y="629"/>
                    </a:lnTo>
                    <a:lnTo>
                      <a:pt x="1066" y="659"/>
                    </a:lnTo>
                    <a:lnTo>
                      <a:pt x="1066" y="688"/>
                    </a:lnTo>
                    <a:lnTo>
                      <a:pt x="1066" y="715"/>
                    </a:lnTo>
                    <a:lnTo>
                      <a:pt x="1065" y="740"/>
                    </a:lnTo>
                    <a:lnTo>
                      <a:pt x="1064" y="763"/>
                    </a:lnTo>
                    <a:lnTo>
                      <a:pt x="1063" y="782"/>
                    </a:lnTo>
                    <a:lnTo>
                      <a:pt x="1060" y="837"/>
                    </a:lnTo>
                    <a:lnTo>
                      <a:pt x="1057" y="890"/>
                    </a:lnTo>
                    <a:lnTo>
                      <a:pt x="1052" y="940"/>
                    </a:lnTo>
                    <a:lnTo>
                      <a:pt x="1047" y="988"/>
                    </a:lnTo>
                    <a:lnTo>
                      <a:pt x="1042" y="1031"/>
                    </a:lnTo>
                    <a:lnTo>
                      <a:pt x="1037" y="1069"/>
                    </a:lnTo>
                    <a:lnTo>
                      <a:pt x="1126" y="1872"/>
                    </a:lnTo>
                    <a:lnTo>
                      <a:pt x="957" y="1887"/>
                    </a:lnTo>
                    <a:lnTo>
                      <a:pt x="877" y="1315"/>
                    </a:lnTo>
                    <a:lnTo>
                      <a:pt x="871" y="1353"/>
                    </a:lnTo>
                    <a:lnTo>
                      <a:pt x="864" y="1391"/>
                    </a:lnTo>
                    <a:lnTo>
                      <a:pt x="859" y="1426"/>
                    </a:lnTo>
                    <a:lnTo>
                      <a:pt x="853" y="1461"/>
                    </a:lnTo>
                    <a:lnTo>
                      <a:pt x="848" y="1493"/>
                    </a:lnTo>
                    <a:lnTo>
                      <a:pt x="843" y="1523"/>
                    </a:lnTo>
                    <a:lnTo>
                      <a:pt x="839" y="1549"/>
                    </a:lnTo>
                    <a:lnTo>
                      <a:pt x="836" y="1572"/>
                    </a:lnTo>
                    <a:lnTo>
                      <a:pt x="833" y="1590"/>
                    </a:lnTo>
                    <a:lnTo>
                      <a:pt x="831" y="1604"/>
                    </a:lnTo>
                    <a:lnTo>
                      <a:pt x="830" y="1612"/>
                    </a:lnTo>
                    <a:lnTo>
                      <a:pt x="829" y="1615"/>
                    </a:lnTo>
                    <a:lnTo>
                      <a:pt x="982" y="2290"/>
                    </a:lnTo>
                    <a:lnTo>
                      <a:pt x="769" y="2290"/>
                    </a:lnTo>
                    <a:lnTo>
                      <a:pt x="819" y="2645"/>
                    </a:lnTo>
                    <a:lnTo>
                      <a:pt x="767" y="2975"/>
                    </a:lnTo>
                    <a:lnTo>
                      <a:pt x="795" y="2976"/>
                    </a:lnTo>
                    <a:lnTo>
                      <a:pt x="821" y="2979"/>
                    </a:lnTo>
                    <a:lnTo>
                      <a:pt x="843" y="2983"/>
                    </a:lnTo>
                    <a:lnTo>
                      <a:pt x="861" y="2988"/>
                    </a:lnTo>
                    <a:lnTo>
                      <a:pt x="876" y="2995"/>
                    </a:lnTo>
                    <a:lnTo>
                      <a:pt x="887" y="3004"/>
                    </a:lnTo>
                    <a:lnTo>
                      <a:pt x="894" y="3015"/>
                    </a:lnTo>
                    <a:lnTo>
                      <a:pt x="896" y="3027"/>
                    </a:lnTo>
                    <a:lnTo>
                      <a:pt x="894" y="3039"/>
                    </a:lnTo>
                    <a:lnTo>
                      <a:pt x="888" y="3049"/>
                    </a:lnTo>
                    <a:lnTo>
                      <a:pt x="877" y="3057"/>
                    </a:lnTo>
                    <a:lnTo>
                      <a:pt x="866" y="3064"/>
                    </a:lnTo>
                    <a:lnTo>
                      <a:pt x="854" y="3070"/>
                    </a:lnTo>
                    <a:lnTo>
                      <a:pt x="842" y="3074"/>
                    </a:lnTo>
                    <a:lnTo>
                      <a:pt x="831" y="3077"/>
                    </a:lnTo>
                    <a:lnTo>
                      <a:pt x="821" y="3080"/>
                    </a:lnTo>
                    <a:lnTo>
                      <a:pt x="815" y="3081"/>
                    </a:lnTo>
                    <a:lnTo>
                      <a:pt x="813" y="3081"/>
                    </a:lnTo>
                    <a:lnTo>
                      <a:pt x="619" y="3081"/>
                    </a:lnTo>
                    <a:lnTo>
                      <a:pt x="619" y="3030"/>
                    </a:lnTo>
                    <a:lnTo>
                      <a:pt x="621" y="3019"/>
                    </a:lnTo>
                    <a:lnTo>
                      <a:pt x="625" y="3008"/>
                    </a:lnTo>
                    <a:lnTo>
                      <a:pt x="634" y="2998"/>
                    </a:lnTo>
                    <a:lnTo>
                      <a:pt x="696" y="2645"/>
                    </a:lnTo>
                    <a:lnTo>
                      <a:pt x="638" y="2289"/>
                    </a:lnTo>
                    <a:lnTo>
                      <a:pt x="577" y="2289"/>
                    </a:lnTo>
                    <a:lnTo>
                      <a:pt x="577" y="3008"/>
                    </a:lnTo>
                    <a:lnTo>
                      <a:pt x="582" y="3018"/>
                    </a:lnTo>
                    <a:lnTo>
                      <a:pt x="583" y="3030"/>
                    </a:lnTo>
                    <a:lnTo>
                      <a:pt x="583" y="3081"/>
                    </a:lnTo>
                    <a:lnTo>
                      <a:pt x="389" y="3081"/>
                    </a:lnTo>
                    <a:lnTo>
                      <a:pt x="387" y="3080"/>
                    </a:lnTo>
                    <a:lnTo>
                      <a:pt x="381" y="3079"/>
                    </a:lnTo>
                    <a:lnTo>
                      <a:pt x="372" y="3077"/>
                    </a:lnTo>
                    <a:lnTo>
                      <a:pt x="361" y="3074"/>
                    </a:lnTo>
                    <a:lnTo>
                      <a:pt x="349" y="3069"/>
                    </a:lnTo>
                    <a:lnTo>
                      <a:pt x="335" y="3064"/>
                    </a:lnTo>
                    <a:lnTo>
                      <a:pt x="324" y="3057"/>
                    </a:lnTo>
                    <a:lnTo>
                      <a:pt x="315" y="3049"/>
                    </a:lnTo>
                    <a:lnTo>
                      <a:pt x="309" y="3039"/>
                    </a:lnTo>
                    <a:lnTo>
                      <a:pt x="307" y="3027"/>
                    </a:lnTo>
                    <a:lnTo>
                      <a:pt x="309" y="3014"/>
                    </a:lnTo>
                    <a:lnTo>
                      <a:pt x="316" y="3003"/>
                    </a:lnTo>
                    <a:lnTo>
                      <a:pt x="328" y="2994"/>
                    </a:lnTo>
                    <a:lnTo>
                      <a:pt x="344" y="2987"/>
                    </a:lnTo>
                    <a:lnTo>
                      <a:pt x="364" y="2981"/>
                    </a:lnTo>
                    <a:lnTo>
                      <a:pt x="387" y="2978"/>
                    </a:lnTo>
                    <a:lnTo>
                      <a:pt x="415" y="2975"/>
                    </a:lnTo>
                    <a:lnTo>
                      <a:pt x="445" y="2974"/>
                    </a:lnTo>
                    <a:lnTo>
                      <a:pt x="445" y="2289"/>
                    </a:lnTo>
                    <a:lnTo>
                      <a:pt x="207" y="2289"/>
                    </a:lnTo>
                    <a:lnTo>
                      <a:pt x="315" y="1625"/>
                    </a:lnTo>
                    <a:lnTo>
                      <a:pt x="314" y="1622"/>
                    </a:lnTo>
                    <a:lnTo>
                      <a:pt x="312" y="1615"/>
                    </a:lnTo>
                    <a:lnTo>
                      <a:pt x="308" y="1603"/>
                    </a:lnTo>
                    <a:lnTo>
                      <a:pt x="304" y="1587"/>
                    </a:lnTo>
                    <a:lnTo>
                      <a:pt x="298" y="1567"/>
                    </a:lnTo>
                    <a:lnTo>
                      <a:pt x="291" y="1544"/>
                    </a:lnTo>
                    <a:lnTo>
                      <a:pt x="283" y="1519"/>
                    </a:lnTo>
                    <a:lnTo>
                      <a:pt x="275" y="1490"/>
                    </a:lnTo>
                    <a:lnTo>
                      <a:pt x="265" y="1460"/>
                    </a:lnTo>
                    <a:lnTo>
                      <a:pt x="255" y="1427"/>
                    </a:lnTo>
                    <a:lnTo>
                      <a:pt x="246" y="1394"/>
                    </a:lnTo>
                    <a:lnTo>
                      <a:pt x="236" y="1359"/>
                    </a:lnTo>
                    <a:lnTo>
                      <a:pt x="169" y="1880"/>
                    </a:lnTo>
                    <a:lnTo>
                      <a:pt x="0" y="1864"/>
                    </a:lnTo>
                    <a:lnTo>
                      <a:pt x="75" y="1141"/>
                    </a:lnTo>
                    <a:lnTo>
                      <a:pt x="35" y="497"/>
                    </a:lnTo>
                    <a:lnTo>
                      <a:pt x="35" y="495"/>
                    </a:lnTo>
                    <a:lnTo>
                      <a:pt x="35" y="490"/>
                    </a:lnTo>
                    <a:lnTo>
                      <a:pt x="35" y="481"/>
                    </a:lnTo>
                    <a:lnTo>
                      <a:pt x="36" y="470"/>
                    </a:lnTo>
                    <a:lnTo>
                      <a:pt x="37" y="454"/>
                    </a:lnTo>
                    <a:lnTo>
                      <a:pt x="38" y="438"/>
                    </a:lnTo>
                    <a:lnTo>
                      <a:pt x="41" y="419"/>
                    </a:lnTo>
                    <a:lnTo>
                      <a:pt x="44" y="399"/>
                    </a:lnTo>
                    <a:lnTo>
                      <a:pt x="49" y="376"/>
                    </a:lnTo>
                    <a:lnTo>
                      <a:pt x="55" y="352"/>
                    </a:lnTo>
                    <a:lnTo>
                      <a:pt x="62" y="328"/>
                    </a:lnTo>
                    <a:lnTo>
                      <a:pt x="72" y="301"/>
                    </a:lnTo>
                    <a:lnTo>
                      <a:pt x="83" y="275"/>
                    </a:lnTo>
                    <a:lnTo>
                      <a:pt x="95" y="249"/>
                    </a:lnTo>
                    <a:lnTo>
                      <a:pt x="110" y="222"/>
                    </a:lnTo>
                    <a:lnTo>
                      <a:pt x="126" y="196"/>
                    </a:lnTo>
                    <a:lnTo>
                      <a:pt x="146" y="170"/>
                    </a:lnTo>
                    <a:lnTo>
                      <a:pt x="168" y="145"/>
                    </a:lnTo>
                    <a:lnTo>
                      <a:pt x="192" y="122"/>
                    </a:lnTo>
                    <a:lnTo>
                      <a:pt x="220" y="98"/>
                    </a:lnTo>
                    <a:lnTo>
                      <a:pt x="250" y="78"/>
                    </a:lnTo>
                    <a:lnTo>
                      <a:pt x="284" y="59"/>
                    </a:lnTo>
                    <a:lnTo>
                      <a:pt x="320" y="43"/>
                    </a:lnTo>
                    <a:lnTo>
                      <a:pt x="361" y="28"/>
                    </a:lnTo>
                    <a:lnTo>
                      <a:pt x="405" y="16"/>
                    </a:lnTo>
                    <a:lnTo>
                      <a:pt x="452" y="8"/>
                    </a:lnTo>
                    <a:lnTo>
                      <a:pt x="504" y="2"/>
                    </a:lnTo>
                    <a:lnTo>
                      <a:pt x="560" y="0"/>
                    </a:lnTo>
                    <a:close/>
                  </a:path>
                </a:pathLst>
              </a:custGeom>
              <a:solidFill>
                <a:schemeClr val="accent4"/>
              </a:solidFill>
              <a:ln w="9525" cap="flat" cmpd="sng">
                <a:solidFill>
                  <a:schemeClr val="lt2"/>
                </a:solidFill>
                <a:prstDash val="solid"/>
                <a:round/>
                <a:headEnd type="none" w="sm" len="sm"/>
                <a:tailEnd type="none" w="sm" len="sm"/>
              </a:ln>
            </p:spPr>
            <p:txBody>
              <a:bodyPr spcFirstLastPara="1" wrap="square" lIns="121850" tIns="60925" rIns="121850" bIns="60925" anchor="t"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144" name="Google Shape;144;p3"/>
              <p:cNvSpPr/>
              <p:nvPr/>
            </p:nvSpPr>
            <p:spPr>
              <a:xfrm>
                <a:off x="7685443" y="1977777"/>
                <a:ext cx="823288" cy="752265"/>
              </a:xfrm>
              <a:prstGeom prst="hexagon">
                <a:avLst>
                  <a:gd name="adj" fmla="val 25000"/>
                  <a:gd name="vf" fmla="val 115470"/>
                </a:avLst>
              </a:prstGeom>
              <a:solidFill>
                <a:schemeClr val="accent4"/>
              </a:solidFill>
              <a:ln>
                <a:noFill/>
              </a:ln>
            </p:spPr>
            <p:txBody>
              <a:bodyPr spcFirstLastPara="1" wrap="square" lIns="0" tIns="0" rIns="0" bIns="0" anchor="ctr" anchorCtr="0">
                <a:noAutofit/>
              </a:bodyPr>
              <a:lstStyle/>
              <a:p>
                <a:pPr marL="0" marR="0" lvl="0" indent="0" algn="ctr" rtl="0">
                  <a:spcBef>
                    <a:spcPts val="0"/>
                  </a:spcBef>
                  <a:spcAft>
                    <a:spcPts val="0"/>
                  </a:spcAft>
                  <a:buClr>
                    <a:schemeClr val="lt1"/>
                  </a:buClr>
                  <a:buSzPts val="1333"/>
                  <a:buFont typeface="Roboto Medium"/>
                  <a:buNone/>
                </a:pPr>
                <a:r>
                  <a:rPr lang="en-US" sz="1333" b="0" i="0" u="none" strike="noStrike" cap="none">
                    <a:solidFill>
                      <a:schemeClr val="lt1"/>
                    </a:solidFill>
                    <a:latin typeface="Roboto Medium"/>
                    <a:ea typeface="Roboto Medium"/>
                    <a:cs typeface="Roboto Medium"/>
                    <a:sym typeface="Roboto Medium"/>
                  </a:rPr>
                  <a:t>54% of disabled people are women</a:t>
                </a:r>
                <a:endParaRPr sz="2400" b="0" i="0" u="none" strike="noStrike" cap="none">
                  <a:solidFill>
                    <a:schemeClr val="dk1"/>
                  </a:solidFill>
                  <a:latin typeface="Calibri"/>
                  <a:ea typeface="Calibri"/>
                  <a:cs typeface="Calibri"/>
                  <a:sym typeface="Calibri"/>
                </a:endParaRPr>
              </a:p>
            </p:txBody>
          </p:sp>
          <p:cxnSp>
            <p:nvCxnSpPr>
              <p:cNvPr id="145" name="Google Shape;145;p3"/>
              <p:cNvCxnSpPr/>
              <p:nvPr/>
            </p:nvCxnSpPr>
            <p:spPr>
              <a:xfrm>
                <a:off x="8095682" y="2774936"/>
                <a:ext cx="0" cy="523153"/>
              </a:xfrm>
              <a:prstGeom prst="straightConnector1">
                <a:avLst/>
              </a:prstGeom>
              <a:noFill/>
              <a:ln w="12700" cap="flat" cmpd="sng">
                <a:solidFill>
                  <a:srgbClr val="D8D8D8"/>
                </a:solidFill>
                <a:prstDash val="dash"/>
                <a:round/>
                <a:headEnd type="none" w="sm" len="sm"/>
                <a:tailEnd type="none" w="sm" len="sm"/>
              </a:ln>
            </p:spPr>
          </p:cxnSp>
        </p:grpSp>
        <p:grpSp>
          <p:nvGrpSpPr>
            <p:cNvPr id="146" name="Google Shape;146;p3"/>
            <p:cNvGrpSpPr/>
            <p:nvPr/>
          </p:nvGrpSpPr>
          <p:grpSpPr>
            <a:xfrm>
              <a:off x="7866611" y="2068851"/>
              <a:ext cx="808905" cy="2388205"/>
              <a:chOff x="250573" y="1984641"/>
              <a:chExt cx="808905" cy="2388205"/>
            </a:xfrm>
          </p:grpSpPr>
          <p:grpSp>
            <p:nvGrpSpPr>
              <p:cNvPr id="147" name="Google Shape;147;p3"/>
              <p:cNvGrpSpPr/>
              <p:nvPr/>
            </p:nvGrpSpPr>
            <p:grpSpPr>
              <a:xfrm>
                <a:off x="472803" y="3413357"/>
                <a:ext cx="378375" cy="959489"/>
                <a:chOff x="986214" y="2835535"/>
                <a:chExt cx="492686" cy="1249363"/>
              </a:xfrm>
            </p:grpSpPr>
            <p:sp>
              <p:nvSpPr>
                <p:cNvPr id="148" name="Google Shape;148;p3"/>
                <p:cNvSpPr/>
                <p:nvPr/>
              </p:nvSpPr>
              <p:spPr>
                <a:xfrm>
                  <a:off x="986214" y="3259398"/>
                  <a:ext cx="492686" cy="825500"/>
                </a:xfrm>
                <a:custGeom>
                  <a:avLst/>
                  <a:gdLst/>
                  <a:ahLst/>
                  <a:cxnLst/>
                  <a:rect l="l" t="t" r="r" b="b"/>
                  <a:pathLst>
                    <a:path w="1198" h="2078" extrusionOk="0">
                      <a:moveTo>
                        <a:pt x="95" y="0"/>
                      </a:moveTo>
                      <a:lnTo>
                        <a:pt x="370" y="0"/>
                      </a:lnTo>
                      <a:lnTo>
                        <a:pt x="371" y="3"/>
                      </a:lnTo>
                      <a:lnTo>
                        <a:pt x="374" y="10"/>
                      </a:lnTo>
                      <a:lnTo>
                        <a:pt x="379" y="20"/>
                      </a:lnTo>
                      <a:lnTo>
                        <a:pt x="384" y="34"/>
                      </a:lnTo>
                      <a:lnTo>
                        <a:pt x="392" y="50"/>
                      </a:lnTo>
                      <a:lnTo>
                        <a:pt x="402" y="68"/>
                      </a:lnTo>
                      <a:lnTo>
                        <a:pt x="414" y="87"/>
                      </a:lnTo>
                      <a:lnTo>
                        <a:pt x="427" y="106"/>
                      </a:lnTo>
                      <a:lnTo>
                        <a:pt x="444" y="124"/>
                      </a:lnTo>
                      <a:lnTo>
                        <a:pt x="462" y="142"/>
                      </a:lnTo>
                      <a:lnTo>
                        <a:pt x="482" y="157"/>
                      </a:lnTo>
                      <a:lnTo>
                        <a:pt x="505" y="170"/>
                      </a:lnTo>
                      <a:lnTo>
                        <a:pt x="531" y="179"/>
                      </a:lnTo>
                      <a:lnTo>
                        <a:pt x="558" y="185"/>
                      </a:lnTo>
                      <a:lnTo>
                        <a:pt x="589" y="185"/>
                      </a:lnTo>
                      <a:lnTo>
                        <a:pt x="619" y="181"/>
                      </a:lnTo>
                      <a:lnTo>
                        <a:pt x="647" y="174"/>
                      </a:lnTo>
                      <a:lnTo>
                        <a:pt x="672" y="163"/>
                      </a:lnTo>
                      <a:lnTo>
                        <a:pt x="694" y="149"/>
                      </a:lnTo>
                      <a:lnTo>
                        <a:pt x="715" y="133"/>
                      </a:lnTo>
                      <a:lnTo>
                        <a:pt x="733" y="116"/>
                      </a:lnTo>
                      <a:lnTo>
                        <a:pt x="748" y="98"/>
                      </a:lnTo>
                      <a:lnTo>
                        <a:pt x="762" y="81"/>
                      </a:lnTo>
                      <a:lnTo>
                        <a:pt x="773" y="62"/>
                      </a:lnTo>
                      <a:lnTo>
                        <a:pt x="784" y="46"/>
                      </a:lnTo>
                      <a:lnTo>
                        <a:pt x="791" y="31"/>
                      </a:lnTo>
                      <a:lnTo>
                        <a:pt x="797" y="19"/>
                      </a:lnTo>
                      <a:lnTo>
                        <a:pt x="801" y="9"/>
                      </a:lnTo>
                      <a:lnTo>
                        <a:pt x="803" y="3"/>
                      </a:lnTo>
                      <a:lnTo>
                        <a:pt x="804" y="0"/>
                      </a:lnTo>
                      <a:lnTo>
                        <a:pt x="1111" y="0"/>
                      </a:lnTo>
                      <a:lnTo>
                        <a:pt x="1130" y="797"/>
                      </a:lnTo>
                      <a:lnTo>
                        <a:pt x="979" y="800"/>
                      </a:lnTo>
                      <a:lnTo>
                        <a:pt x="979" y="973"/>
                      </a:lnTo>
                      <a:lnTo>
                        <a:pt x="952" y="973"/>
                      </a:lnTo>
                      <a:lnTo>
                        <a:pt x="952" y="1139"/>
                      </a:lnTo>
                      <a:lnTo>
                        <a:pt x="1031" y="1468"/>
                      </a:lnTo>
                      <a:lnTo>
                        <a:pt x="952" y="1887"/>
                      </a:lnTo>
                      <a:lnTo>
                        <a:pt x="981" y="1887"/>
                      </a:lnTo>
                      <a:lnTo>
                        <a:pt x="984" y="1887"/>
                      </a:lnTo>
                      <a:lnTo>
                        <a:pt x="992" y="1889"/>
                      </a:lnTo>
                      <a:lnTo>
                        <a:pt x="1006" y="1892"/>
                      </a:lnTo>
                      <a:lnTo>
                        <a:pt x="1024" y="1896"/>
                      </a:lnTo>
                      <a:lnTo>
                        <a:pt x="1048" y="1901"/>
                      </a:lnTo>
                      <a:lnTo>
                        <a:pt x="1077" y="1907"/>
                      </a:lnTo>
                      <a:lnTo>
                        <a:pt x="1111" y="1915"/>
                      </a:lnTo>
                      <a:lnTo>
                        <a:pt x="1150" y="1923"/>
                      </a:lnTo>
                      <a:lnTo>
                        <a:pt x="1167" y="1928"/>
                      </a:lnTo>
                      <a:lnTo>
                        <a:pt x="1181" y="1936"/>
                      </a:lnTo>
                      <a:lnTo>
                        <a:pt x="1191" y="1946"/>
                      </a:lnTo>
                      <a:lnTo>
                        <a:pt x="1196" y="1958"/>
                      </a:lnTo>
                      <a:lnTo>
                        <a:pt x="1198" y="1970"/>
                      </a:lnTo>
                      <a:lnTo>
                        <a:pt x="1198" y="1983"/>
                      </a:lnTo>
                      <a:lnTo>
                        <a:pt x="1195" y="1996"/>
                      </a:lnTo>
                      <a:lnTo>
                        <a:pt x="1191" y="2009"/>
                      </a:lnTo>
                      <a:lnTo>
                        <a:pt x="1184" y="2023"/>
                      </a:lnTo>
                      <a:lnTo>
                        <a:pt x="1178" y="2036"/>
                      </a:lnTo>
                      <a:lnTo>
                        <a:pt x="1171" y="2047"/>
                      </a:lnTo>
                      <a:lnTo>
                        <a:pt x="1165" y="2057"/>
                      </a:lnTo>
                      <a:lnTo>
                        <a:pt x="1159" y="2066"/>
                      </a:lnTo>
                      <a:lnTo>
                        <a:pt x="1154" y="2072"/>
                      </a:lnTo>
                      <a:lnTo>
                        <a:pt x="1151" y="2077"/>
                      </a:lnTo>
                      <a:lnTo>
                        <a:pt x="1150" y="2078"/>
                      </a:lnTo>
                      <a:lnTo>
                        <a:pt x="652" y="2078"/>
                      </a:lnTo>
                      <a:lnTo>
                        <a:pt x="652" y="1887"/>
                      </a:lnTo>
                      <a:lnTo>
                        <a:pt x="733" y="1460"/>
                      </a:lnTo>
                      <a:lnTo>
                        <a:pt x="652" y="1140"/>
                      </a:lnTo>
                      <a:lnTo>
                        <a:pt x="546" y="1140"/>
                      </a:lnTo>
                      <a:lnTo>
                        <a:pt x="546" y="2078"/>
                      </a:lnTo>
                      <a:lnTo>
                        <a:pt x="49" y="2078"/>
                      </a:lnTo>
                      <a:lnTo>
                        <a:pt x="48" y="2076"/>
                      </a:lnTo>
                      <a:lnTo>
                        <a:pt x="44" y="2072"/>
                      </a:lnTo>
                      <a:lnTo>
                        <a:pt x="40" y="2066"/>
                      </a:lnTo>
                      <a:lnTo>
                        <a:pt x="33" y="2057"/>
                      </a:lnTo>
                      <a:lnTo>
                        <a:pt x="26" y="2047"/>
                      </a:lnTo>
                      <a:lnTo>
                        <a:pt x="19" y="2036"/>
                      </a:lnTo>
                      <a:lnTo>
                        <a:pt x="13" y="2024"/>
                      </a:lnTo>
                      <a:lnTo>
                        <a:pt x="7" y="2010"/>
                      </a:lnTo>
                      <a:lnTo>
                        <a:pt x="3" y="1997"/>
                      </a:lnTo>
                      <a:lnTo>
                        <a:pt x="0" y="1983"/>
                      </a:lnTo>
                      <a:lnTo>
                        <a:pt x="0" y="1971"/>
                      </a:lnTo>
                      <a:lnTo>
                        <a:pt x="2" y="1958"/>
                      </a:lnTo>
                      <a:lnTo>
                        <a:pt x="8" y="1946"/>
                      </a:lnTo>
                      <a:lnTo>
                        <a:pt x="17" y="1937"/>
                      </a:lnTo>
                      <a:lnTo>
                        <a:pt x="30" y="1929"/>
                      </a:lnTo>
                      <a:lnTo>
                        <a:pt x="49" y="1923"/>
                      </a:lnTo>
                      <a:lnTo>
                        <a:pt x="87" y="1914"/>
                      </a:lnTo>
                      <a:lnTo>
                        <a:pt x="121" y="1907"/>
                      </a:lnTo>
                      <a:lnTo>
                        <a:pt x="150" y="1900"/>
                      </a:lnTo>
                      <a:lnTo>
                        <a:pt x="174" y="1895"/>
                      </a:lnTo>
                      <a:lnTo>
                        <a:pt x="193" y="1892"/>
                      </a:lnTo>
                      <a:lnTo>
                        <a:pt x="206" y="1889"/>
                      </a:lnTo>
                      <a:lnTo>
                        <a:pt x="214" y="1887"/>
                      </a:lnTo>
                      <a:lnTo>
                        <a:pt x="217" y="1887"/>
                      </a:lnTo>
                      <a:lnTo>
                        <a:pt x="246" y="1887"/>
                      </a:lnTo>
                      <a:lnTo>
                        <a:pt x="246" y="973"/>
                      </a:lnTo>
                      <a:lnTo>
                        <a:pt x="223" y="973"/>
                      </a:lnTo>
                      <a:lnTo>
                        <a:pt x="216" y="817"/>
                      </a:lnTo>
                      <a:lnTo>
                        <a:pt x="72" y="817"/>
                      </a:lnTo>
                      <a:lnTo>
                        <a:pt x="95" y="0"/>
                      </a:lnTo>
                      <a:close/>
                    </a:path>
                  </a:pathLst>
                </a:custGeom>
                <a:solidFill>
                  <a:srgbClr val="006888"/>
                </a:solidFill>
                <a:ln w="9525" cap="flat" cmpd="sng">
                  <a:solidFill>
                    <a:schemeClr val="lt2"/>
                  </a:solidFill>
                  <a:prstDash val="solid"/>
                  <a:round/>
                  <a:headEnd type="none" w="sm" len="sm"/>
                  <a:tailEnd type="none" w="sm" len="sm"/>
                </a:ln>
              </p:spPr>
              <p:txBody>
                <a:bodyPr spcFirstLastPara="1" wrap="square" lIns="162525" tIns="81250" rIns="162525" bIns="81250" anchor="t"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149" name="Google Shape;149;p3"/>
                <p:cNvSpPr/>
                <p:nvPr/>
              </p:nvSpPr>
              <p:spPr>
                <a:xfrm>
                  <a:off x="1017522" y="2835535"/>
                  <a:ext cx="411945" cy="398463"/>
                </a:xfrm>
                <a:custGeom>
                  <a:avLst/>
                  <a:gdLst/>
                  <a:ahLst/>
                  <a:cxnLst/>
                  <a:rect l="l" t="t" r="r" b="b"/>
                  <a:pathLst>
                    <a:path w="1004" h="1006" extrusionOk="0">
                      <a:moveTo>
                        <a:pt x="609" y="0"/>
                      </a:moveTo>
                      <a:lnTo>
                        <a:pt x="694" y="180"/>
                      </a:lnTo>
                      <a:lnTo>
                        <a:pt x="881" y="127"/>
                      </a:lnTo>
                      <a:lnTo>
                        <a:pt x="852" y="283"/>
                      </a:lnTo>
                      <a:lnTo>
                        <a:pt x="1004" y="337"/>
                      </a:lnTo>
                      <a:lnTo>
                        <a:pt x="919" y="455"/>
                      </a:lnTo>
                      <a:lnTo>
                        <a:pt x="931" y="496"/>
                      </a:lnTo>
                      <a:lnTo>
                        <a:pt x="939" y="541"/>
                      </a:lnTo>
                      <a:lnTo>
                        <a:pt x="942" y="586"/>
                      </a:lnTo>
                      <a:lnTo>
                        <a:pt x="939" y="635"/>
                      </a:lnTo>
                      <a:lnTo>
                        <a:pt x="931" y="682"/>
                      </a:lnTo>
                      <a:lnTo>
                        <a:pt x="918" y="728"/>
                      </a:lnTo>
                      <a:lnTo>
                        <a:pt x="899" y="770"/>
                      </a:lnTo>
                      <a:lnTo>
                        <a:pt x="876" y="811"/>
                      </a:lnTo>
                      <a:lnTo>
                        <a:pt x="850" y="848"/>
                      </a:lnTo>
                      <a:lnTo>
                        <a:pt x="819" y="883"/>
                      </a:lnTo>
                      <a:lnTo>
                        <a:pt x="785" y="913"/>
                      </a:lnTo>
                      <a:lnTo>
                        <a:pt x="747" y="941"/>
                      </a:lnTo>
                      <a:lnTo>
                        <a:pt x="707" y="963"/>
                      </a:lnTo>
                      <a:lnTo>
                        <a:pt x="664" y="981"/>
                      </a:lnTo>
                      <a:lnTo>
                        <a:pt x="618" y="994"/>
                      </a:lnTo>
                      <a:lnTo>
                        <a:pt x="571" y="1003"/>
                      </a:lnTo>
                      <a:lnTo>
                        <a:pt x="522" y="1006"/>
                      </a:lnTo>
                      <a:lnTo>
                        <a:pt x="473" y="1003"/>
                      </a:lnTo>
                      <a:lnTo>
                        <a:pt x="425" y="994"/>
                      </a:lnTo>
                      <a:lnTo>
                        <a:pt x="381" y="981"/>
                      </a:lnTo>
                      <a:lnTo>
                        <a:pt x="337" y="963"/>
                      </a:lnTo>
                      <a:lnTo>
                        <a:pt x="297" y="941"/>
                      </a:lnTo>
                      <a:lnTo>
                        <a:pt x="260" y="913"/>
                      </a:lnTo>
                      <a:lnTo>
                        <a:pt x="225" y="883"/>
                      </a:lnTo>
                      <a:lnTo>
                        <a:pt x="195" y="848"/>
                      </a:lnTo>
                      <a:lnTo>
                        <a:pt x="168" y="811"/>
                      </a:lnTo>
                      <a:lnTo>
                        <a:pt x="145" y="770"/>
                      </a:lnTo>
                      <a:lnTo>
                        <a:pt x="127" y="728"/>
                      </a:lnTo>
                      <a:lnTo>
                        <a:pt x="114" y="682"/>
                      </a:lnTo>
                      <a:lnTo>
                        <a:pt x="106" y="635"/>
                      </a:lnTo>
                      <a:lnTo>
                        <a:pt x="103" y="586"/>
                      </a:lnTo>
                      <a:lnTo>
                        <a:pt x="104" y="551"/>
                      </a:lnTo>
                      <a:lnTo>
                        <a:pt x="108" y="518"/>
                      </a:lnTo>
                      <a:lnTo>
                        <a:pt x="114" y="490"/>
                      </a:lnTo>
                      <a:lnTo>
                        <a:pt x="122" y="465"/>
                      </a:lnTo>
                      <a:lnTo>
                        <a:pt x="0" y="355"/>
                      </a:lnTo>
                      <a:lnTo>
                        <a:pt x="144" y="315"/>
                      </a:lnTo>
                      <a:lnTo>
                        <a:pt x="70" y="147"/>
                      </a:lnTo>
                      <a:lnTo>
                        <a:pt x="268" y="212"/>
                      </a:lnTo>
                      <a:lnTo>
                        <a:pt x="326" y="24"/>
                      </a:lnTo>
                      <a:lnTo>
                        <a:pt x="450" y="167"/>
                      </a:lnTo>
                      <a:lnTo>
                        <a:pt x="609" y="0"/>
                      </a:lnTo>
                      <a:close/>
                    </a:path>
                  </a:pathLst>
                </a:custGeom>
                <a:solidFill>
                  <a:srgbClr val="006888"/>
                </a:solidFill>
                <a:ln w="9525" cap="flat" cmpd="sng">
                  <a:solidFill>
                    <a:schemeClr val="lt2"/>
                  </a:solidFill>
                  <a:prstDash val="solid"/>
                  <a:round/>
                  <a:headEnd type="none" w="sm" len="sm"/>
                  <a:tailEnd type="none" w="sm" len="sm"/>
                </a:ln>
              </p:spPr>
              <p:txBody>
                <a:bodyPr spcFirstLastPara="1" wrap="square" lIns="162525" tIns="81250" rIns="162525" bIns="81250" anchor="t"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p:txBody>
            </p:sp>
          </p:grpSp>
          <p:sp>
            <p:nvSpPr>
              <p:cNvPr id="150" name="Google Shape;150;p3"/>
              <p:cNvSpPr/>
              <p:nvPr/>
            </p:nvSpPr>
            <p:spPr>
              <a:xfrm>
                <a:off x="250573" y="1984641"/>
                <a:ext cx="808905" cy="739123"/>
              </a:xfrm>
              <a:prstGeom prst="hexagon">
                <a:avLst>
                  <a:gd name="adj" fmla="val 25000"/>
                  <a:gd name="vf" fmla="val 115470"/>
                </a:avLst>
              </a:prstGeom>
              <a:solidFill>
                <a:srgbClr val="006888"/>
              </a:solidFill>
              <a:ln>
                <a:noFill/>
              </a:ln>
            </p:spPr>
            <p:txBody>
              <a:bodyPr spcFirstLastPara="1" wrap="square" lIns="0" tIns="0" rIns="0" bIns="0" anchor="ctr" anchorCtr="0">
                <a:noAutofit/>
              </a:bodyPr>
              <a:lstStyle/>
              <a:p>
                <a:pPr marL="0" marR="0" lvl="0" indent="0" algn="ctr" rtl="0">
                  <a:spcBef>
                    <a:spcPts val="0"/>
                  </a:spcBef>
                  <a:spcAft>
                    <a:spcPts val="0"/>
                  </a:spcAft>
                  <a:buClr>
                    <a:schemeClr val="lt1"/>
                  </a:buClr>
                  <a:buSzPts val="1333"/>
                  <a:buFont typeface="Roboto Medium"/>
                  <a:buNone/>
                </a:pPr>
                <a:r>
                  <a:rPr lang="en-US" sz="1333" b="0" i="0" u="none" strike="noStrike" cap="none">
                    <a:solidFill>
                      <a:schemeClr val="lt1"/>
                    </a:solidFill>
                    <a:latin typeface="Roboto Medium"/>
                    <a:ea typeface="Roboto Medium"/>
                    <a:cs typeface="Roboto Medium"/>
                    <a:sym typeface="Roboto Medium"/>
                  </a:rPr>
                  <a:t>46% of disabled people are men</a:t>
                </a:r>
                <a:endParaRPr sz="2400" b="0" i="0" u="none" strike="noStrike" cap="none">
                  <a:solidFill>
                    <a:schemeClr val="dk1"/>
                  </a:solidFill>
                  <a:latin typeface="Calibri"/>
                  <a:ea typeface="Calibri"/>
                  <a:cs typeface="Calibri"/>
                  <a:sym typeface="Calibri"/>
                </a:endParaRPr>
              </a:p>
            </p:txBody>
          </p:sp>
          <p:cxnSp>
            <p:nvCxnSpPr>
              <p:cNvPr id="151" name="Google Shape;151;p3"/>
              <p:cNvCxnSpPr/>
              <p:nvPr/>
            </p:nvCxnSpPr>
            <p:spPr>
              <a:xfrm>
                <a:off x="655026" y="2793460"/>
                <a:ext cx="0" cy="523153"/>
              </a:xfrm>
              <a:prstGeom prst="straightConnector1">
                <a:avLst/>
              </a:prstGeom>
              <a:noFill/>
              <a:ln w="12700" cap="flat" cmpd="sng">
                <a:solidFill>
                  <a:srgbClr val="D8D8D8"/>
                </a:solidFill>
                <a:prstDash val="dash"/>
                <a:round/>
                <a:headEnd type="none" w="sm" len="sm"/>
                <a:tailEnd type="none" w="sm" len="sm"/>
              </a:ln>
            </p:spPr>
          </p:cxnSp>
        </p:grpSp>
      </p:grpSp>
      <p:grpSp>
        <p:nvGrpSpPr>
          <p:cNvPr id="152" name="Google Shape;152;p3"/>
          <p:cNvGrpSpPr/>
          <p:nvPr/>
        </p:nvGrpSpPr>
        <p:grpSpPr>
          <a:xfrm>
            <a:off x="230618" y="312109"/>
            <a:ext cx="4510853" cy="3695300"/>
            <a:chOff x="2685595" y="537733"/>
            <a:chExt cx="2475987" cy="2028333"/>
          </a:xfrm>
        </p:grpSpPr>
        <p:sp>
          <p:nvSpPr>
            <p:cNvPr id="153" name="Google Shape;153;p3"/>
            <p:cNvSpPr/>
            <p:nvPr/>
          </p:nvSpPr>
          <p:spPr>
            <a:xfrm>
              <a:off x="2685595" y="896305"/>
              <a:ext cx="2154738" cy="1669761"/>
            </a:xfrm>
            <a:custGeom>
              <a:avLst/>
              <a:gdLst/>
              <a:ahLst/>
              <a:cxnLst/>
              <a:rect l="l" t="t" r="r" b="b"/>
              <a:pathLst>
                <a:path w="10000" h="10000" extrusionOk="0">
                  <a:moveTo>
                    <a:pt x="1041" y="0"/>
                  </a:moveTo>
                  <a:cubicBezTo>
                    <a:pt x="1074" y="4"/>
                    <a:pt x="1104" y="7"/>
                    <a:pt x="1138" y="10"/>
                  </a:cubicBezTo>
                  <a:lnTo>
                    <a:pt x="1229" y="20"/>
                  </a:lnTo>
                  <a:cubicBezTo>
                    <a:pt x="1251" y="25"/>
                    <a:pt x="1272" y="31"/>
                    <a:pt x="1292" y="36"/>
                  </a:cubicBezTo>
                  <a:cubicBezTo>
                    <a:pt x="1321" y="47"/>
                    <a:pt x="1349" y="61"/>
                    <a:pt x="1378" y="72"/>
                  </a:cubicBezTo>
                  <a:cubicBezTo>
                    <a:pt x="1412" y="91"/>
                    <a:pt x="1450" y="113"/>
                    <a:pt x="1482" y="137"/>
                  </a:cubicBezTo>
                  <a:cubicBezTo>
                    <a:pt x="1523" y="149"/>
                    <a:pt x="1565" y="160"/>
                    <a:pt x="1606" y="172"/>
                  </a:cubicBezTo>
                  <a:cubicBezTo>
                    <a:pt x="1643" y="190"/>
                    <a:pt x="1676" y="208"/>
                    <a:pt x="1712" y="227"/>
                  </a:cubicBezTo>
                  <a:cubicBezTo>
                    <a:pt x="1739" y="249"/>
                    <a:pt x="1773" y="267"/>
                    <a:pt x="1801" y="293"/>
                  </a:cubicBezTo>
                  <a:cubicBezTo>
                    <a:pt x="1841" y="308"/>
                    <a:pt x="1880" y="325"/>
                    <a:pt x="1920" y="342"/>
                  </a:cubicBezTo>
                  <a:lnTo>
                    <a:pt x="2074" y="411"/>
                  </a:lnTo>
                  <a:lnTo>
                    <a:pt x="2237" y="458"/>
                  </a:lnTo>
                  <a:lnTo>
                    <a:pt x="2390" y="499"/>
                  </a:lnTo>
                  <a:cubicBezTo>
                    <a:pt x="2435" y="518"/>
                    <a:pt x="2479" y="539"/>
                    <a:pt x="2524" y="558"/>
                  </a:cubicBezTo>
                  <a:cubicBezTo>
                    <a:pt x="2556" y="570"/>
                    <a:pt x="2591" y="580"/>
                    <a:pt x="2623" y="596"/>
                  </a:cubicBezTo>
                  <a:cubicBezTo>
                    <a:pt x="2653" y="602"/>
                    <a:pt x="2685" y="606"/>
                    <a:pt x="2716" y="611"/>
                  </a:cubicBezTo>
                  <a:cubicBezTo>
                    <a:pt x="2747" y="600"/>
                    <a:pt x="2776" y="585"/>
                    <a:pt x="2801" y="573"/>
                  </a:cubicBezTo>
                  <a:cubicBezTo>
                    <a:pt x="2829" y="556"/>
                    <a:pt x="2854" y="537"/>
                    <a:pt x="2879" y="519"/>
                  </a:cubicBezTo>
                  <a:cubicBezTo>
                    <a:pt x="2909" y="498"/>
                    <a:pt x="2936" y="488"/>
                    <a:pt x="2964" y="469"/>
                  </a:cubicBezTo>
                  <a:lnTo>
                    <a:pt x="3046" y="469"/>
                  </a:lnTo>
                  <a:cubicBezTo>
                    <a:pt x="3073" y="471"/>
                    <a:pt x="3098" y="477"/>
                    <a:pt x="3122" y="480"/>
                  </a:cubicBezTo>
                  <a:cubicBezTo>
                    <a:pt x="3156" y="487"/>
                    <a:pt x="3191" y="489"/>
                    <a:pt x="3226" y="493"/>
                  </a:cubicBezTo>
                  <a:lnTo>
                    <a:pt x="3337" y="493"/>
                  </a:lnTo>
                  <a:lnTo>
                    <a:pt x="3465" y="499"/>
                  </a:lnTo>
                  <a:cubicBezTo>
                    <a:pt x="3502" y="498"/>
                    <a:pt x="3540" y="494"/>
                    <a:pt x="3577" y="493"/>
                  </a:cubicBezTo>
                  <a:cubicBezTo>
                    <a:pt x="3612" y="488"/>
                    <a:pt x="3645" y="478"/>
                    <a:pt x="3675" y="469"/>
                  </a:cubicBezTo>
                  <a:cubicBezTo>
                    <a:pt x="3696" y="459"/>
                    <a:pt x="3718" y="445"/>
                    <a:pt x="3740" y="435"/>
                  </a:cubicBezTo>
                  <a:cubicBezTo>
                    <a:pt x="3764" y="427"/>
                    <a:pt x="3787" y="418"/>
                    <a:pt x="3810" y="411"/>
                  </a:cubicBezTo>
                  <a:lnTo>
                    <a:pt x="3871" y="411"/>
                  </a:lnTo>
                  <a:cubicBezTo>
                    <a:pt x="3900" y="419"/>
                    <a:pt x="3925" y="432"/>
                    <a:pt x="3950" y="441"/>
                  </a:cubicBezTo>
                  <a:cubicBezTo>
                    <a:pt x="3969" y="453"/>
                    <a:pt x="3989" y="467"/>
                    <a:pt x="4008" y="480"/>
                  </a:cubicBezTo>
                  <a:cubicBezTo>
                    <a:pt x="4023" y="487"/>
                    <a:pt x="4038" y="493"/>
                    <a:pt x="4056" y="499"/>
                  </a:cubicBezTo>
                  <a:cubicBezTo>
                    <a:pt x="4059" y="511"/>
                    <a:pt x="4064" y="524"/>
                    <a:pt x="4068" y="537"/>
                  </a:cubicBezTo>
                  <a:cubicBezTo>
                    <a:pt x="4087" y="548"/>
                    <a:pt x="4108" y="561"/>
                    <a:pt x="4130" y="573"/>
                  </a:cubicBezTo>
                  <a:cubicBezTo>
                    <a:pt x="4170" y="589"/>
                    <a:pt x="4212" y="604"/>
                    <a:pt x="4248" y="624"/>
                  </a:cubicBezTo>
                  <a:lnTo>
                    <a:pt x="4413" y="671"/>
                  </a:lnTo>
                  <a:lnTo>
                    <a:pt x="4601" y="716"/>
                  </a:lnTo>
                  <a:lnTo>
                    <a:pt x="4821" y="767"/>
                  </a:lnTo>
                  <a:lnTo>
                    <a:pt x="5043" y="803"/>
                  </a:lnTo>
                  <a:lnTo>
                    <a:pt x="5253" y="826"/>
                  </a:lnTo>
                  <a:lnTo>
                    <a:pt x="5441" y="843"/>
                  </a:lnTo>
                  <a:lnTo>
                    <a:pt x="5605" y="826"/>
                  </a:lnTo>
                  <a:cubicBezTo>
                    <a:pt x="5642" y="816"/>
                    <a:pt x="5681" y="810"/>
                    <a:pt x="5719" y="803"/>
                  </a:cubicBezTo>
                  <a:lnTo>
                    <a:pt x="5891" y="735"/>
                  </a:lnTo>
                  <a:cubicBezTo>
                    <a:pt x="5933" y="709"/>
                    <a:pt x="5979" y="691"/>
                    <a:pt x="6024" y="671"/>
                  </a:cubicBezTo>
                  <a:lnTo>
                    <a:pt x="6129" y="654"/>
                  </a:lnTo>
                  <a:cubicBezTo>
                    <a:pt x="6155" y="661"/>
                    <a:pt x="6178" y="671"/>
                    <a:pt x="6205" y="678"/>
                  </a:cubicBezTo>
                  <a:cubicBezTo>
                    <a:pt x="6224" y="708"/>
                    <a:pt x="6242" y="744"/>
                    <a:pt x="6262" y="767"/>
                  </a:cubicBezTo>
                  <a:cubicBezTo>
                    <a:pt x="6276" y="779"/>
                    <a:pt x="6292" y="793"/>
                    <a:pt x="6306" y="808"/>
                  </a:cubicBezTo>
                  <a:lnTo>
                    <a:pt x="6369" y="808"/>
                  </a:lnTo>
                  <a:cubicBezTo>
                    <a:pt x="6398" y="794"/>
                    <a:pt x="6427" y="782"/>
                    <a:pt x="6459" y="772"/>
                  </a:cubicBezTo>
                  <a:cubicBezTo>
                    <a:pt x="6487" y="757"/>
                    <a:pt x="6516" y="738"/>
                    <a:pt x="6547" y="716"/>
                  </a:cubicBezTo>
                  <a:lnTo>
                    <a:pt x="6655" y="641"/>
                  </a:lnTo>
                  <a:cubicBezTo>
                    <a:pt x="6693" y="611"/>
                    <a:pt x="6734" y="586"/>
                    <a:pt x="6773" y="558"/>
                  </a:cubicBezTo>
                  <a:lnTo>
                    <a:pt x="6878" y="493"/>
                  </a:lnTo>
                  <a:cubicBezTo>
                    <a:pt x="6909" y="485"/>
                    <a:pt x="6939" y="468"/>
                    <a:pt x="6970" y="458"/>
                  </a:cubicBezTo>
                  <a:lnTo>
                    <a:pt x="7076" y="458"/>
                  </a:lnTo>
                  <a:cubicBezTo>
                    <a:pt x="7108" y="482"/>
                    <a:pt x="7141" y="505"/>
                    <a:pt x="7174" y="537"/>
                  </a:cubicBezTo>
                  <a:cubicBezTo>
                    <a:pt x="7207" y="570"/>
                    <a:pt x="7235" y="606"/>
                    <a:pt x="7265" y="641"/>
                  </a:cubicBezTo>
                  <a:cubicBezTo>
                    <a:pt x="7292" y="693"/>
                    <a:pt x="7318" y="755"/>
                    <a:pt x="7342" y="803"/>
                  </a:cubicBezTo>
                  <a:cubicBezTo>
                    <a:pt x="7359" y="873"/>
                    <a:pt x="7376" y="924"/>
                    <a:pt x="7392" y="984"/>
                  </a:cubicBezTo>
                  <a:cubicBezTo>
                    <a:pt x="7407" y="1037"/>
                    <a:pt x="7418" y="1098"/>
                    <a:pt x="7434" y="1166"/>
                  </a:cubicBezTo>
                  <a:lnTo>
                    <a:pt x="7434" y="1335"/>
                  </a:lnTo>
                  <a:cubicBezTo>
                    <a:pt x="7427" y="1391"/>
                    <a:pt x="7421" y="1439"/>
                    <a:pt x="7415" y="1481"/>
                  </a:cubicBezTo>
                  <a:cubicBezTo>
                    <a:pt x="7407" y="1514"/>
                    <a:pt x="7396" y="1548"/>
                    <a:pt x="7386" y="1586"/>
                  </a:cubicBezTo>
                  <a:cubicBezTo>
                    <a:pt x="7376" y="1600"/>
                    <a:pt x="7365" y="1619"/>
                    <a:pt x="7355" y="1635"/>
                  </a:cubicBezTo>
                  <a:cubicBezTo>
                    <a:pt x="7344" y="1648"/>
                    <a:pt x="7334" y="1667"/>
                    <a:pt x="7326" y="1684"/>
                  </a:cubicBezTo>
                  <a:cubicBezTo>
                    <a:pt x="7320" y="1698"/>
                    <a:pt x="7315" y="1716"/>
                    <a:pt x="7308" y="1729"/>
                  </a:cubicBezTo>
                  <a:cubicBezTo>
                    <a:pt x="7299" y="1769"/>
                    <a:pt x="7292" y="1801"/>
                    <a:pt x="7284" y="1834"/>
                  </a:cubicBezTo>
                  <a:lnTo>
                    <a:pt x="7284" y="1914"/>
                  </a:lnTo>
                  <a:cubicBezTo>
                    <a:pt x="7293" y="1936"/>
                    <a:pt x="7303" y="1961"/>
                    <a:pt x="7315" y="1987"/>
                  </a:cubicBezTo>
                  <a:cubicBezTo>
                    <a:pt x="7329" y="2009"/>
                    <a:pt x="7344" y="2026"/>
                    <a:pt x="7360" y="2044"/>
                  </a:cubicBezTo>
                  <a:cubicBezTo>
                    <a:pt x="7376" y="2062"/>
                    <a:pt x="7390" y="2074"/>
                    <a:pt x="7404" y="2087"/>
                  </a:cubicBezTo>
                  <a:cubicBezTo>
                    <a:pt x="7417" y="2100"/>
                    <a:pt x="7430" y="2115"/>
                    <a:pt x="7446" y="2127"/>
                  </a:cubicBezTo>
                  <a:cubicBezTo>
                    <a:pt x="7448" y="2147"/>
                    <a:pt x="7449" y="2167"/>
                    <a:pt x="7451" y="2187"/>
                  </a:cubicBezTo>
                  <a:cubicBezTo>
                    <a:pt x="7449" y="2208"/>
                    <a:pt x="7448" y="2228"/>
                    <a:pt x="7446" y="2250"/>
                  </a:cubicBezTo>
                  <a:cubicBezTo>
                    <a:pt x="7427" y="2260"/>
                    <a:pt x="7410" y="2274"/>
                    <a:pt x="7392" y="2286"/>
                  </a:cubicBezTo>
                  <a:cubicBezTo>
                    <a:pt x="7370" y="2292"/>
                    <a:pt x="7346" y="2302"/>
                    <a:pt x="7326" y="2310"/>
                  </a:cubicBezTo>
                  <a:cubicBezTo>
                    <a:pt x="7301" y="2317"/>
                    <a:pt x="7279" y="2328"/>
                    <a:pt x="7254" y="2334"/>
                  </a:cubicBezTo>
                  <a:cubicBezTo>
                    <a:pt x="7238" y="2347"/>
                    <a:pt x="7221" y="2367"/>
                    <a:pt x="7205" y="2383"/>
                  </a:cubicBezTo>
                  <a:cubicBezTo>
                    <a:pt x="7180" y="2406"/>
                    <a:pt x="7154" y="2430"/>
                    <a:pt x="7129" y="2448"/>
                  </a:cubicBezTo>
                  <a:cubicBezTo>
                    <a:pt x="7098" y="2455"/>
                    <a:pt x="7074" y="2466"/>
                    <a:pt x="7045" y="2471"/>
                  </a:cubicBezTo>
                  <a:cubicBezTo>
                    <a:pt x="7019" y="2466"/>
                    <a:pt x="6992" y="2455"/>
                    <a:pt x="6964" y="2448"/>
                  </a:cubicBezTo>
                  <a:cubicBezTo>
                    <a:pt x="6928" y="2436"/>
                    <a:pt x="6896" y="2413"/>
                    <a:pt x="6861" y="2398"/>
                  </a:cubicBezTo>
                  <a:cubicBezTo>
                    <a:pt x="6838" y="2389"/>
                    <a:pt x="6807" y="2383"/>
                    <a:pt x="6784" y="2371"/>
                  </a:cubicBezTo>
                  <a:cubicBezTo>
                    <a:pt x="6762" y="2376"/>
                    <a:pt x="6738" y="2381"/>
                    <a:pt x="6714" y="2383"/>
                  </a:cubicBezTo>
                  <a:cubicBezTo>
                    <a:pt x="6692" y="2406"/>
                    <a:pt x="6670" y="2428"/>
                    <a:pt x="6648" y="2448"/>
                  </a:cubicBezTo>
                  <a:cubicBezTo>
                    <a:pt x="6624" y="2475"/>
                    <a:pt x="6600" y="2498"/>
                    <a:pt x="6572" y="2530"/>
                  </a:cubicBezTo>
                  <a:cubicBezTo>
                    <a:pt x="6536" y="2570"/>
                    <a:pt x="6502" y="2616"/>
                    <a:pt x="6469" y="2652"/>
                  </a:cubicBezTo>
                  <a:cubicBezTo>
                    <a:pt x="6433" y="2692"/>
                    <a:pt x="6402" y="2731"/>
                    <a:pt x="6369" y="2770"/>
                  </a:cubicBezTo>
                  <a:cubicBezTo>
                    <a:pt x="6358" y="2806"/>
                    <a:pt x="6347" y="2846"/>
                    <a:pt x="6335" y="2879"/>
                  </a:cubicBezTo>
                  <a:cubicBezTo>
                    <a:pt x="6326" y="2920"/>
                    <a:pt x="6319" y="2969"/>
                    <a:pt x="6311" y="3020"/>
                  </a:cubicBezTo>
                  <a:cubicBezTo>
                    <a:pt x="6309" y="3070"/>
                    <a:pt x="6308" y="3119"/>
                    <a:pt x="6306" y="3175"/>
                  </a:cubicBezTo>
                  <a:cubicBezTo>
                    <a:pt x="6296" y="3239"/>
                    <a:pt x="6288" y="3302"/>
                    <a:pt x="6280" y="3370"/>
                  </a:cubicBezTo>
                  <a:cubicBezTo>
                    <a:pt x="6277" y="3419"/>
                    <a:pt x="6276" y="3457"/>
                    <a:pt x="6273" y="3503"/>
                  </a:cubicBezTo>
                  <a:cubicBezTo>
                    <a:pt x="6280" y="3531"/>
                    <a:pt x="6286" y="3566"/>
                    <a:pt x="6292" y="3597"/>
                  </a:cubicBezTo>
                  <a:cubicBezTo>
                    <a:pt x="6303" y="3623"/>
                    <a:pt x="6314" y="3643"/>
                    <a:pt x="6322" y="3658"/>
                  </a:cubicBezTo>
                  <a:cubicBezTo>
                    <a:pt x="6339" y="3669"/>
                    <a:pt x="6353" y="3683"/>
                    <a:pt x="6369" y="3698"/>
                  </a:cubicBezTo>
                  <a:cubicBezTo>
                    <a:pt x="6389" y="3712"/>
                    <a:pt x="6407" y="3722"/>
                    <a:pt x="6426" y="3738"/>
                  </a:cubicBezTo>
                  <a:cubicBezTo>
                    <a:pt x="6450" y="3749"/>
                    <a:pt x="6473" y="3761"/>
                    <a:pt x="6497" y="3772"/>
                  </a:cubicBezTo>
                  <a:cubicBezTo>
                    <a:pt x="6521" y="3788"/>
                    <a:pt x="6545" y="3811"/>
                    <a:pt x="6572" y="3834"/>
                  </a:cubicBezTo>
                  <a:cubicBezTo>
                    <a:pt x="6607" y="3868"/>
                    <a:pt x="6643" y="3896"/>
                    <a:pt x="6678" y="3927"/>
                  </a:cubicBezTo>
                  <a:cubicBezTo>
                    <a:pt x="6710" y="3955"/>
                    <a:pt x="6744" y="3980"/>
                    <a:pt x="6773" y="4012"/>
                  </a:cubicBezTo>
                  <a:lnTo>
                    <a:pt x="6890" y="4088"/>
                  </a:lnTo>
                  <a:cubicBezTo>
                    <a:pt x="6925" y="4116"/>
                    <a:pt x="6962" y="4139"/>
                    <a:pt x="6999" y="4162"/>
                  </a:cubicBezTo>
                  <a:lnTo>
                    <a:pt x="7134" y="4168"/>
                  </a:lnTo>
                  <a:cubicBezTo>
                    <a:pt x="7165" y="4173"/>
                    <a:pt x="7201" y="4177"/>
                    <a:pt x="7232" y="4183"/>
                  </a:cubicBezTo>
                  <a:cubicBezTo>
                    <a:pt x="7247" y="4198"/>
                    <a:pt x="7262" y="4209"/>
                    <a:pt x="7279" y="4223"/>
                  </a:cubicBezTo>
                  <a:cubicBezTo>
                    <a:pt x="7290" y="4250"/>
                    <a:pt x="7301" y="4273"/>
                    <a:pt x="7315" y="4300"/>
                  </a:cubicBezTo>
                  <a:cubicBezTo>
                    <a:pt x="7318" y="4329"/>
                    <a:pt x="7323" y="4367"/>
                    <a:pt x="7326" y="4394"/>
                  </a:cubicBezTo>
                  <a:lnTo>
                    <a:pt x="7326" y="4490"/>
                  </a:lnTo>
                  <a:lnTo>
                    <a:pt x="7326" y="4584"/>
                  </a:lnTo>
                  <a:cubicBezTo>
                    <a:pt x="7323" y="4608"/>
                    <a:pt x="7318" y="4638"/>
                    <a:pt x="7315" y="4673"/>
                  </a:cubicBezTo>
                  <a:cubicBezTo>
                    <a:pt x="7318" y="4702"/>
                    <a:pt x="7323" y="4730"/>
                    <a:pt x="7326" y="4758"/>
                  </a:cubicBezTo>
                  <a:cubicBezTo>
                    <a:pt x="7334" y="4778"/>
                    <a:pt x="7344" y="4794"/>
                    <a:pt x="7355" y="4817"/>
                  </a:cubicBezTo>
                  <a:cubicBezTo>
                    <a:pt x="7367" y="4827"/>
                    <a:pt x="7380" y="4835"/>
                    <a:pt x="7392" y="4844"/>
                  </a:cubicBezTo>
                  <a:lnTo>
                    <a:pt x="7451" y="4844"/>
                  </a:lnTo>
                  <a:cubicBezTo>
                    <a:pt x="7475" y="4850"/>
                    <a:pt x="7495" y="4857"/>
                    <a:pt x="7519" y="4862"/>
                  </a:cubicBezTo>
                  <a:cubicBezTo>
                    <a:pt x="7529" y="4851"/>
                    <a:pt x="7544" y="4844"/>
                    <a:pt x="7556" y="4835"/>
                  </a:cubicBezTo>
                  <a:cubicBezTo>
                    <a:pt x="7566" y="4812"/>
                    <a:pt x="7576" y="4788"/>
                    <a:pt x="7584" y="4764"/>
                  </a:cubicBezTo>
                  <a:lnTo>
                    <a:pt x="7584" y="4685"/>
                  </a:lnTo>
                  <a:cubicBezTo>
                    <a:pt x="7588" y="4651"/>
                    <a:pt x="7592" y="4616"/>
                    <a:pt x="7595" y="4584"/>
                  </a:cubicBezTo>
                  <a:lnTo>
                    <a:pt x="7595" y="4475"/>
                  </a:lnTo>
                  <a:lnTo>
                    <a:pt x="7595" y="4367"/>
                  </a:lnTo>
                  <a:cubicBezTo>
                    <a:pt x="7605" y="4330"/>
                    <a:pt x="7615" y="4305"/>
                    <a:pt x="7623" y="4276"/>
                  </a:cubicBezTo>
                  <a:cubicBezTo>
                    <a:pt x="7634" y="4260"/>
                    <a:pt x="7648" y="4241"/>
                    <a:pt x="7660" y="4223"/>
                  </a:cubicBezTo>
                  <a:cubicBezTo>
                    <a:pt x="7675" y="4203"/>
                    <a:pt x="7694" y="4188"/>
                    <a:pt x="7708" y="4168"/>
                  </a:cubicBezTo>
                  <a:cubicBezTo>
                    <a:pt x="7717" y="4140"/>
                    <a:pt x="7723" y="4115"/>
                    <a:pt x="7731" y="4078"/>
                  </a:cubicBezTo>
                  <a:cubicBezTo>
                    <a:pt x="7727" y="4043"/>
                    <a:pt x="7723" y="4013"/>
                    <a:pt x="7720" y="3975"/>
                  </a:cubicBezTo>
                  <a:cubicBezTo>
                    <a:pt x="7711" y="3932"/>
                    <a:pt x="7701" y="3897"/>
                    <a:pt x="7692" y="3856"/>
                  </a:cubicBezTo>
                  <a:cubicBezTo>
                    <a:pt x="7677" y="3812"/>
                    <a:pt x="7667" y="3773"/>
                    <a:pt x="7654" y="3738"/>
                  </a:cubicBezTo>
                  <a:cubicBezTo>
                    <a:pt x="7636" y="3689"/>
                    <a:pt x="7618" y="3646"/>
                    <a:pt x="7602" y="3597"/>
                  </a:cubicBezTo>
                  <a:cubicBezTo>
                    <a:pt x="7590" y="3550"/>
                    <a:pt x="7579" y="3502"/>
                    <a:pt x="7568" y="3457"/>
                  </a:cubicBezTo>
                  <a:lnTo>
                    <a:pt x="7568" y="3323"/>
                  </a:lnTo>
                  <a:cubicBezTo>
                    <a:pt x="7574" y="3276"/>
                    <a:pt x="7579" y="3226"/>
                    <a:pt x="7584" y="3175"/>
                  </a:cubicBezTo>
                  <a:cubicBezTo>
                    <a:pt x="7593" y="3128"/>
                    <a:pt x="7604" y="3080"/>
                    <a:pt x="7613" y="3033"/>
                  </a:cubicBezTo>
                  <a:cubicBezTo>
                    <a:pt x="7622" y="2987"/>
                    <a:pt x="7631" y="2946"/>
                    <a:pt x="7643" y="2902"/>
                  </a:cubicBezTo>
                  <a:lnTo>
                    <a:pt x="7643" y="2794"/>
                  </a:lnTo>
                  <a:cubicBezTo>
                    <a:pt x="7648" y="2758"/>
                    <a:pt x="7654" y="2728"/>
                    <a:pt x="7660" y="2696"/>
                  </a:cubicBezTo>
                  <a:cubicBezTo>
                    <a:pt x="7674" y="2668"/>
                    <a:pt x="7690" y="2645"/>
                    <a:pt x="7703" y="2620"/>
                  </a:cubicBezTo>
                  <a:cubicBezTo>
                    <a:pt x="7723" y="2610"/>
                    <a:pt x="7745" y="2591"/>
                    <a:pt x="7767" y="2574"/>
                  </a:cubicBezTo>
                  <a:cubicBezTo>
                    <a:pt x="7794" y="2565"/>
                    <a:pt x="7822" y="2561"/>
                    <a:pt x="7853" y="2557"/>
                  </a:cubicBezTo>
                  <a:cubicBezTo>
                    <a:pt x="7883" y="2565"/>
                    <a:pt x="7915" y="2583"/>
                    <a:pt x="7946" y="2591"/>
                  </a:cubicBezTo>
                  <a:cubicBezTo>
                    <a:pt x="7990" y="2610"/>
                    <a:pt x="8033" y="2620"/>
                    <a:pt x="8079" y="2638"/>
                  </a:cubicBezTo>
                  <a:cubicBezTo>
                    <a:pt x="8118" y="2659"/>
                    <a:pt x="8160" y="2689"/>
                    <a:pt x="8199" y="2711"/>
                  </a:cubicBezTo>
                  <a:cubicBezTo>
                    <a:pt x="8237" y="2743"/>
                    <a:pt x="8278" y="2771"/>
                    <a:pt x="8314" y="2806"/>
                  </a:cubicBezTo>
                  <a:cubicBezTo>
                    <a:pt x="8328" y="2829"/>
                    <a:pt x="8345" y="2852"/>
                    <a:pt x="8360" y="2869"/>
                  </a:cubicBezTo>
                  <a:cubicBezTo>
                    <a:pt x="8369" y="2882"/>
                    <a:pt x="8379" y="2900"/>
                    <a:pt x="8389" y="2915"/>
                  </a:cubicBezTo>
                  <a:cubicBezTo>
                    <a:pt x="8398" y="2933"/>
                    <a:pt x="8406" y="2944"/>
                    <a:pt x="8418" y="2958"/>
                  </a:cubicBezTo>
                  <a:cubicBezTo>
                    <a:pt x="8425" y="2974"/>
                    <a:pt x="8430" y="2996"/>
                    <a:pt x="8438" y="3020"/>
                  </a:cubicBezTo>
                  <a:cubicBezTo>
                    <a:pt x="8448" y="3044"/>
                    <a:pt x="8459" y="3071"/>
                    <a:pt x="8467" y="3099"/>
                  </a:cubicBezTo>
                  <a:cubicBezTo>
                    <a:pt x="8478" y="3144"/>
                    <a:pt x="8489" y="3183"/>
                    <a:pt x="8499" y="3230"/>
                  </a:cubicBezTo>
                  <a:cubicBezTo>
                    <a:pt x="8514" y="3255"/>
                    <a:pt x="8526" y="3283"/>
                    <a:pt x="8541" y="3312"/>
                  </a:cubicBezTo>
                  <a:cubicBezTo>
                    <a:pt x="8560" y="3319"/>
                    <a:pt x="8580" y="3323"/>
                    <a:pt x="8599" y="3333"/>
                  </a:cubicBezTo>
                  <a:cubicBezTo>
                    <a:pt x="8615" y="3323"/>
                    <a:pt x="8630" y="3319"/>
                    <a:pt x="8645" y="3312"/>
                  </a:cubicBezTo>
                  <a:cubicBezTo>
                    <a:pt x="8668" y="3294"/>
                    <a:pt x="8686" y="3281"/>
                    <a:pt x="8707" y="3270"/>
                  </a:cubicBezTo>
                  <a:cubicBezTo>
                    <a:pt x="8723" y="3235"/>
                    <a:pt x="8737" y="3200"/>
                    <a:pt x="8755" y="3175"/>
                  </a:cubicBezTo>
                  <a:cubicBezTo>
                    <a:pt x="8769" y="3143"/>
                    <a:pt x="8785" y="3110"/>
                    <a:pt x="8799" y="3079"/>
                  </a:cubicBezTo>
                  <a:cubicBezTo>
                    <a:pt x="8815" y="3044"/>
                    <a:pt x="8827" y="3014"/>
                    <a:pt x="8841" y="2977"/>
                  </a:cubicBezTo>
                  <a:cubicBezTo>
                    <a:pt x="8854" y="2953"/>
                    <a:pt x="8866" y="2927"/>
                    <a:pt x="8877" y="2902"/>
                  </a:cubicBezTo>
                  <a:lnTo>
                    <a:pt x="8922" y="2902"/>
                  </a:lnTo>
                  <a:cubicBezTo>
                    <a:pt x="8939" y="2920"/>
                    <a:pt x="8956" y="2942"/>
                    <a:pt x="8969" y="2963"/>
                  </a:cubicBezTo>
                  <a:cubicBezTo>
                    <a:pt x="8990" y="2999"/>
                    <a:pt x="9010" y="3040"/>
                    <a:pt x="9028" y="3079"/>
                  </a:cubicBezTo>
                  <a:cubicBezTo>
                    <a:pt x="9043" y="3119"/>
                    <a:pt x="9060" y="3166"/>
                    <a:pt x="9075" y="3212"/>
                  </a:cubicBezTo>
                  <a:cubicBezTo>
                    <a:pt x="9094" y="3268"/>
                    <a:pt x="9113" y="3321"/>
                    <a:pt x="9133" y="3370"/>
                  </a:cubicBezTo>
                  <a:cubicBezTo>
                    <a:pt x="9150" y="3427"/>
                    <a:pt x="9165" y="3465"/>
                    <a:pt x="9180" y="3518"/>
                  </a:cubicBezTo>
                  <a:cubicBezTo>
                    <a:pt x="9195" y="3559"/>
                    <a:pt x="9207" y="3606"/>
                    <a:pt x="9220" y="3646"/>
                  </a:cubicBezTo>
                  <a:cubicBezTo>
                    <a:pt x="9235" y="3677"/>
                    <a:pt x="9250" y="3720"/>
                    <a:pt x="9262" y="3760"/>
                  </a:cubicBezTo>
                  <a:cubicBezTo>
                    <a:pt x="9277" y="3797"/>
                    <a:pt x="9294" y="3833"/>
                    <a:pt x="9307" y="3871"/>
                  </a:cubicBezTo>
                  <a:cubicBezTo>
                    <a:pt x="9328" y="3909"/>
                    <a:pt x="9353" y="3945"/>
                    <a:pt x="9373" y="3988"/>
                  </a:cubicBezTo>
                  <a:cubicBezTo>
                    <a:pt x="9406" y="4043"/>
                    <a:pt x="9438" y="4101"/>
                    <a:pt x="9471" y="4162"/>
                  </a:cubicBezTo>
                  <a:cubicBezTo>
                    <a:pt x="9504" y="4218"/>
                    <a:pt x="9544" y="4290"/>
                    <a:pt x="9578" y="4358"/>
                  </a:cubicBezTo>
                  <a:cubicBezTo>
                    <a:pt x="9605" y="4432"/>
                    <a:pt x="9630" y="4518"/>
                    <a:pt x="9658" y="4605"/>
                  </a:cubicBezTo>
                  <a:cubicBezTo>
                    <a:pt x="9688" y="4697"/>
                    <a:pt x="9716" y="4774"/>
                    <a:pt x="9748" y="4869"/>
                  </a:cubicBezTo>
                  <a:cubicBezTo>
                    <a:pt x="9770" y="4958"/>
                    <a:pt x="9791" y="5056"/>
                    <a:pt x="9814" y="5143"/>
                  </a:cubicBezTo>
                  <a:cubicBezTo>
                    <a:pt x="9840" y="5219"/>
                    <a:pt x="9859" y="5291"/>
                    <a:pt x="9880" y="5359"/>
                  </a:cubicBezTo>
                  <a:cubicBezTo>
                    <a:pt x="9900" y="5411"/>
                    <a:pt x="9918" y="5482"/>
                    <a:pt x="9940" y="5533"/>
                  </a:cubicBezTo>
                  <a:cubicBezTo>
                    <a:pt x="9952" y="5571"/>
                    <a:pt x="9966" y="5609"/>
                    <a:pt x="9978" y="5649"/>
                  </a:cubicBezTo>
                  <a:cubicBezTo>
                    <a:pt x="9986" y="5680"/>
                    <a:pt x="9992" y="5709"/>
                    <a:pt x="10000" y="5729"/>
                  </a:cubicBezTo>
                  <a:cubicBezTo>
                    <a:pt x="9992" y="5749"/>
                    <a:pt x="9986" y="5769"/>
                    <a:pt x="9978" y="5786"/>
                  </a:cubicBezTo>
                  <a:cubicBezTo>
                    <a:pt x="9967" y="5797"/>
                    <a:pt x="9958" y="5807"/>
                    <a:pt x="9945" y="5817"/>
                  </a:cubicBezTo>
                  <a:lnTo>
                    <a:pt x="9891" y="5817"/>
                  </a:lnTo>
                  <a:cubicBezTo>
                    <a:pt x="9873" y="5814"/>
                    <a:pt x="9854" y="5811"/>
                    <a:pt x="9835" y="5806"/>
                  </a:cubicBezTo>
                  <a:lnTo>
                    <a:pt x="9759" y="5806"/>
                  </a:lnTo>
                  <a:cubicBezTo>
                    <a:pt x="9723" y="5812"/>
                    <a:pt x="9693" y="5816"/>
                    <a:pt x="9658" y="5827"/>
                  </a:cubicBezTo>
                  <a:cubicBezTo>
                    <a:pt x="9624" y="5845"/>
                    <a:pt x="9589" y="5862"/>
                    <a:pt x="9555" y="5880"/>
                  </a:cubicBezTo>
                  <a:cubicBezTo>
                    <a:pt x="9517" y="5901"/>
                    <a:pt x="9480" y="5921"/>
                    <a:pt x="9445" y="5942"/>
                  </a:cubicBezTo>
                  <a:cubicBezTo>
                    <a:pt x="9408" y="5968"/>
                    <a:pt x="9373" y="5985"/>
                    <a:pt x="9336" y="6003"/>
                  </a:cubicBezTo>
                  <a:cubicBezTo>
                    <a:pt x="9311" y="6017"/>
                    <a:pt x="9287" y="6037"/>
                    <a:pt x="9262" y="6057"/>
                  </a:cubicBezTo>
                  <a:cubicBezTo>
                    <a:pt x="9242" y="6068"/>
                    <a:pt x="9222" y="6082"/>
                    <a:pt x="9204" y="6104"/>
                  </a:cubicBezTo>
                  <a:cubicBezTo>
                    <a:pt x="9171" y="6120"/>
                    <a:pt x="9137" y="6139"/>
                    <a:pt x="9104" y="6166"/>
                  </a:cubicBezTo>
                  <a:cubicBezTo>
                    <a:pt x="9063" y="6195"/>
                    <a:pt x="9023" y="6226"/>
                    <a:pt x="8982" y="6255"/>
                  </a:cubicBezTo>
                  <a:cubicBezTo>
                    <a:pt x="8934" y="6286"/>
                    <a:pt x="8888" y="6320"/>
                    <a:pt x="8841" y="6354"/>
                  </a:cubicBezTo>
                  <a:cubicBezTo>
                    <a:pt x="8795" y="6392"/>
                    <a:pt x="8753" y="6431"/>
                    <a:pt x="8707" y="6467"/>
                  </a:cubicBezTo>
                  <a:cubicBezTo>
                    <a:pt x="8655" y="6511"/>
                    <a:pt x="8606" y="6559"/>
                    <a:pt x="8557" y="6611"/>
                  </a:cubicBezTo>
                  <a:lnTo>
                    <a:pt x="8438" y="6718"/>
                  </a:lnTo>
                  <a:cubicBezTo>
                    <a:pt x="8388" y="6758"/>
                    <a:pt x="8337" y="6791"/>
                    <a:pt x="8288" y="6833"/>
                  </a:cubicBezTo>
                  <a:cubicBezTo>
                    <a:pt x="8257" y="6856"/>
                    <a:pt x="8226" y="6875"/>
                    <a:pt x="8199" y="6898"/>
                  </a:cubicBezTo>
                  <a:cubicBezTo>
                    <a:pt x="8180" y="6930"/>
                    <a:pt x="8160" y="6960"/>
                    <a:pt x="8141" y="6993"/>
                  </a:cubicBezTo>
                  <a:cubicBezTo>
                    <a:pt x="8117" y="7027"/>
                    <a:pt x="8099" y="7072"/>
                    <a:pt x="8079" y="7113"/>
                  </a:cubicBezTo>
                  <a:cubicBezTo>
                    <a:pt x="8066" y="7167"/>
                    <a:pt x="8048" y="7214"/>
                    <a:pt x="8031" y="7260"/>
                  </a:cubicBezTo>
                  <a:cubicBezTo>
                    <a:pt x="8006" y="7327"/>
                    <a:pt x="7983" y="7391"/>
                    <a:pt x="7956" y="7447"/>
                  </a:cubicBezTo>
                  <a:cubicBezTo>
                    <a:pt x="7925" y="7511"/>
                    <a:pt x="7895" y="7591"/>
                    <a:pt x="7864" y="7645"/>
                  </a:cubicBezTo>
                  <a:cubicBezTo>
                    <a:pt x="7826" y="7711"/>
                    <a:pt x="7787" y="7779"/>
                    <a:pt x="7749" y="7843"/>
                  </a:cubicBezTo>
                  <a:cubicBezTo>
                    <a:pt x="7711" y="7911"/>
                    <a:pt x="7670" y="7969"/>
                    <a:pt x="7629" y="8025"/>
                  </a:cubicBezTo>
                  <a:cubicBezTo>
                    <a:pt x="7604" y="8092"/>
                    <a:pt x="7578" y="8148"/>
                    <a:pt x="7548" y="8203"/>
                  </a:cubicBezTo>
                  <a:cubicBezTo>
                    <a:pt x="7527" y="8250"/>
                    <a:pt x="7510" y="8295"/>
                    <a:pt x="7490" y="8357"/>
                  </a:cubicBezTo>
                  <a:cubicBezTo>
                    <a:pt x="7483" y="8394"/>
                    <a:pt x="7477" y="8428"/>
                    <a:pt x="7468" y="8475"/>
                  </a:cubicBezTo>
                  <a:lnTo>
                    <a:pt x="7468" y="8598"/>
                  </a:lnTo>
                  <a:lnTo>
                    <a:pt x="7468" y="8708"/>
                  </a:lnTo>
                  <a:cubicBezTo>
                    <a:pt x="7466" y="8739"/>
                    <a:pt x="7464" y="8776"/>
                    <a:pt x="7462" y="8818"/>
                  </a:cubicBezTo>
                  <a:cubicBezTo>
                    <a:pt x="7453" y="8841"/>
                    <a:pt x="7444" y="8865"/>
                    <a:pt x="7434" y="8887"/>
                  </a:cubicBezTo>
                  <a:cubicBezTo>
                    <a:pt x="7417" y="8904"/>
                    <a:pt x="7402" y="8914"/>
                    <a:pt x="7386" y="8929"/>
                  </a:cubicBezTo>
                  <a:cubicBezTo>
                    <a:pt x="7365" y="8928"/>
                    <a:pt x="7344" y="8925"/>
                    <a:pt x="7326" y="8920"/>
                  </a:cubicBezTo>
                  <a:cubicBezTo>
                    <a:pt x="7310" y="8902"/>
                    <a:pt x="7293" y="8883"/>
                    <a:pt x="7279" y="8863"/>
                  </a:cubicBezTo>
                  <a:cubicBezTo>
                    <a:pt x="7257" y="8828"/>
                    <a:pt x="7240" y="8794"/>
                    <a:pt x="7221" y="8750"/>
                  </a:cubicBezTo>
                  <a:cubicBezTo>
                    <a:pt x="7208" y="8720"/>
                    <a:pt x="7196" y="8683"/>
                    <a:pt x="7182" y="8653"/>
                  </a:cubicBezTo>
                  <a:cubicBezTo>
                    <a:pt x="7164" y="8621"/>
                    <a:pt x="7150" y="8587"/>
                    <a:pt x="7134" y="8542"/>
                  </a:cubicBezTo>
                  <a:cubicBezTo>
                    <a:pt x="7117" y="8514"/>
                    <a:pt x="7100" y="8487"/>
                    <a:pt x="7086" y="8461"/>
                  </a:cubicBezTo>
                  <a:cubicBezTo>
                    <a:pt x="7054" y="8433"/>
                    <a:pt x="7025" y="8410"/>
                    <a:pt x="6994" y="8390"/>
                  </a:cubicBezTo>
                  <a:cubicBezTo>
                    <a:pt x="6950" y="8372"/>
                    <a:pt x="6905" y="8356"/>
                    <a:pt x="6861" y="8335"/>
                  </a:cubicBezTo>
                  <a:lnTo>
                    <a:pt x="6683" y="8297"/>
                  </a:lnTo>
                  <a:lnTo>
                    <a:pt x="6474" y="8309"/>
                  </a:lnTo>
                  <a:lnTo>
                    <a:pt x="6246" y="8390"/>
                  </a:lnTo>
                  <a:cubicBezTo>
                    <a:pt x="6211" y="8404"/>
                    <a:pt x="6175" y="8423"/>
                    <a:pt x="6141" y="8441"/>
                  </a:cubicBezTo>
                  <a:cubicBezTo>
                    <a:pt x="6117" y="8477"/>
                    <a:pt x="6094" y="8507"/>
                    <a:pt x="6070" y="8542"/>
                  </a:cubicBezTo>
                  <a:cubicBezTo>
                    <a:pt x="6059" y="8592"/>
                    <a:pt x="6048" y="8633"/>
                    <a:pt x="6035" y="8673"/>
                  </a:cubicBezTo>
                  <a:cubicBezTo>
                    <a:pt x="6029" y="8716"/>
                    <a:pt x="6024" y="8762"/>
                    <a:pt x="6019" y="8818"/>
                  </a:cubicBezTo>
                  <a:cubicBezTo>
                    <a:pt x="6021" y="8864"/>
                    <a:pt x="6022" y="8906"/>
                    <a:pt x="6024" y="8952"/>
                  </a:cubicBezTo>
                  <a:cubicBezTo>
                    <a:pt x="6032" y="9001"/>
                    <a:pt x="6040" y="9057"/>
                    <a:pt x="6048" y="9107"/>
                  </a:cubicBezTo>
                  <a:cubicBezTo>
                    <a:pt x="6056" y="9148"/>
                    <a:pt x="6063" y="9197"/>
                    <a:pt x="6070" y="9244"/>
                  </a:cubicBezTo>
                  <a:cubicBezTo>
                    <a:pt x="6085" y="9286"/>
                    <a:pt x="6098" y="9329"/>
                    <a:pt x="6111" y="9374"/>
                  </a:cubicBezTo>
                  <a:cubicBezTo>
                    <a:pt x="6121" y="9408"/>
                    <a:pt x="6132" y="9445"/>
                    <a:pt x="6141" y="9472"/>
                  </a:cubicBezTo>
                  <a:cubicBezTo>
                    <a:pt x="6119" y="9576"/>
                    <a:pt x="6039" y="9923"/>
                    <a:pt x="5977" y="10000"/>
                  </a:cubicBezTo>
                  <a:lnTo>
                    <a:pt x="5767" y="9934"/>
                  </a:lnTo>
                  <a:cubicBezTo>
                    <a:pt x="5715" y="9909"/>
                    <a:pt x="5666" y="9888"/>
                    <a:pt x="5616" y="9862"/>
                  </a:cubicBezTo>
                  <a:cubicBezTo>
                    <a:pt x="5567" y="9823"/>
                    <a:pt x="5519" y="9784"/>
                    <a:pt x="5471" y="9747"/>
                  </a:cubicBezTo>
                  <a:cubicBezTo>
                    <a:pt x="5431" y="9696"/>
                    <a:pt x="5396" y="9651"/>
                    <a:pt x="5360" y="9603"/>
                  </a:cubicBezTo>
                  <a:cubicBezTo>
                    <a:pt x="5324" y="9549"/>
                    <a:pt x="5290" y="9488"/>
                    <a:pt x="5253" y="9439"/>
                  </a:cubicBezTo>
                  <a:cubicBezTo>
                    <a:pt x="5228" y="9378"/>
                    <a:pt x="5202" y="9327"/>
                    <a:pt x="5175" y="9279"/>
                  </a:cubicBezTo>
                  <a:cubicBezTo>
                    <a:pt x="5154" y="9229"/>
                    <a:pt x="5129" y="9171"/>
                    <a:pt x="5107" y="9125"/>
                  </a:cubicBezTo>
                  <a:cubicBezTo>
                    <a:pt x="5093" y="9090"/>
                    <a:pt x="5076" y="9060"/>
                    <a:pt x="5061" y="9020"/>
                  </a:cubicBezTo>
                  <a:cubicBezTo>
                    <a:pt x="5047" y="9001"/>
                    <a:pt x="5033" y="8985"/>
                    <a:pt x="5018" y="8964"/>
                  </a:cubicBezTo>
                  <a:cubicBezTo>
                    <a:pt x="5013" y="8960"/>
                    <a:pt x="5008" y="8957"/>
                    <a:pt x="5001" y="8952"/>
                  </a:cubicBezTo>
                  <a:cubicBezTo>
                    <a:pt x="4996" y="8962"/>
                    <a:pt x="4989" y="8976"/>
                    <a:pt x="4983" y="8990"/>
                  </a:cubicBezTo>
                  <a:cubicBezTo>
                    <a:pt x="4978" y="9010"/>
                    <a:pt x="4973" y="9040"/>
                    <a:pt x="4966" y="9063"/>
                  </a:cubicBezTo>
                  <a:cubicBezTo>
                    <a:pt x="4963" y="9092"/>
                    <a:pt x="4958" y="9124"/>
                    <a:pt x="4954" y="9157"/>
                  </a:cubicBezTo>
                  <a:cubicBezTo>
                    <a:pt x="4951" y="9190"/>
                    <a:pt x="4947" y="9224"/>
                    <a:pt x="4944" y="9263"/>
                  </a:cubicBezTo>
                  <a:cubicBezTo>
                    <a:pt x="4942" y="9296"/>
                    <a:pt x="4940" y="9333"/>
                    <a:pt x="4936" y="9374"/>
                  </a:cubicBezTo>
                  <a:cubicBezTo>
                    <a:pt x="4929" y="9386"/>
                    <a:pt x="4923" y="9398"/>
                    <a:pt x="4915" y="9413"/>
                  </a:cubicBezTo>
                  <a:cubicBezTo>
                    <a:pt x="4904" y="9403"/>
                    <a:pt x="4893" y="9392"/>
                    <a:pt x="4878" y="9387"/>
                  </a:cubicBezTo>
                  <a:cubicBezTo>
                    <a:pt x="4858" y="9364"/>
                    <a:pt x="4838" y="9334"/>
                    <a:pt x="4821" y="9317"/>
                  </a:cubicBezTo>
                  <a:cubicBezTo>
                    <a:pt x="4800" y="9278"/>
                    <a:pt x="4781" y="9239"/>
                    <a:pt x="4760" y="9197"/>
                  </a:cubicBezTo>
                  <a:cubicBezTo>
                    <a:pt x="4732" y="9143"/>
                    <a:pt x="4704" y="9094"/>
                    <a:pt x="4673" y="9047"/>
                  </a:cubicBezTo>
                  <a:cubicBezTo>
                    <a:pt x="4648" y="8977"/>
                    <a:pt x="4620" y="8917"/>
                    <a:pt x="4593" y="8863"/>
                  </a:cubicBezTo>
                  <a:cubicBezTo>
                    <a:pt x="4560" y="8795"/>
                    <a:pt x="4527" y="8721"/>
                    <a:pt x="4494" y="8661"/>
                  </a:cubicBezTo>
                  <a:cubicBezTo>
                    <a:pt x="4460" y="8592"/>
                    <a:pt x="4424" y="8514"/>
                    <a:pt x="4387" y="8441"/>
                  </a:cubicBezTo>
                  <a:cubicBezTo>
                    <a:pt x="4355" y="8385"/>
                    <a:pt x="4321" y="8309"/>
                    <a:pt x="4284" y="8244"/>
                  </a:cubicBezTo>
                  <a:cubicBezTo>
                    <a:pt x="4247" y="8178"/>
                    <a:pt x="4212" y="8109"/>
                    <a:pt x="4172" y="8035"/>
                  </a:cubicBezTo>
                  <a:cubicBezTo>
                    <a:pt x="4131" y="7977"/>
                    <a:pt x="4093" y="7921"/>
                    <a:pt x="4056" y="7859"/>
                  </a:cubicBezTo>
                  <a:cubicBezTo>
                    <a:pt x="4009" y="7771"/>
                    <a:pt x="3965" y="7675"/>
                    <a:pt x="3920" y="7592"/>
                  </a:cubicBezTo>
                  <a:cubicBezTo>
                    <a:pt x="3882" y="7493"/>
                    <a:pt x="3847" y="7394"/>
                    <a:pt x="3810" y="7301"/>
                  </a:cubicBezTo>
                  <a:cubicBezTo>
                    <a:pt x="3781" y="7197"/>
                    <a:pt x="3757" y="7095"/>
                    <a:pt x="3727" y="6993"/>
                  </a:cubicBezTo>
                  <a:cubicBezTo>
                    <a:pt x="3712" y="6898"/>
                    <a:pt x="3696" y="6794"/>
                    <a:pt x="3682" y="6694"/>
                  </a:cubicBezTo>
                  <a:cubicBezTo>
                    <a:pt x="3670" y="6602"/>
                    <a:pt x="3660" y="6499"/>
                    <a:pt x="3648" y="6409"/>
                  </a:cubicBezTo>
                  <a:cubicBezTo>
                    <a:pt x="3640" y="6312"/>
                    <a:pt x="3634" y="6230"/>
                    <a:pt x="3625" y="6134"/>
                  </a:cubicBezTo>
                  <a:lnTo>
                    <a:pt x="3625" y="5917"/>
                  </a:lnTo>
                  <a:lnTo>
                    <a:pt x="3625" y="5753"/>
                  </a:lnTo>
                  <a:cubicBezTo>
                    <a:pt x="3623" y="5711"/>
                    <a:pt x="3622" y="5663"/>
                    <a:pt x="3619" y="5620"/>
                  </a:cubicBezTo>
                  <a:cubicBezTo>
                    <a:pt x="3602" y="5556"/>
                    <a:pt x="3590" y="5501"/>
                    <a:pt x="3577" y="5447"/>
                  </a:cubicBezTo>
                  <a:cubicBezTo>
                    <a:pt x="3556" y="5381"/>
                    <a:pt x="3535" y="5324"/>
                    <a:pt x="3514" y="5258"/>
                  </a:cubicBezTo>
                  <a:cubicBezTo>
                    <a:pt x="3485" y="5195"/>
                    <a:pt x="3453" y="5132"/>
                    <a:pt x="3422" y="5077"/>
                  </a:cubicBezTo>
                  <a:cubicBezTo>
                    <a:pt x="3383" y="5005"/>
                    <a:pt x="3347" y="4942"/>
                    <a:pt x="3304" y="4886"/>
                  </a:cubicBezTo>
                  <a:cubicBezTo>
                    <a:pt x="3267" y="4816"/>
                    <a:pt x="3226" y="4760"/>
                    <a:pt x="3185" y="4702"/>
                  </a:cubicBezTo>
                  <a:cubicBezTo>
                    <a:pt x="3139" y="4649"/>
                    <a:pt x="3092" y="4598"/>
                    <a:pt x="3046" y="4546"/>
                  </a:cubicBezTo>
                  <a:cubicBezTo>
                    <a:pt x="2995" y="4506"/>
                    <a:pt x="2947" y="4468"/>
                    <a:pt x="2898" y="4423"/>
                  </a:cubicBezTo>
                  <a:cubicBezTo>
                    <a:pt x="2848" y="4389"/>
                    <a:pt x="2794" y="4345"/>
                    <a:pt x="2747" y="4300"/>
                  </a:cubicBezTo>
                  <a:cubicBezTo>
                    <a:pt x="2704" y="4251"/>
                    <a:pt x="2664" y="4209"/>
                    <a:pt x="2623" y="4168"/>
                  </a:cubicBezTo>
                  <a:cubicBezTo>
                    <a:pt x="2595" y="4121"/>
                    <a:pt x="2564" y="4060"/>
                    <a:pt x="2534" y="4012"/>
                  </a:cubicBezTo>
                  <a:cubicBezTo>
                    <a:pt x="2510" y="3956"/>
                    <a:pt x="2485" y="3906"/>
                    <a:pt x="2459" y="3856"/>
                  </a:cubicBezTo>
                  <a:cubicBezTo>
                    <a:pt x="2439" y="3801"/>
                    <a:pt x="2418" y="3754"/>
                    <a:pt x="2400" y="3698"/>
                  </a:cubicBezTo>
                  <a:cubicBezTo>
                    <a:pt x="2387" y="3647"/>
                    <a:pt x="2372" y="3596"/>
                    <a:pt x="2357" y="3539"/>
                  </a:cubicBezTo>
                  <a:cubicBezTo>
                    <a:pt x="2340" y="3491"/>
                    <a:pt x="2321" y="3454"/>
                    <a:pt x="2306" y="3409"/>
                  </a:cubicBezTo>
                  <a:cubicBezTo>
                    <a:pt x="2285" y="3369"/>
                    <a:pt x="2262" y="3324"/>
                    <a:pt x="2237" y="3285"/>
                  </a:cubicBezTo>
                  <a:cubicBezTo>
                    <a:pt x="2206" y="3262"/>
                    <a:pt x="2174" y="3237"/>
                    <a:pt x="2143" y="3212"/>
                  </a:cubicBezTo>
                  <a:cubicBezTo>
                    <a:pt x="2106" y="3197"/>
                    <a:pt x="2066" y="3187"/>
                    <a:pt x="2028" y="3175"/>
                  </a:cubicBezTo>
                  <a:lnTo>
                    <a:pt x="1903" y="3175"/>
                  </a:lnTo>
                  <a:cubicBezTo>
                    <a:pt x="1860" y="3187"/>
                    <a:pt x="1816" y="3197"/>
                    <a:pt x="1773" y="3212"/>
                  </a:cubicBezTo>
                  <a:cubicBezTo>
                    <a:pt x="1732" y="3233"/>
                    <a:pt x="1690" y="3255"/>
                    <a:pt x="1649" y="3275"/>
                  </a:cubicBezTo>
                  <a:cubicBezTo>
                    <a:pt x="1608" y="3307"/>
                    <a:pt x="1567" y="3337"/>
                    <a:pt x="1530" y="3370"/>
                  </a:cubicBezTo>
                  <a:cubicBezTo>
                    <a:pt x="1483" y="3409"/>
                    <a:pt x="1431" y="3446"/>
                    <a:pt x="1383" y="3480"/>
                  </a:cubicBezTo>
                  <a:lnTo>
                    <a:pt x="1234" y="3534"/>
                  </a:lnTo>
                  <a:lnTo>
                    <a:pt x="1066" y="3534"/>
                  </a:lnTo>
                  <a:lnTo>
                    <a:pt x="870" y="3503"/>
                  </a:lnTo>
                  <a:lnTo>
                    <a:pt x="662" y="3441"/>
                  </a:lnTo>
                  <a:lnTo>
                    <a:pt x="452" y="3365"/>
                  </a:lnTo>
                  <a:cubicBezTo>
                    <a:pt x="409" y="3340"/>
                    <a:pt x="369" y="3317"/>
                    <a:pt x="325" y="3285"/>
                  </a:cubicBezTo>
                  <a:cubicBezTo>
                    <a:pt x="296" y="3246"/>
                    <a:pt x="267" y="3205"/>
                    <a:pt x="238" y="3166"/>
                  </a:cubicBezTo>
                  <a:cubicBezTo>
                    <a:pt x="217" y="3121"/>
                    <a:pt x="192" y="3075"/>
                    <a:pt x="168" y="3033"/>
                  </a:cubicBezTo>
                  <a:cubicBezTo>
                    <a:pt x="158" y="2973"/>
                    <a:pt x="146" y="2913"/>
                    <a:pt x="134" y="2863"/>
                  </a:cubicBezTo>
                  <a:cubicBezTo>
                    <a:pt x="124" y="2802"/>
                    <a:pt x="113" y="2744"/>
                    <a:pt x="103" y="2690"/>
                  </a:cubicBezTo>
                  <a:cubicBezTo>
                    <a:pt x="98" y="2631"/>
                    <a:pt x="92" y="2558"/>
                    <a:pt x="87" y="2490"/>
                  </a:cubicBezTo>
                  <a:cubicBezTo>
                    <a:pt x="84" y="2441"/>
                    <a:pt x="80" y="2379"/>
                    <a:pt x="77" y="2317"/>
                  </a:cubicBezTo>
                  <a:cubicBezTo>
                    <a:pt x="70" y="2265"/>
                    <a:pt x="65" y="2208"/>
                    <a:pt x="58" y="2149"/>
                  </a:cubicBezTo>
                  <a:cubicBezTo>
                    <a:pt x="55" y="2100"/>
                    <a:pt x="51" y="2056"/>
                    <a:pt x="44" y="2006"/>
                  </a:cubicBezTo>
                  <a:cubicBezTo>
                    <a:pt x="32" y="1959"/>
                    <a:pt x="23" y="1922"/>
                    <a:pt x="15" y="1880"/>
                  </a:cubicBezTo>
                  <a:cubicBezTo>
                    <a:pt x="10" y="1843"/>
                    <a:pt x="5" y="1798"/>
                    <a:pt x="0" y="1752"/>
                  </a:cubicBezTo>
                  <a:cubicBezTo>
                    <a:pt x="5" y="1718"/>
                    <a:pt x="10" y="1682"/>
                    <a:pt x="15" y="1647"/>
                  </a:cubicBezTo>
                  <a:cubicBezTo>
                    <a:pt x="28" y="1610"/>
                    <a:pt x="47" y="1571"/>
                    <a:pt x="65" y="1526"/>
                  </a:cubicBezTo>
                  <a:cubicBezTo>
                    <a:pt x="83" y="1496"/>
                    <a:pt x="102" y="1465"/>
                    <a:pt x="120" y="1435"/>
                  </a:cubicBezTo>
                  <a:cubicBezTo>
                    <a:pt x="140" y="1405"/>
                    <a:pt x="161" y="1372"/>
                    <a:pt x="178" y="1335"/>
                  </a:cubicBezTo>
                  <a:cubicBezTo>
                    <a:pt x="196" y="1300"/>
                    <a:pt x="213" y="1272"/>
                    <a:pt x="227" y="1240"/>
                  </a:cubicBezTo>
                  <a:cubicBezTo>
                    <a:pt x="235" y="1201"/>
                    <a:pt x="243" y="1165"/>
                    <a:pt x="252" y="1127"/>
                  </a:cubicBezTo>
                  <a:cubicBezTo>
                    <a:pt x="241" y="1086"/>
                    <a:pt x="230" y="1052"/>
                    <a:pt x="222" y="1016"/>
                  </a:cubicBezTo>
                  <a:cubicBezTo>
                    <a:pt x="208" y="984"/>
                    <a:pt x="195" y="945"/>
                    <a:pt x="178" y="904"/>
                  </a:cubicBezTo>
                  <a:cubicBezTo>
                    <a:pt x="175" y="881"/>
                    <a:pt x="171" y="840"/>
                    <a:pt x="168" y="808"/>
                  </a:cubicBezTo>
                  <a:cubicBezTo>
                    <a:pt x="175" y="787"/>
                    <a:pt x="184" y="771"/>
                    <a:pt x="192" y="756"/>
                  </a:cubicBezTo>
                  <a:cubicBezTo>
                    <a:pt x="201" y="746"/>
                    <a:pt x="213" y="731"/>
                    <a:pt x="222" y="716"/>
                  </a:cubicBezTo>
                  <a:cubicBezTo>
                    <a:pt x="233" y="699"/>
                    <a:pt x="245" y="687"/>
                    <a:pt x="258" y="671"/>
                  </a:cubicBezTo>
                  <a:cubicBezTo>
                    <a:pt x="276" y="657"/>
                    <a:pt x="295" y="644"/>
                    <a:pt x="314" y="635"/>
                  </a:cubicBezTo>
                  <a:cubicBezTo>
                    <a:pt x="330" y="614"/>
                    <a:pt x="347" y="594"/>
                    <a:pt x="363" y="573"/>
                  </a:cubicBezTo>
                  <a:cubicBezTo>
                    <a:pt x="391" y="543"/>
                    <a:pt x="419" y="508"/>
                    <a:pt x="452" y="480"/>
                  </a:cubicBezTo>
                  <a:cubicBezTo>
                    <a:pt x="485" y="442"/>
                    <a:pt x="518" y="411"/>
                    <a:pt x="557" y="383"/>
                  </a:cubicBezTo>
                  <a:cubicBezTo>
                    <a:pt x="590" y="334"/>
                    <a:pt x="625" y="296"/>
                    <a:pt x="662" y="260"/>
                  </a:cubicBezTo>
                  <a:cubicBezTo>
                    <a:pt x="690" y="230"/>
                    <a:pt x="719" y="206"/>
                    <a:pt x="748" y="178"/>
                  </a:cubicBezTo>
                  <a:cubicBezTo>
                    <a:pt x="767" y="153"/>
                    <a:pt x="788" y="119"/>
                    <a:pt x="805" y="72"/>
                  </a:cubicBezTo>
                  <a:cubicBezTo>
                    <a:pt x="824" y="58"/>
                    <a:pt x="842" y="38"/>
                    <a:pt x="859" y="25"/>
                  </a:cubicBezTo>
                  <a:cubicBezTo>
                    <a:pt x="882" y="20"/>
                    <a:pt x="907" y="16"/>
                    <a:pt x="934" y="10"/>
                  </a:cubicBezTo>
                  <a:cubicBezTo>
                    <a:pt x="972" y="7"/>
                    <a:pt x="1005" y="3"/>
                    <a:pt x="1041" y="0"/>
                  </a:cubicBezTo>
                  <a:close/>
                </a:path>
              </a:pathLst>
            </a:custGeom>
            <a:solidFill>
              <a:schemeClr val="dk2"/>
            </a:solidFill>
            <a:ln>
              <a:noFill/>
            </a:ln>
          </p:spPr>
          <p:txBody>
            <a:bodyPr spcFirstLastPara="1" wrap="square" lIns="162525" tIns="81250" rIns="162525" bIns="81250" anchor="t"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baseline="-25000">
                <a:solidFill>
                  <a:schemeClr val="dk1"/>
                </a:solidFill>
                <a:latin typeface="Calibri"/>
                <a:ea typeface="Calibri"/>
                <a:cs typeface="Calibri"/>
                <a:sym typeface="Calibri"/>
              </a:endParaRPr>
            </a:p>
          </p:txBody>
        </p:sp>
        <p:sp>
          <p:nvSpPr>
            <p:cNvPr id="154" name="Google Shape;154;p3"/>
            <p:cNvSpPr/>
            <p:nvPr/>
          </p:nvSpPr>
          <p:spPr>
            <a:xfrm>
              <a:off x="2896742" y="537733"/>
              <a:ext cx="561151" cy="512742"/>
            </a:xfrm>
            <a:prstGeom prst="hexagon">
              <a:avLst>
                <a:gd name="adj" fmla="val 25000"/>
                <a:gd name="vf" fmla="val 115470"/>
              </a:avLst>
            </a:prstGeom>
            <a:solidFill>
              <a:srgbClr val="006888"/>
            </a:solidFill>
            <a:ln w="9525" cap="flat" cmpd="sng">
              <a:solidFill>
                <a:schemeClr val="lt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Clr>
                  <a:schemeClr val="lt1"/>
                </a:buClr>
                <a:buSzPts val="2133"/>
                <a:buFont typeface="Roboto Medium"/>
                <a:buNone/>
              </a:pPr>
              <a:r>
                <a:rPr lang="en-US" sz="2133" b="0" i="0" u="none" strike="noStrike" cap="none">
                  <a:solidFill>
                    <a:schemeClr val="lt1"/>
                  </a:solidFill>
                  <a:latin typeface="Roboto Medium"/>
                  <a:ea typeface="Roboto Medium"/>
                  <a:cs typeface="Roboto Medium"/>
                  <a:sym typeface="Roboto Medium"/>
                </a:rPr>
                <a:t>25%</a:t>
              </a:r>
              <a:endParaRPr sz="2133" b="0" i="0" u="none" strike="noStrike" cap="none">
                <a:solidFill>
                  <a:schemeClr val="lt1"/>
                </a:solidFill>
                <a:latin typeface="Roboto Medium"/>
                <a:ea typeface="Roboto Medium"/>
                <a:cs typeface="Roboto Medium"/>
                <a:sym typeface="Roboto Medium"/>
              </a:endParaRPr>
            </a:p>
          </p:txBody>
        </p:sp>
        <p:sp>
          <p:nvSpPr>
            <p:cNvPr id="155" name="Google Shape;155;p3"/>
            <p:cNvSpPr/>
            <p:nvPr/>
          </p:nvSpPr>
          <p:spPr>
            <a:xfrm>
              <a:off x="3521551" y="1472398"/>
              <a:ext cx="801754" cy="801754"/>
            </a:xfrm>
            <a:prstGeom prst="ellipse">
              <a:avLst/>
            </a:prstGeom>
            <a:solidFill>
              <a:srgbClr val="006888"/>
            </a:solidFill>
            <a:ln w="38100" cap="flat" cmpd="sng">
              <a:solidFill>
                <a:srgbClr val="FFFFFF"/>
              </a:solidFill>
              <a:prstDash val="solid"/>
              <a:round/>
              <a:headEnd type="none" w="sm" len="sm"/>
              <a:tailEnd type="none" w="sm" len="sm"/>
            </a:ln>
          </p:spPr>
          <p:txBody>
            <a:bodyPr spcFirstLastPara="1" wrap="square" lIns="121850" tIns="60925" rIns="121850" bIns="60925" anchor="ctr" anchorCtr="0">
              <a:noAutofit/>
            </a:bodyPr>
            <a:lstStyle/>
            <a:p>
              <a:pPr marL="0" marR="0" lvl="0" indent="0" algn="ctr" rtl="0">
                <a:spcBef>
                  <a:spcPts val="0"/>
                </a:spcBef>
                <a:spcAft>
                  <a:spcPts val="0"/>
                </a:spcAft>
                <a:buClr>
                  <a:schemeClr val="lt1"/>
                </a:buClr>
                <a:buSzPts val="2133"/>
                <a:buFont typeface="Roboto Medium"/>
                <a:buNone/>
              </a:pPr>
              <a:r>
                <a:rPr lang="en-US" sz="2133" b="0" i="0" u="none" strike="noStrike" cap="none">
                  <a:solidFill>
                    <a:schemeClr val="lt1"/>
                  </a:solidFill>
                  <a:latin typeface="Roboto Medium"/>
                  <a:ea typeface="Roboto Medium"/>
                  <a:cs typeface="Roboto Medium"/>
                  <a:sym typeface="Roboto Medium"/>
                </a:rPr>
                <a:t>61 mm</a:t>
              </a:r>
              <a:endParaRPr sz="2400" b="0" i="0" u="none" strike="noStrike" cap="none">
                <a:solidFill>
                  <a:schemeClr val="dk1"/>
                </a:solidFill>
                <a:latin typeface="Calibri"/>
                <a:ea typeface="Calibri"/>
                <a:cs typeface="Calibri"/>
                <a:sym typeface="Calibri"/>
              </a:endParaRPr>
            </a:p>
          </p:txBody>
        </p:sp>
        <p:sp>
          <p:nvSpPr>
            <p:cNvPr id="156" name="Google Shape;156;p3"/>
            <p:cNvSpPr txBox="1"/>
            <p:nvPr/>
          </p:nvSpPr>
          <p:spPr>
            <a:xfrm>
              <a:off x="3457893" y="573727"/>
              <a:ext cx="1703689" cy="298800"/>
            </a:xfrm>
            <a:prstGeom prst="rect">
              <a:avLst/>
            </a:prstGeom>
            <a:noFill/>
            <a:ln>
              <a:noFill/>
            </a:ln>
          </p:spPr>
          <p:txBody>
            <a:bodyPr spcFirstLastPara="1" wrap="square" lIns="121900" tIns="60925" rIns="121900" bIns="60925" anchor="t" anchorCtr="0">
              <a:noAutofit/>
            </a:bodyPr>
            <a:lstStyle/>
            <a:p>
              <a:pPr marL="0" marR="0" lvl="0" indent="0" algn="l" rtl="0">
                <a:lnSpc>
                  <a:spcPct val="120000"/>
                </a:lnSpc>
                <a:spcBef>
                  <a:spcPts val="0"/>
                </a:spcBef>
                <a:spcAft>
                  <a:spcPts val="0"/>
                </a:spcAft>
                <a:buClr>
                  <a:schemeClr val="accent4"/>
                </a:buClr>
                <a:buSzPts val="1800"/>
                <a:buFont typeface="Roboto Medium"/>
                <a:buNone/>
              </a:pPr>
              <a:r>
                <a:rPr lang="en-US" sz="1800" b="0" i="0" u="none" strike="noStrike" cap="none">
                  <a:solidFill>
                    <a:schemeClr val="accent4"/>
                  </a:solidFill>
                  <a:latin typeface="Roboto Medium"/>
                  <a:ea typeface="Roboto Medium"/>
                  <a:cs typeface="Roboto Medium"/>
                  <a:sym typeface="Roboto Medium"/>
                </a:rPr>
                <a:t>US population with a disability*</a:t>
              </a:r>
              <a:endParaRPr sz="1800" b="0" i="0" u="none" strike="noStrike" cap="none">
                <a:solidFill>
                  <a:schemeClr val="dk1"/>
                </a:solidFill>
                <a:latin typeface="Calibri"/>
                <a:ea typeface="Calibri"/>
                <a:cs typeface="Calibri"/>
                <a:sym typeface="Calibri"/>
              </a:endParaRPr>
            </a:p>
          </p:txBody>
        </p:sp>
      </p:grpSp>
      <p:cxnSp>
        <p:nvCxnSpPr>
          <p:cNvPr id="157" name="Google Shape;157;p3"/>
          <p:cNvCxnSpPr/>
          <p:nvPr/>
        </p:nvCxnSpPr>
        <p:spPr>
          <a:xfrm>
            <a:off x="413979" y="4186957"/>
            <a:ext cx="8861504" cy="0"/>
          </a:xfrm>
          <a:prstGeom prst="straightConnector1">
            <a:avLst/>
          </a:prstGeom>
          <a:noFill/>
          <a:ln w="12700" cap="flat" cmpd="sng">
            <a:solidFill>
              <a:srgbClr val="D8D8D8"/>
            </a:solidFill>
            <a:prstDash val="dash"/>
            <a:round/>
            <a:headEnd type="none" w="sm" len="sm"/>
            <a:tailEnd type="none" w="sm" len="sm"/>
          </a:ln>
        </p:spPr>
      </p:cxnSp>
      <p:cxnSp>
        <p:nvCxnSpPr>
          <p:cNvPr id="158" name="Google Shape;158;p3"/>
          <p:cNvCxnSpPr/>
          <p:nvPr/>
        </p:nvCxnSpPr>
        <p:spPr>
          <a:xfrm>
            <a:off x="413979" y="5854167"/>
            <a:ext cx="8861504" cy="0"/>
          </a:xfrm>
          <a:prstGeom prst="straightConnector1">
            <a:avLst/>
          </a:prstGeom>
          <a:noFill/>
          <a:ln w="12700" cap="flat" cmpd="sng">
            <a:solidFill>
              <a:srgbClr val="D8D8D8"/>
            </a:solidFill>
            <a:prstDash val="dash"/>
            <a:round/>
            <a:headEnd type="none" w="sm" len="sm"/>
            <a:tailEnd type="none" w="sm" len="sm"/>
          </a:ln>
        </p:spPr>
      </p:cxnSp>
      <p:grpSp>
        <p:nvGrpSpPr>
          <p:cNvPr id="159" name="Google Shape;159;p3"/>
          <p:cNvGrpSpPr/>
          <p:nvPr/>
        </p:nvGrpSpPr>
        <p:grpSpPr>
          <a:xfrm>
            <a:off x="3152729" y="4449233"/>
            <a:ext cx="3028680" cy="1292629"/>
            <a:chOff x="2417063" y="3351083"/>
            <a:chExt cx="2271510" cy="969472"/>
          </a:xfrm>
        </p:grpSpPr>
        <p:sp>
          <p:nvSpPr>
            <p:cNvPr id="160" name="Google Shape;160;p3"/>
            <p:cNvSpPr txBox="1"/>
            <p:nvPr/>
          </p:nvSpPr>
          <p:spPr>
            <a:xfrm>
              <a:off x="2777975" y="3351083"/>
              <a:ext cx="1910598" cy="96947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Clr>
                  <a:schemeClr val="accent4"/>
                </a:buClr>
                <a:buSzPts val="3200"/>
                <a:buFont typeface="Roboto Medium"/>
                <a:buNone/>
              </a:pPr>
              <a:r>
                <a:rPr lang="en-US" sz="3200" b="0" i="0" u="none" strike="noStrike" cap="none">
                  <a:solidFill>
                    <a:schemeClr val="accent4"/>
                  </a:solidFill>
                  <a:latin typeface="Roboto Medium"/>
                  <a:ea typeface="Roboto Medium"/>
                  <a:cs typeface="Roboto Medium"/>
                  <a:sym typeface="Roboto Medium"/>
                </a:rPr>
                <a:t>1/3</a:t>
              </a:r>
              <a:endParaRPr sz="2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accent4"/>
                </a:buClr>
                <a:buSzPts val="1800"/>
                <a:buFont typeface="Roboto Medium"/>
                <a:buNone/>
              </a:pPr>
              <a:r>
                <a:rPr lang="en-US" sz="1800" b="0" i="0" u="none" strike="noStrike" cap="none">
                  <a:solidFill>
                    <a:schemeClr val="accent4"/>
                  </a:solidFill>
                  <a:latin typeface="Roboto Medium"/>
                  <a:ea typeface="Roboto Medium"/>
                  <a:cs typeface="Roboto Medium"/>
                  <a:sym typeface="Roboto Medium"/>
                </a:rPr>
                <a:t>US families have</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accent4"/>
                </a:buClr>
                <a:buSzPts val="1800"/>
                <a:buFont typeface="Roboto Medium"/>
                <a:buNone/>
              </a:pPr>
              <a:r>
                <a:rPr lang="en-US" sz="1800" b="0" i="0" u="none" strike="noStrike" cap="none">
                  <a:solidFill>
                    <a:schemeClr val="accent4"/>
                  </a:solidFill>
                  <a:latin typeface="Roboto Medium"/>
                  <a:ea typeface="Roboto Medium"/>
                  <a:cs typeface="Roboto Medium"/>
                  <a:sym typeface="Roboto Medium"/>
                </a:rPr>
                <a:t>at least one member </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accent4"/>
                </a:buClr>
                <a:buSzPts val="1800"/>
                <a:buFont typeface="Roboto Medium"/>
                <a:buNone/>
              </a:pPr>
              <a:r>
                <a:rPr lang="en-US" sz="1800" b="0" i="0" u="none" strike="noStrike" cap="none">
                  <a:solidFill>
                    <a:schemeClr val="accent4"/>
                  </a:solidFill>
                  <a:latin typeface="Roboto Medium"/>
                  <a:ea typeface="Roboto Medium"/>
                  <a:cs typeface="Roboto Medium"/>
                  <a:sym typeface="Roboto Medium"/>
                </a:rPr>
                <a:t>with a disability</a:t>
              </a:r>
              <a:endParaRPr sz="1800" b="0" i="0" u="none" strike="noStrike" cap="none">
                <a:solidFill>
                  <a:schemeClr val="dk1"/>
                </a:solidFill>
                <a:latin typeface="Calibri"/>
                <a:ea typeface="Calibri"/>
                <a:cs typeface="Calibri"/>
                <a:sym typeface="Calibri"/>
              </a:endParaRPr>
            </a:p>
          </p:txBody>
        </p:sp>
        <p:grpSp>
          <p:nvGrpSpPr>
            <p:cNvPr id="161" name="Google Shape;161;p3"/>
            <p:cNvGrpSpPr/>
            <p:nvPr/>
          </p:nvGrpSpPr>
          <p:grpSpPr>
            <a:xfrm>
              <a:off x="2417063" y="3359741"/>
              <a:ext cx="357188" cy="458788"/>
              <a:chOff x="6130926" y="2492375"/>
              <a:chExt cx="357188" cy="458788"/>
            </a:xfrm>
          </p:grpSpPr>
          <p:sp>
            <p:nvSpPr>
              <p:cNvPr id="162" name="Google Shape;162;p3"/>
              <p:cNvSpPr/>
              <p:nvPr/>
            </p:nvSpPr>
            <p:spPr>
              <a:xfrm>
                <a:off x="6216650" y="2492375"/>
                <a:ext cx="187325" cy="96838"/>
              </a:xfrm>
              <a:custGeom>
                <a:avLst/>
                <a:gdLst/>
                <a:ahLst/>
                <a:cxnLst/>
                <a:rect l="l" t="t" r="r" b="b"/>
                <a:pathLst>
                  <a:path w="2280" h="1190" extrusionOk="0">
                    <a:moveTo>
                      <a:pt x="0" y="1190"/>
                    </a:moveTo>
                    <a:lnTo>
                      <a:pt x="0" y="1190"/>
                    </a:lnTo>
                    <a:cubicBezTo>
                      <a:pt x="7" y="1180"/>
                      <a:pt x="13" y="1172"/>
                      <a:pt x="22" y="1162"/>
                    </a:cubicBezTo>
                    <a:cubicBezTo>
                      <a:pt x="40" y="1145"/>
                      <a:pt x="58" y="1129"/>
                      <a:pt x="78" y="1110"/>
                    </a:cubicBezTo>
                    <a:cubicBezTo>
                      <a:pt x="119" y="1071"/>
                      <a:pt x="166" y="1028"/>
                      <a:pt x="221" y="990"/>
                    </a:cubicBezTo>
                    <a:cubicBezTo>
                      <a:pt x="235" y="981"/>
                      <a:pt x="250" y="970"/>
                      <a:pt x="265" y="959"/>
                    </a:cubicBezTo>
                    <a:cubicBezTo>
                      <a:pt x="273" y="955"/>
                      <a:pt x="279" y="949"/>
                      <a:pt x="288" y="943"/>
                    </a:cubicBezTo>
                    <a:cubicBezTo>
                      <a:pt x="295" y="939"/>
                      <a:pt x="301" y="934"/>
                      <a:pt x="309" y="927"/>
                    </a:cubicBezTo>
                    <a:cubicBezTo>
                      <a:pt x="341" y="909"/>
                      <a:pt x="375" y="891"/>
                      <a:pt x="409" y="872"/>
                    </a:cubicBezTo>
                    <a:cubicBezTo>
                      <a:pt x="437" y="855"/>
                      <a:pt x="468" y="842"/>
                      <a:pt x="498" y="829"/>
                    </a:cubicBezTo>
                    <a:cubicBezTo>
                      <a:pt x="541" y="810"/>
                      <a:pt x="588" y="791"/>
                      <a:pt x="636" y="772"/>
                    </a:cubicBezTo>
                    <a:cubicBezTo>
                      <a:pt x="640" y="770"/>
                      <a:pt x="645" y="769"/>
                      <a:pt x="648" y="768"/>
                    </a:cubicBezTo>
                    <a:cubicBezTo>
                      <a:pt x="728" y="747"/>
                      <a:pt x="808" y="717"/>
                      <a:pt x="896" y="709"/>
                    </a:cubicBezTo>
                    <a:cubicBezTo>
                      <a:pt x="985" y="690"/>
                      <a:pt x="1078" y="689"/>
                      <a:pt x="1172" y="683"/>
                    </a:cubicBezTo>
                    <a:lnTo>
                      <a:pt x="1175" y="683"/>
                    </a:lnTo>
                    <a:cubicBezTo>
                      <a:pt x="1267" y="689"/>
                      <a:pt x="1357" y="690"/>
                      <a:pt x="1447" y="709"/>
                    </a:cubicBezTo>
                    <a:cubicBezTo>
                      <a:pt x="1464" y="710"/>
                      <a:pt x="1480" y="713"/>
                      <a:pt x="1497" y="717"/>
                    </a:cubicBezTo>
                    <a:cubicBezTo>
                      <a:pt x="1510" y="719"/>
                      <a:pt x="1525" y="724"/>
                      <a:pt x="1538" y="726"/>
                    </a:cubicBezTo>
                    <a:cubicBezTo>
                      <a:pt x="1572" y="734"/>
                      <a:pt x="1606" y="744"/>
                      <a:pt x="1639" y="753"/>
                    </a:cubicBezTo>
                    <a:cubicBezTo>
                      <a:pt x="1661" y="761"/>
                      <a:pt x="1685" y="766"/>
                      <a:pt x="1707" y="773"/>
                    </a:cubicBezTo>
                    <a:cubicBezTo>
                      <a:pt x="1786" y="805"/>
                      <a:pt x="1864" y="831"/>
                      <a:pt x="1930" y="871"/>
                    </a:cubicBezTo>
                    <a:cubicBezTo>
                      <a:pt x="1931" y="872"/>
                      <a:pt x="1933" y="872"/>
                      <a:pt x="1934" y="873"/>
                    </a:cubicBezTo>
                    <a:cubicBezTo>
                      <a:pt x="1969" y="892"/>
                      <a:pt x="2003" y="910"/>
                      <a:pt x="2035" y="928"/>
                    </a:cubicBezTo>
                    <a:cubicBezTo>
                      <a:pt x="2065" y="950"/>
                      <a:pt x="2094" y="970"/>
                      <a:pt x="2122" y="990"/>
                    </a:cubicBezTo>
                    <a:cubicBezTo>
                      <a:pt x="2151" y="1009"/>
                      <a:pt x="2178" y="1030"/>
                      <a:pt x="2201" y="1050"/>
                    </a:cubicBezTo>
                    <a:cubicBezTo>
                      <a:pt x="2224" y="1070"/>
                      <a:pt x="2245" y="1089"/>
                      <a:pt x="2264" y="1109"/>
                    </a:cubicBezTo>
                    <a:cubicBezTo>
                      <a:pt x="2271" y="1113"/>
                      <a:pt x="2274" y="1118"/>
                      <a:pt x="2280" y="1122"/>
                    </a:cubicBezTo>
                    <a:cubicBezTo>
                      <a:pt x="2224" y="991"/>
                      <a:pt x="2121" y="860"/>
                      <a:pt x="1979" y="754"/>
                    </a:cubicBezTo>
                    <a:cubicBezTo>
                      <a:pt x="1951" y="733"/>
                      <a:pt x="1921" y="715"/>
                      <a:pt x="1891" y="698"/>
                    </a:cubicBezTo>
                    <a:cubicBezTo>
                      <a:pt x="1831" y="651"/>
                      <a:pt x="1769" y="610"/>
                      <a:pt x="1702" y="576"/>
                    </a:cubicBezTo>
                    <a:cubicBezTo>
                      <a:pt x="1704" y="559"/>
                      <a:pt x="1705" y="543"/>
                      <a:pt x="1705" y="525"/>
                    </a:cubicBezTo>
                    <a:cubicBezTo>
                      <a:pt x="1705" y="235"/>
                      <a:pt x="1408" y="0"/>
                      <a:pt x="1040" y="0"/>
                    </a:cubicBezTo>
                    <a:cubicBezTo>
                      <a:pt x="672" y="0"/>
                      <a:pt x="374" y="235"/>
                      <a:pt x="374" y="525"/>
                    </a:cubicBezTo>
                    <a:cubicBezTo>
                      <a:pt x="374" y="581"/>
                      <a:pt x="385" y="633"/>
                      <a:pt x="405" y="683"/>
                    </a:cubicBezTo>
                    <a:cubicBezTo>
                      <a:pt x="238" y="810"/>
                      <a:pt x="100" y="983"/>
                      <a:pt x="0" y="1190"/>
                    </a:cubicBezTo>
                    <a:lnTo>
                      <a:pt x="0" y="1190"/>
                    </a:lnTo>
                    <a:close/>
                    <a:moveTo>
                      <a:pt x="0" y="1190"/>
                    </a:moveTo>
                    <a:lnTo>
                      <a:pt x="0" y="1190"/>
                    </a:lnTo>
                    <a:close/>
                  </a:path>
                </a:pathLst>
              </a:custGeom>
              <a:solidFill>
                <a:schemeClr val="accent1"/>
              </a:solidFill>
              <a:ln>
                <a:noFill/>
              </a:ln>
            </p:spPr>
            <p:txBody>
              <a:bodyPr spcFirstLastPara="1" wrap="square" lIns="162525" tIns="81250" rIns="162525" bIns="81250" anchor="t"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163" name="Google Shape;163;p3"/>
              <p:cNvSpPr/>
              <p:nvPr/>
            </p:nvSpPr>
            <p:spPr>
              <a:xfrm>
                <a:off x="6178550" y="2563813"/>
                <a:ext cx="263525" cy="236538"/>
              </a:xfrm>
              <a:custGeom>
                <a:avLst/>
                <a:gdLst/>
                <a:ahLst/>
                <a:cxnLst/>
                <a:rect l="l" t="t" r="r" b="b"/>
                <a:pathLst>
                  <a:path w="3243" h="2896" extrusionOk="0">
                    <a:moveTo>
                      <a:pt x="341" y="735"/>
                    </a:moveTo>
                    <a:lnTo>
                      <a:pt x="341" y="735"/>
                    </a:lnTo>
                    <a:cubicBezTo>
                      <a:pt x="337" y="736"/>
                      <a:pt x="333" y="736"/>
                      <a:pt x="330" y="737"/>
                    </a:cubicBezTo>
                    <a:cubicBezTo>
                      <a:pt x="114" y="793"/>
                      <a:pt x="0" y="1055"/>
                      <a:pt x="71" y="1337"/>
                    </a:cubicBezTo>
                    <a:cubicBezTo>
                      <a:pt x="119" y="1529"/>
                      <a:pt x="244" y="1678"/>
                      <a:pt x="393" y="1729"/>
                    </a:cubicBezTo>
                    <a:cubicBezTo>
                      <a:pt x="568" y="2303"/>
                      <a:pt x="1016" y="2896"/>
                      <a:pt x="1622" y="2896"/>
                    </a:cubicBezTo>
                    <a:cubicBezTo>
                      <a:pt x="2228" y="2896"/>
                      <a:pt x="2677" y="2301"/>
                      <a:pt x="2851" y="1729"/>
                    </a:cubicBezTo>
                    <a:cubicBezTo>
                      <a:pt x="3000" y="1678"/>
                      <a:pt x="3126" y="1529"/>
                      <a:pt x="3173" y="1337"/>
                    </a:cubicBezTo>
                    <a:cubicBezTo>
                      <a:pt x="3243" y="1055"/>
                      <a:pt x="3130" y="792"/>
                      <a:pt x="2914" y="737"/>
                    </a:cubicBezTo>
                    <a:cubicBezTo>
                      <a:pt x="2910" y="736"/>
                      <a:pt x="2906" y="735"/>
                      <a:pt x="2902" y="735"/>
                    </a:cubicBezTo>
                    <a:cubicBezTo>
                      <a:pt x="2880" y="623"/>
                      <a:pt x="2848" y="518"/>
                      <a:pt x="2809" y="420"/>
                    </a:cubicBezTo>
                    <a:cubicBezTo>
                      <a:pt x="2807" y="394"/>
                      <a:pt x="2803" y="369"/>
                      <a:pt x="2797" y="344"/>
                    </a:cubicBezTo>
                    <a:cubicBezTo>
                      <a:pt x="2788" y="337"/>
                      <a:pt x="2779" y="332"/>
                      <a:pt x="2768" y="325"/>
                    </a:cubicBezTo>
                    <a:cubicBezTo>
                      <a:pt x="2748" y="314"/>
                      <a:pt x="2727" y="301"/>
                      <a:pt x="2704" y="288"/>
                    </a:cubicBezTo>
                    <a:cubicBezTo>
                      <a:pt x="2675" y="271"/>
                      <a:pt x="2641" y="252"/>
                      <a:pt x="2606" y="235"/>
                    </a:cubicBezTo>
                    <a:cubicBezTo>
                      <a:pt x="2587" y="225"/>
                      <a:pt x="2569" y="216"/>
                      <a:pt x="2548" y="206"/>
                    </a:cubicBezTo>
                    <a:cubicBezTo>
                      <a:pt x="2519" y="193"/>
                      <a:pt x="2489" y="179"/>
                      <a:pt x="2457" y="164"/>
                    </a:cubicBezTo>
                    <a:cubicBezTo>
                      <a:pt x="2444" y="159"/>
                      <a:pt x="2430" y="154"/>
                      <a:pt x="2417" y="150"/>
                    </a:cubicBezTo>
                    <a:cubicBezTo>
                      <a:pt x="2397" y="142"/>
                      <a:pt x="2378" y="134"/>
                      <a:pt x="2357" y="127"/>
                    </a:cubicBezTo>
                    <a:cubicBezTo>
                      <a:pt x="2290" y="97"/>
                      <a:pt x="2214" y="85"/>
                      <a:pt x="2139" y="59"/>
                    </a:cubicBezTo>
                    <a:cubicBezTo>
                      <a:pt x="2126" y="57"/>
                      <a:pt x="2111" y="53"/>
                      <a:pt x="2099" y="51"/>
                    </a:cubicBezTo>
                    <a:cubicBezTo>
                      <a:pt x="2059" y="42"/>
                      <a:pt x="2019" y="34"/>
                      <a:pt x="1978" y="29"/>
                    </a:cubicBezTo>
                    <a:cubicBezTo>
                      <a:pt x="1952" y="25"/>
                      <a:pt x="1928" y="20"/>
                      <a:pt x="1901" y="17"/>
                    </a:cubicBezTo>
                    <a:cubicBezTo>
                      <a:pt x="1820" y="4"/>
                      <a:pt x="1736" y="5"/>
                      <a:pt x="1653" y="0"/>
                    </a:cubicBezTo>
                    <a:cubicBezTo>
                      <a:pt x="1623" y="1"/>
                      <a:pt x="1594" y="3"/>
                      <a:pt x="1564" y="4"/>
                    </a:cubicBezTo>
                    <a:cubicBezTo>
                      <a:pt x="1511" y="5"/>
                      <a:pt x="1456" y="8"/>
                      <a:pt x="1404" y="16"/>
                    </a:cubicBezTo>
                    <a:cubicBezTo>
                      <a:pt x="1322" y="24"/>
                      <a:pt x="1244" y="44"/>
                      <a:pt x="1166" y="58"/>
                    </a:cubicBezTo>
                    <a:cubicBezTo>
                      <a:pt x="1154" y="62"/>
                      <a:pt x="1141" y="67"/>
                      <a:pt x="1128" y="70"/>
                    </a:cubicBezTo>
                    <a:cubicBezTo>
                      <a:pt x="1066" y="88"/>
                      <a:pt x="1004" y="102"/>
                      <a:pt x="949" y="126"/>
                    </a:cubicBezTo>
                    <a:cubicBezTo>
                      <a:pt x="915" y="139"/>
                      <a:pt x="881" y="152"/>
                      <a:pt x="850" y="165"/>
                    </a:cubicBezTo>
                    <a:cubicBezTo>
                      <a:pt x="828" y="175"/>
                      <a:pt x="808" y="184"/>
                      <a:pt x="788" y="194"/>
                    </a:cubicBezTo>
                    <a:cubicBezTo>
                      <a:pt x="778" y="199"/>
                      <a:pt x="768" y="203"/>
                      <a:pt x="760" y="207"/>
                    </a:cubicBezTo>
                    <a:cubicBezTo>
                      <a:pt x="700" y="234"/>
                      <a:pt x="650" y="264"/>
                      <a:pt x="604" y="288"/>
                    </a:cubicBezTo>
                    <a:cubicBezTo>
                      <a:pt x="597" y="292"/>
                      <a:pt x="591" y="296"/>
                      <a:pt x="585" y="299"/>
                    </a:cubicBezTo>
                    <a:cubicBezTo>
                      <a:pt x="569" y="308"/>
                      <a:pt x="554" y="317"/>
                      <a:pt x="539" y="325"/>
                    </a:cubicBezTo>
                    <a:cubicBezTo>
                      <a:pt x="520" y="337"/>
                      <a:pt x="502" y="350"/>
                      <a:pt x="486" y="361"/>
                    </a:cubicBezTo>
                    <a:cubicBezTo>
                      <a:pt x="469" y="372"/>
                      <a:pt x="455" y="381"/>
                      <a:pt x="442" y="390"/>
                    </a:cubicBezTo>
                    <a:cubicBezTo>
                      <a:pt x="400" y="496"/>
                      <a:pt x="365" y="612"/>
                      <a:pt x="341" y="735"/>
                    </a:cubicBezTo>
                    <a:lnTo>
                      <a:pt x="341" y="735"/>
                    </a:lnTo>
                    <a:close/>
                    <a:moveTo>
                      <a:pt x="1205" y="548"/>
                    </a:moveTo>
                    <a:lnTo>
                      <a:pt x="1205" y="548"/>
                    </a:lnTo>
                    <a:cubicBezTo>
                      <a:pt x="1326" y="426"/>
                      <a:pt x="1481" y="346"/>
                      <a:pt x="1627" y="283"/>
                    </a:cubicBezTo>
                    <a:cubicBezTo>
                      <a:pt x="1686" y="403"/>
                      <a:pt x="1784" y="521"/>
                      <a:pt x="1914" y="616"/>
                    </a:cubicBezTo>
                    <a:cubicBezTo>
                      <a:pt x="2189" y="819"/>
                      <a:pt x="2514" y="855"/>
                      <a:pt x="2690" y="716"/>
                    </a:cubicBezTo>
                    <a:cubicBezTo>
                      <a:pt x="2699" y="759"/>
                      <a:pt x="2709" y="803"/>
                      <a:pt x="2715" y="847"/>
                    </a:cubicBezTo>
                    <a:lnTo>
                      <a:pt x="2729" y="943"/>
                    </a:lnTo>
                    <a:lnTo>
                      <a:pt x="2825" y="934"/>
                    </a:lnTo>
                    <a:cubicBezTo>
                      <a:pt x="2839" y="933"/>
                      <a:pt x="2853" y="933"/>
                      <a:pt x="2863" y="935"/>
                    </a:cubicBezTo>
                    <a:cubicBezTo>
                      <a:pt x="2964" y="960"/>
                      <a:pt x="3015" y="1125"/>
                      <a:pt x="2974" y="1287"/>
                    </a:cubicBezTo>
                    <a:cubicBezTo>
                      <a:pt x="2936" y="1443"/>
                      <a:pt x="2835" y="1533"/>
                      <a:pt x="2755" y="1544"/>
                    </a:cubicBezTo>
                    <a:lnTo>
                      <a:pt x="2687" y="1553"/>
                    </a:lnTo>
                    <a:lnTo>
                      <a:pt x="2670" y="1617"/>
                    </a:lnTo>
                    <a:cubicBezTo>
                      <a:pt x="2524" y="2152"/>
                      <a:pt x="2119" y="2693"/>
                      <a:pt x="1622" y="2693"/>
                    </a:cubicBezTo>
                    <a:cubicBezTo>
                      <a:pt x="1125" y="2693"/>
                      <a:pt x="718" y="2152"/>
                      <a:pt x="573" y="1617"/>
                    </a:cubicBezTo>
                    <a:lnTo>
                      <a:pt x="555" y="1551"/>
                    </a:lnTo>
                    <a:lnTo>
                      <a:pt x="488" y="1541"/>
                    </a:lnTo>
                    <a:cubicBezTo>
                      <a:pt x="408" y="1530"/>
                      <a:pt x="307" y="1438"/>
                      <a:pt x="268" y="1284"/>
                    </a:cubicBezTo>
                    <a:cubicBezTo>
                      <a:pt x="228" y="1121"/>
                      <a:pt x="280" y="957"/>
                      <a:pt x="379" y="932"/>
                    </a:cubicBezTo>
                    <a:cubicBezTo>
                      <a:pt x="385" y="931"/>
                      <a:pt x="392" y="929"/>
                      <a:pt x="400" y="929"/>
                    </a:cubicBezTo>
                    <a:cubicBezTo>
                      <a:pt x="407" y="929"/>
                      <a:pt x="411" y="929"/>
                      <a:pt x="417" y="931"/>
                    </a:cubicBezTo>
                    <a:lnTo>
                      <a:pt x="437" y="933"/>
                    </a:lnTo>
                    <a:cubicBezTo>
                      <a:pt x="456" y="1076"/>
                      <a:pt x="515" y="1208"/>
                      <a:pt x="615" y="1308"/>
                    </a:cubicBezTo>
                    <a:cubicBezTo>
                      <a:pt x="918" y="1613"/>
                      <a:pt x="812" y="940"/>
                      <a:pt x="1205" y="548"/>
                    </a:cubicBezTo>
                    <a:lnTo>
                      <a:pt x="1205" y="548"/>
                    </a:lnTo>
                    <a:close/>
                    <a:moveTo>
                      <a:pt x="1205" y="548"/>
                    </a:moveTo>
                    <a:lnTo>
                      <a:pt x="1205" y="548"/>
                    </a:lnTo>
                    <a:close/>
                  </a:path>
                </a:pathLst>
              </a:custGeom>
              <a:solidFill>
                <a:schemeClr val="accent1"/>
              </a:solidFill>
              <a:ln>
                <a:noFill/>
              </a:ln>
            </p:spPr>
            <p:txBody>
              <a:bodyPr spcFirstLastPara="1" wrap="square" lIns="162525" tIns="81250" rIns="162525" bIns="81250" anchor="t"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164" name="Google Shape;164;p3"/>
              <p:cNvSpPr/>
              <p:nvPr/>
            </p:nvSpPr>
            <p:spPr>
              <a:xfrm>
                <a:off x="6130926" y="2765425"/>
                <a:ext cx="357188" cy="185738"/>
              </a:xfrm>
              <a:custGeom>
                <a:avLst/>
                <a:gdLst/>
                <a:ahLst/>
                <a:cxnLst/>
                <a:rect l="l" t="t" r="r" b="b"/>
                <a:pathLst>
                  <a:path w="4374" h="2290" extrusionOk="0">
                    <a:moveTo>
                      <a:pt x="3362" y="0"/>
                    </a:moveTo>
                    <a:lnTo>
                      <a:pt x="3362" y="0"/>
                    </a:lnTo>
                    <a:cubicBezTo>
                      <a:pt x="3234" y="217"/>
                      <a:pt x="3086" y="399"/>
                      <a:pt x="2892" y="499"/>
                    </a:cubicBezTo>
                    <a:cubicBezTo>
                      <a:pt x="2490" y="705"/>
                      <a:pt x="2191" y="872"/>
                      <a:pt x="2191" y="872"/>
                    </a:cubicBezTo>
                    <a:lnTo>
                      <a:pt x="2190" y="870"/>
                    </a:lnTo>
                    <a:lnTo>
                      <a:pt x="2190" y="866"/>
                    </a:lnTo>
                    <a:lnTo>
                      <a:pt x="2186" y="868"/>
                    </a:lnTo>
                    <a:lnTo>
                      <a:pt x="2182" y="866"/>
                    </a:lnTo>
                    <a:lnTo>
                      <a:pt x="2182" y="870"/>
                    </a:lnTo>
                    <a:lnTo>
                      <a:pt x="2181" y="872"/>
                    </a:lnTo>
                    <a:cubicBezTo>
                      <a:pt x="2181" y="872"/>
                      <a:pt x="1882" y="704"/>
                      <a:pt x="1480" y="499"/>
                    </a:cubicBezTo>
                    <a:cubicBezTo>
                      <a:pt x="1285" y="399"/>
                      <a:pt x="1139" y="218"/>
                      <a:pt x="1011" y="0"/>
                    </a:cubicBezTo>
                    <a:cubicBezTo>
                      <a:pt x="415" y="242"/>
                      <a:pt x="0" y="798"/>
                      <a:pt x="0" y="1283"/>
                    </a:cubicBezTo>
                    <a:lnTo>
                      <a:pt x="0" y="2290"/>
                    </a:lnTo>
                    <a:lnTo>
                      <a:pt x="4374" y="2290"/>
                    </a:lnTo>
                    <a:lnTo>
                      <a:pt x="4374" y="1283"/>
                    </a:lnTo>
                    <a:cubicBezTo>
                      <a:pt x="4373" y="798"/>
                      <a:pt x="3957" y="242"/>
                      <a:pt x="3362" y="0"/>
                    </a:cubicBezTo>
                    <a:lnTo>
                      <a:pt x="3362" y="0"/>
                    </a:lnTo>
                    <a:close/>
                    <a:moveTo>
                      <a:pt x="3362" y="0"/>
                    </a:moveTo>
                    <a:lnTo>
                      <a:pt x="3362" y="0"/>
                    </a:lnTo>
                    <a:close/>
                  </a:path>
                </a:pathLst>
              </a:custGeom>
              <a:solidFill>
                <a:schemeClr val="accent1"/>
              </a:solidFill>
              <a:ln>
                <a:noFill/>
              </a:ln>
            </p:spPr>
            <p:txBody>
              <a:bodyPr spcFirstLastPara="1" wrap="square" lIns="162525" tIns="81250" rIns="162525" bIns="81250" anchor="t"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p:txBody>
          </p:sp>
        </p:grpSp>
      </p:grpSp>
      <p:grpSp>
        <p:nvGrpSpPr>
          <p:cNvPr id="165" name="Google Shape;165;p3"/>
          <p:cNvGrpSpPr/>
          <p:nvPr/>
        </p:nvGrpSpPr>
        <p:grpSpPr>
          <a:xfrm>
            <a:off x="532482" y="4460606"/>
            <a:ext cx="1853269" cy="1187284"/>
            <a:chOff x="399361" y="3345454"/>
            <a:chExt cx="1389952" cy="890463"/>
          </a:xfrm>
        </p:grpSpPr>
        <p:sp>
          <p:nvSpPr>
            <p:cNvPr id="166" name="Google Shape;166;p3"/>
            <p:cNvSpPr txBox="1"/>
            <p:nvPr/>
          </p:nvSpPr>
          <p:spPr>
            <a:xfrm>
              <a:off x="759908" y="3435722"/>
              <a:ext cx="1029405" cy="800195"/>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Clr>
                  <a:schemeClr val="accent4"/>
                </a:buClr>
                <a:buSzPts val="3200"/>
                <a:buFont typeface="Roboto Medium"/>
                <a:buNone/>
              </a:pPr>
              <a:r>
                <a:rPr lang="en-US" sz="3200" b="0" i="0" u="none" strike="noStrike" cap="none">
                  <a:solidFill>
                    <a:schemeClr val="accent4"/>
                  </a:solidFill>
                  <a:latin typeface="Roboto Medium"/>
                  <a:ea typeface="Roboto Medium"/>
                  <a:cs typeface="Roboto Medium"/>
                  <a:sym typeface="Roboto Medium"/>
                </a:rPr>
                <a:t>1 </a:t>
              </a:r>
              <a:r>
                <a:rPr lang="en-US" sz="2133" b="0" i="0" u="none" strike="noStrike" cap="none">
                  <a:solidFill>
                    <a:schemeClr val="accent4"/>
                  </a:solidFill>
                  <a:latin typeface="Roboto Medium"/>
                  <a:ea typeface="Roboto Medium"/>
                  <a:cs typeface="Roboto Medium"/>
                  <a:sym typeface="Roboto Medium"/>
                </a:rPr>
                <a:t>in</a:t>
              </a:r>
              <a:r>
                <a:rPr lang="en-US" sz="3200" b="0" i="0" u="none" strike="noStrike" cap="none">
                  <a:solidFill>
                    <a:schemeClr val="accent4"/>
                  </a:solidFill>
                  <a:latin typeface="Roboto Medium"/>
                  <a:ea typeface="Roboto Medium"/>
                  <a:cs typeface="Roboto Medium"/>
                  <a:sym typeface="Roboto Medium"/>
                </a:rPr>
                <a:t> 10</a:t>
              </a:r>
              <a:endParaRPr sz="2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accent4"/>
                </a:buClr>
                <a:buSzPts val="1800"/>
                <a:buFont typeface="Roboto Medium"/>
                <a:buNone/>
              </a:pPr>
              <a:r>
                <a:rPr lang="en-US" sz="1800" b="0" i="0" u="none" strike="noStrike" cap="none">
                  <a:solidFill>
                    <a:schemeClr val="accent4"/>
                  </a:solidFill>
                  <a:latin typeface="Roboto Medium"/>
                  <a:ea typeface="Roboto Medium"/>
                  <a:cs typeface="Roboto Medium"/>
                  <a:sym typeface="Roboto Medium"/>
                </a:rPr>
                <a:t>men are</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accent4"/>
                </a:buClr>
                <a:buSzPts val="1800"/>
                <a:buFont typeface="Roboto Medium"/>
                <a:buNone/>
              </a:pPr>
              <a:r>
                <a:rPr lang="en-US" sz="1800" b="0" i="0" u="none" strike="noStrike" cap="none">
                  <a:solidFill>
                    <a:schemeClr val="accent4"/>
                  </a:solidFill>
                  <a:latin typeface="Roboto Medium"/>
                  <a:ea typeface="Roboto Medium"/>
                  <a:cs typeface="Roboto Medium"/>
                  <a:sym typeface="Roboto Medium"/>
                </a:rPr>
                <a:t>color blind</a:t>
              </a:r>
              <a:endParaRPr sz="1800" b="0" i="0" u="none" strike="noStrike" cap="none">
                <a:solidFill>
                  <a:schemeClr val="dk1"/>
                </a:solidFill>
                <a:latin typeface="Calibri"/>
                <a:ea typeface="Calibri"/>
                <a:cs typeface="Calibri"/>
                <a:sym typeface="Calibri"/>
              </a:endParaRPr>
            </a:p>
          </p:txBody>
        </p:sp>
        <p:sp>
          <p:nvSpPr>
            <p:cNvPr id="167" name="Google Shape;167;p3"/>
            <p:cNvSpPr/>
            <p:nvPr/>
          </p:nvSpPr>
          <p:spPr>
            <a:xfrm>
              <a:off x="399361" y="3345454"/>
              <a:ext cx="358777" cy="487363"/>
            </a:xfrm>
            <a:custGeom>
              <a:avLst/>
              <a:gdLst/>
              <a:ahLst/>
              <a:cxnLst/>
              <a:rect l="l" t="t" r="r" b="b"/>
              <a:pathLst>
                <a:path w="4171" h="5682" extrusionOk="0">
                  <a:moveTo>
                    <a:pt x="100" y="1578"/>
                  </a:moveTo>
                  <a:lnTo>
                    <a:pt x="100" y="1578"/>
                  </a:lnTo>
                  <a:cubicBezTo>
                    <a:pt x="100" y="1661"/>
                    <a:pt x="185" y="1736"/>
                    <a:pt x="200" y="1816"/>
                  </a:cubicBezTo>
                  <a:cubicBezTo>
                    <a:pt x="216" y="1897"/>
                    <a:pt x="167" y="1997"/>
                    <a:pt x="197" y="2074"/>
                  </a:cubicBezTo>
                  <a:cubicBezTo>
                    <a:pt x="228" y="2150"/>
                    <a:pt x="333" y="2189"/>
                    <a:pt x="377" y="2257"/>
                  </a:cubicBezTo>
                  <a:cubicBezTo>
                    <a:pt x="420" y="2326"/>
                    <a:pt x="408" y="2437"/>
                    <a:pt x="464" y="2500"/>
                  </a:cubicBezTo>
                  <a:cubicBezTo>
                    <a:pt x="515" y="2559"/>
                    <a:pt x="619" y="2563"/>
                    <a:pt x="684" y="2611"/>
                  </a:cubicBezTo>
                  <a:cubicBezTo>
                    <a:pt x="698" y="2628"/>
                    <a:pt x="713" y="2643"/>
                    <a:pt x="728" y="2658"/>
                  </a:cubicBezTo>
                  <a:cubicBezTo>
                    <a:pt x="766" y="2715"/>
                    <a:pt x="791" y="2790"/>
                    <a:pt x="848" y="2826"/>
                  </a:cubicBezTo>
                  <a:cubicBezTo>
                    <a:pt x="867" y="2837"/>
                    <a:pt x="888" y="2844"/>
                    <a:pt x="910" y="2848"/>
                  </a:cubicBezTo>
                  <a:cubicBezTo>
                    <a:pt x="1100" y="3379"/>
                    <a:pt x="1525" y="3900"/>
                    <a:pt x="2086" y="3900"/>
                  </a:cubicBezTo>
                  <a:cubicBezTo>
                    <a:pt x="2674" y="3900"/>
                    <a:pt x="3111" y="3330"/>
                    <a:pt x="3287" y="2773"/>
                  </a:cubicBezTo>
                  <a:cubicBezTo>
                    <a:pt x="3293" y="2765"/>
                    <a:pt x="3298" y="2756"/>
                    <a:pt x="3303" y="2748"/>
                  </a:cubicBezTo>
                  <a:cubicBezTo>
                    <a:pt x="3391" y="2715"/>
                    <a:pt x="3471" y="2646"/>
                    <a:pt x="3530" y="2555"/>
                  </a:cubicBezTo>
                  <a:cubicBezTo>
                    <a:pt x="3564" y="2542"/>
                    <a:pt x="3597" y="2527"/>
                    <a:pt x="3620" y="2501"/>
                  </a:cubicBezTo>
                  <a:cubicBezTo>
                    <a:pt x="3675" y="2440"/>
                    <a:pt x="3662" y="2326"/>
                    <a:pt x="3706" y="2258"/>
                  </a:cubicBezTo>
                  <a:cubicBezTo>
                    <a:pt x="3750" y="2188"/>
                    <a:pt x="3857" y="2149"/>
                    <a:pt x="3886" y="2073"/>
                  </a:cubicBezTo>
                  <a:cubicBezTo>
                    <a:pt x="3917" y="1996"/>
                    <a:pt x="3867" y="1896"/>
                    <a:pt x="3883" y="1814"/>
                  </a:cubicBezTo>
                  <a:cubicBezTo>
                    <a:pt x="3899" y="1734"/>
                    <a:pt x="3984" y="1661"/>
                    <a:pt x="3984" y="1577"/>
                  </a:cubicBezTo>
                  <a:cubicBezTo>
                    <a:pt x="3984" y="1492"/>
                    <a:pt x="3898" y="1419"/>
                    <a:pt x="3883" y="1339"/>
                  </a:cubicBezTo>
                  <a:cubicBezTo>
                    <a:pt x="3867" y="1258"/>
                    <a:pt x="3916" y="1157"/>
                    <a:pt x="3886" y="1081"/>
                  </a:cubicBezTo>
                  <a:cubicBezTo>
                    <a:pt x="3855" y="1004"/>
                    <a:pt x="3750" y="965"/>
                    <a:pt x="3706" y="897"/>
                  </a:cubicBezTo>
                  <a:cubicBezTo>
                    <a:pt x="3664" y="828"/>
                    <a:pt x="3675" y="717"/>
                    <a:pt x="3620" y="654"/>
                  </a:cubicBezTo>
                  <a:cubicBezTo>
                    <a:pt x="3566" y="593"/>
                    <a:pt x="3453" y="591"/>
                    <a:pt x="3389" y="537"/>
                  </a:cubicBezTo>
                  <a:cubicBezTo>
                    <a:pt x="3328" y="484"/>
                    <a:pt x="3307" y="373"/>
                    <a:pt x="3237" y="329"/>
                  </a:cubicBezTo>
                  <a:cubicBezTo>
                    <a:pt x="3169" y="286"/>
                    <a:pt x="3059" y="313"/>
                    <a:pt x="2984" y="277"/>
                  </a:cubicBezTo>
                  <a:cubicBezTo>
                    <a:pt x="2911" y="243"/>
                    <a:pt x="2864" y="140"/>
                    <a:pt x="2784" y="114"/>
                  </a:cubicBezTo>
                  <a:cubicBezTo>
                    <a:pt x="2707" y="87"/>
                    <a:pt x="2606" y="141"/>
                    <a:pt x="2525" y="123"/>
                  </a:cubicBezTo>
                  <a:cubicBezTo>
                    <a:pt x="2446" y="106"/>
                    <a:pt x="2377" y="16"/>
                    <a:pt x="2294" y="7"/>
                  </a:cubicBezTo>
                  <a:cubicBezTo>
                    <a:pt x="2213" y="0"/>
                    <a:pt x="2126" y="71"/>
                    <a:pt x="2043" y="71"/>
                  </a:cubicBezTo>
                  <a:cubicBezTo>
                    <a:pt x="1960" y="71"/>
                    <a:pt x="1874" y="0"/>
                    <a:pt x="1793" y="7"/>
                  </a:cubicBezTo>
                  <a:cubicBezTo>
                    <a:pt x="1709" y="16"/>
                    <a:pt x="1640" y="106"/>
                    <a:pt x="1561" y="123"/>
                  </a:cubicBezTo>
                  <a:cubicBezTo>
                    <a:pt x="1480" y="141"/>
                    <a:pt x="1380" y="89"/>
                    <a:pt x="1303" y="114"/>
                  </a:cubicBezTo>
                  <a:cubicBezTo>
                    <a:pt x="1224" y="141"/>
                    <a:pt x="1176" y="243"/>
                    <a:pt x="1102" y="277"/>
                  </a:cubicBezTo>
                  <a:cubicBezTo>
                    <a:pt x="1027" y="314"/>
                    <a:pt x="917" y="286"/>
                    <a:pt x="850" y="329"/>
                  </a:cubicBezTo>
                  <a:cubicBezTo>
                    <a:pt x="779" y="374"/>
                    <a:pt x="758" y="484"/>
                    <a:pt x="697" y="537"/>
                  </a:cubicBezTo>
                  <a:cubicBezTo>
                    <a:pt x="634" y="590"/>
                    <a:pt x="520" y="593"/>
                    <a:pt x="467" y="654"/>
                  </a:cubicBezTo>
                  <a:cubicBezTo>
                    <a:pt x="411" y="716"/>
                    <a:pt x="424" y="829"/>
                    <a:pt x="380" y="897"/>
                  </a:cubicBezTo>
                  <a:cubicBezTo>
                    <a:pt x="337" y="967"/>
                    <a:pt x="230" y="1006"/>
                    <a:pt x="200" y="1083"/>
                  </a:cubicBezTo>
                  <a:cubicBezTo>
                    <a:pt x="169" y="1160"/>
                    <a:pt x="219" y="1260"/>
                    <a:pt x="203" y="1341"/>
                  </a:cubicBezTo>
                  <a:cubicBezTo>
                    <a:pt x="184" y="1420"/>
                    <a:pt x="100" y="1493"/>
                    <a:pt x="100" y="1578"/>
                  </a:cubicBezTo>
                  <a:lnTo>
                    <a:pt x="100" y="1578"/>
                  </a:lnTo>
                  <a:close/>
                  <a:moveTo>
                    <a:pt x="3118" y="2643"/>
                  </a:moveTo>
                  <a:lnTo>
                    <a:pt x="3118" y="2643"/>
                  </a:lnTo>
                  <a:cubicBezTo>
                    <a:pt x="3098" y="2717"/>
                    <a:pt x="3073" y="2790"/>
                    <a:pt x="3043" y="2863"/>
                  </a:cubicBezTo>
                  <a:cubicBezTo>
                    <a:pt x="2860" y="3308"/>
                    <a:pt x="2506" y="3700"/>
                    <a:pt x="2087" y="3700"/>
                  </a:cubicBezTo>
                  <a:cubicBezTo>
                    <a:pt x="1686" y="3700"/>
                    <a:pt x="1342" y="3340"/>
                    <a:pt x="1155" y="2917"/>
                  </a:cubicBezTo>
                  <a:cubicBezTo>
                    <a:pt x="1114" y="2828"/>
                    <a:pt x="1081" y="2735"/>
                    <a:pt x="1055" y="2641"/>
                  </a:cubicBezTo>
                  <a:lnTo>
                    <a:pt x="1037" y="2577"/>
                  </a:lnTo>
                  <a:lnTo>
                    <a:pt x="971" y="2569"/>
                  </a:lnTo>
                  <a:cubicBezTo>
                    <a:pt x="892" y="2558"/>
                    <a:pt x="793" y="2467"/>
                    <a:pt x="755" y="2316"/>
                  </a:cubicBezTo>
                  <a:cubicBezTo>
                    <a:pt x="714" y="2156"/>
                    <a:pt x="765" y="1995"/>
                    <a:pt x="865" y="1969"/>
                  </a:cubicBezTo>
                  <a:cubicBezTo>
                    <a:pt x="871" y="1968"/>
                    <a:pt x="877" y="1967"/>
                    <a:pt x="886" y="1967"/>
                  </a:cubicBezTo>
                  <a:cubicBezTo>
                    <a:pt x="892" y="1967"/>
                    <a:pt x="897" y="1967"/>
                    <a:pt x="903" y="1968"/>
                  </a:cubicBezTo>
                  <a:lnTo>
                    <a:pt x="997" y="1977"/>
                  </a:lnTo>
                  <a:lnTo>
                    <a:pt x="1011" y="1884"/>
                  </a:lnTo>
                  <a:cubicBezTo>
                    <a:pt x="1037" y="1711"/>
                    <a:pt x="1089" y="1553"/>
                    <a:pt x="1159" y="1416"/>
                  </a:cubicBezTo>
                  <a:cubicBezTo>
                    <a:pt x="1185" y="1409"/>
                    <a:pt x="1210" y="1407"/>
                    <a:pt x="1235" y="1411"/>
                  </a:cubicBezTo>
                  <a:cubicBezTo>
                    <a:pt x="1320" y="1428"/>
                    <a:pt x="1390" y="1565"/>
                    <a:pt x="1485" y="1577"/>
                  </a:cubicBezTo>
                  <a:cubicBezTo>
                    <a:pt x="1573" y="1586"/>
                    <a:pt x="1674" y="1470"/>
                    <a:pt x="1767" y="1475"/>
                  </a:cubicBezTo>
                  <a:cubicBezTo>
                    <a:pt x="1855" y="1480"/>
                    <a:pt x="1944" y="1607"/>
                    <a:pt x="2037" y="1607"/>
                  </a:cubicBezTo>
                  <a:cubicBezTo>
                    <a:pt x="2130" y="1607"/>
                    <a:pt x="2217" y="1480"/>
                    <a:pt x="2307" y="1475"/>
                  </a:cubicBezTo>
                  <a:cubicBezTo>
                    <a:pt x="2401" y="1471"/>
                    <a:pt x="2503" y="1587"/>
                    <a:pt x="2588" y="1577"/>
                  </a:cubicBezTo>
                  <a:cubicBezTo>
                    <a:pt x="2682" y="1566"/>
                    <a:pt x="2755" y="1428"/>
                    <a:pt x="2839" y="1411"/>
                  </a:cubicBezTo>
                  <a:cubicBezTo>
                    <a:pt x="2900" y="1400"/>
                    <a:pt x="2970" y="1435"/>
                    <a:pt x="3034" y="1457"/>
                  </a:cubicBezTo>
                  <a:cubicBezTo>
                    <a:pt x="3095" y="1585"/>
                    <a:pt x="3138" y="1728"/>
                    <a:pt x="3162" y="1885"/>
                  </a:cubicBezTo>
                  <a:lnTo>
                    <a:pt x="3176" y="1978"/>
                  </a:lnTo>
                  <a:lnTo>
                    <a:pt x="3270" y="1969"/>
                  </a:lnTo>
                  <a:cubicBezTo>
                    <a:pt x="3284" y="1968"/>
                    <a:pt x="3298" y="1968"/>
                    <a:pt x="3308" y="1970"/>
                  </a:cubicBezTo>
                  <a:cubicBezTo>
                    <a:pt x="3406" y="1996"/>
                    <a:pt x="3458" y="2157"/>
                    <a:pt x="3418" y="2317"/>
                  </a:cubicBezTo>
                  <a:cubicBezTo>
                    <a:pt x="3380" y="2468"/>
                    <a:pt x="3281" y="2559"/>
                    <a:pt x="3202" y="2570"/>
                  </a:cubicBezTo>
                  <a:lnTo>
                    <a:pt x="3135" y="2578"/>
                  </a:lnTo>
                  <a:lnTo>
                    <a:pt x="3118" y="2643"/>
                  </a:lnTo>
                  <a:close/>
                  <a:moveTo>
                    <a:pt x="2549" y="1988"/>
                  </a:moveTo>
                  <a:lnTo>
                    <a:pt x="2549" y="1988"/>
                  </a:lnTo>
                  <a:cubicBezTo>
                    <a:pt x="2380" y="1988"/>
                    <a:pt x="2237" y="2092"/>
                    <a:pt x="2178" y="2240"/>
                  </a:cubicBezTo>
                  <a:cubicBezTo>
                    <a:pt x="2076" y="2197"/>
                    <a:pt x="1961" y="2194"/>
                    <a:pt x="1860" y="2236"/>
                  </a:cubicBezTo>
                  <a:cubicBezTo>
                    <a:pt x="1799" y="2091"/>
                    <a:pt x="1655" y="1989"/>
                    <a:pt x="1490" y="1989"/>
                  </a:cubicBezTo>
                  <a:cubicBezTo>
                    <a:pt x="1269" y="1989"/>
                    <a:pt x="1089" y="2170"/>
                    <a:pt x="1089" y="2390"/>
                  </a:cubicBezTo>
                  <a:cubicBezTo>
                    <a:pt x="1089" y="2611"/>
                    <a:pt x="1269" y="2791"/>
                    <a:pt x="1490" y="2791"/>
                  </a:cubicBezTo>
                  <a:cubicBezTo>
                    <a:pt x="1694" y="2791"/>
                    <a:pt x="1862" y="2636"/>
                    <a:pt x="1886" y="2437"/>
                  </a:cubicBezTo>
                  <a:cubicBezTo>
                    <a:pt x="1968" y="2381"/>
                    <a:pt x="2076" y="2385"/>
                    <a:pt x="2154" y="2448"/>
                  </a:cubicBezTo>
                  <a:cubicBezTo>
                    <a:pt x="2183" y="2641"/>
                    <a:pt x="2349" y="2789"/>
                    <a:pt x="2550" y="2789"/>
                  </a:cubicBezTo>
                  <a:cubicBezTo>
                    <a:pt x="2771" y="2789"/>
                    <a:pt x="2951" y="2609"/>
                    <a:pt x="2951" y="2388"/>
                  </a:cubicBezTo>
                  <a:cubicBezTo>
                    <a:pt x="2951" y="2167"/>
                    <a:pt x="2771" y="1988"/>
                    <a:pt x="2549" y="1988"/>
                  </a:cubicBezTo>
                  <a:lnTo>
                    <a:pt x="2549" y="1988"/>
                  </a:lnTo>
                  <a:close/>
                  <a:moveTo>
                    <a:pt x="1489" y="2598"/>
                  </a:moveTo>
                  <a:lnTo>
                    <a:pt x="1489" y="2598"/>
                  </a:lnTo>
                  <a:cubicBezTo>
                    <a:pt x="1373" y="2598"/>
                    <a:pt x="1279" y="2506"/>
                    <a:pt x="1279" y="2389"/>
                  </a:cubicBezTo>
                  <a:cubicBezTo>
                    <a:pt x="1279" y="2274"/>
                    <a:pt x="1372" y="2180"/>
                    <a:pt x="1489" y="2180"/>
                  </a:cubicBezTo>
                  <a:cubicBezTo>
                    <a:pt x="1604" y="2180"/>
                    <a:pt x="1698" y="2273"/>
                    <a:pt x="1698" y="2389"/>
                  </a:cubicBezTo>
                  <a:cubicBezTo>
                    <a:pt x="1698" y="2505"/>
                    <a:pt x="1604" y="2598"/>
                    <a:pt x="1489" y="2598"/>
                  </a:cubicBezTo>
                  <a:lnTo>
                    <a:pt x="1489" y="2598"/>
                  </a:lnTo>
                  <a:close/>
                  <a:moveTo>
                    <a:pt x="2549" y="2598"/>
                  </a:moveTo>
                  <a:lnTo>
                    <a:pt x="2549" y="2598"/>
                  </a:lnTo>
                  <a:cubicBezTo>
                    <a:pt x="2434" y="2598"/>
                    <a:pt x="2340" y="2506"/>
                    <a:pt x="2340" y="2389"/>
                  </a:cubicBezTo>
                  <a:cubicBezTo>
                    <a:pt x="2340" y="2274"/>
                    <a:pt x="2433" y="2180"/>
                    <a:pt x="2549" y="2180"/>
                  </a:cubicBezTo>
                  <a:cubicBezTo>
                    <a:pt x="2664" y="2180"/>
                    <a:pt x="2758" y="2273"/>
                    <a:pt x="2758" y="2389"/>
                  </a:cubicBezTo>
                  <a:cubicBezTo>
                    <a:pt x="2758" y="2505"/>
                    <a:pt x="2664" y="2598"/>
                    <a:pt x="2549" y="2598"/>
                  </a:cubicBezTo>
                  <a:lnTo>
                    <a:pt x="2549" y="2598"/>
                  </a:lnTo>
                  <a:close/>
                  <a:moveTo>
                    <a:pt x="3207" y="3497"/>
                  </a:moveTo>
                  <a:lnTo>
                    <a:pt x="3207" y="3497"/>
                  </a:lnTo>
                  <a:cubicBezTo>
                    <a:pt x="3085" y="3704"/>
                    <a:pt x="2946" y="3877"/>
                    <a:pt x="2759" y="3973"/>
                  </a:cubicBezTo>
                  <a:cubicBezTo>
                    <a:pt x="2375" y="4170"/>
                    <a:pt x="2090" y="4330"/>
                    <a:pt x="2090" y="4330"/>
                  </a:cubicBezTo>
                  <a:lnTo>
                    <a:pt x="2089" y="4329"/>
                  </a:lnTo>
                  <a:lnTo>
                    <a:pt x="2089" y="4325"/>
                  </a:lnTo>
                  <a:lnTo>
                    <a:pt x="2085" y="4326"/>
                  </a:lnTo>
                  <a:lnTo>
                    <a:pt x="2082" y="4324"/>
                  </a:lnTo>
                  <a:lnTo>
                    <a:pt x="2082" y="4327"/>
                  </a:lnTo>
                  <a:lnTo>
                    <a:pt x="2081" y="4329"/>
                  </a:lnTo>
                  <a:cubicBezTo>
                    <a:pt x="2081" y="4329"/>
                    <a:pt x="1795" y="4170"/>
                    <a:pt x="1412" y="3972"/>
                  </a:cubicBezTo>
                  <a:cubicBezTo>
                    <a:pt x="1225" y="3876"/>
                    <a:pt x="1085" y="3702"/>
                    <a:pt x="964" y="3496"/>
                  </a:cubicBezTo>
                  <a:cubicBezTo>
                    <a:pt x="395" y="3726"/>
                    <a:pt x="0" y="4258"/>
                    <a:pt x="0" y="4720"/>
                  </a:cubicBezTo>
                  <a:lnTo>
                    <a:pt x="0" y="5682"/>
                  </a:lnTo>
                  <a:lnTo>
                    <a:pt x="4171" y="5682"/>
                  </a:lnTo>
                  <a:lnTo>
                    <a:pt x="4171" y="4720"/>
                  </a:lnTo>
                  <a:cubicBezTo>
                    <a:pt x="4171" y="4258"/>
                    <a:pt x="3774" y="3727"/>
                    <a:pt x="3207" y="3497"/>
                  </a:cubicBezTo>
                  <a:lnTo>
                    <a:pt x="3207" y="3497"/>
                  </a:lnTo>
                  <a:close/>
                  <a:moveTo>
                    <a:pt x="3207" y="3497"/>
                  </a:moveTo>
                  <a:lnTo>
                    <a:pt x="3207" y="3497"/>
                  </a:lnTo>
                  <a:close/>
                </a:path>
              </a:pathLst>
            </a:custGeom>
            <a:solidFill>
              <a:srgbClr val="006888"/>
            </a:solidFill>
            <a:ln>
              <a:noFill/>
            </a:ln>
          </p:spPr>
          <p:txBody>
            <a:bodyPr spcFirstLastPara="1" wrap="square" lIns="121850" tIns="60925" rIns="121850" bIns="60925" anchor="t" anchorCtr="0">
              <a:noAutofit/>
            </a:bodyPr>
            <a:lstStyle/>
            <a:p>
              <a:pPr marL="0" marR="0" lvl="0" indent="0" algn="l" rtl="0">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p:txBody>
        </p:sp>
      </p:grpSp>
      <p:grpSp>
        <p:nvGrpSpPr>
          <p:cNvPr id="168" name="Google Shape;168;p3"/>
          <p:cNvGrpSpPr/>
          <p:nvPr/>
        </p:nvGrpSpPr>
        <p:grpSpPr>
          <a:xfrm>
            <a:off x="6554425" y="4511657"/>
            <a:ext cx="2829708" cy="1018252"/>
            <a:chOff x="4915818" y="3383742"/>
            <a:chExt cx="2122281" cy="763689"/>
          </a:xfrm>
        </p:grpSpPr>
        <p:sp>
          <p:nvSpPr>
            <p:cNvPr id="169" name="Google Shape;169;p3"/>
            <p:cNvSpPr txBox="1"/>
            <p:nvPr/>
          </p:nvSpPr>
          <p:spPr>
            <a:xfrm>
              <a:off x="5568478" y="3524208"/>
              <a:ext cx="1469621" cy="623223"/>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Clr>
                  <a:schemeClr val="accent4"/>
                </a:buClr>
                <a:buSzPts val="3200"/>
                <a:buFont typeface="Roboto Medium"/>
                <a:buNone/>
              </a:pPr>
              <a:r>
                <a:rPr lang="en-US" sz="3200" b="0" i="0" u="none" strike="noStrike" cap="none" baseline="30000">
                  <a:solidFill>
                    <a:schemeClr val="accent4"/>
                  </a:solidFill>
                  <a:latin typeface="Roboto Medium"/>
                  <a:ea typeface="Roboto Medium"/>
                  <a:cs typeface="Roboto Medium"/>
                  <a:sym typeface="Roboto Medium"/>
                </a:rPr>
                <a:t>$</a:t>
              </a:r>
              <a:r>
                <a:rPr lang="en-US" sz="3200" b="0" i="0" u="none" strike="noStrike" cap="none">
                  <a:solidFill>
                    <a:schemeClr val="accent4"/>
                  </a:solidFill>
                  <a:latin typeface="Roboto Medium"/>
                  <a:ea typeface="Roboto Medium"/>
                  <a:cs typeface="Roboto Medium"/>
                  <a:sym typeface="Roboto Medium"/>
                </a:rPr>
                <a:t>544 </a:t>
              </a:r>
              <a:r>
                <a:rPr lang="en-US" sz="1800" b="0" i="0" u="none" strike="noStrike" cap="none">
                  <a:solidFill>
                    <a:schemeClr val="accent4"/>
                  </a:solidFill>
                  <a:latin typeface="Roboto Medium"/>
                  <a:ea typeface="Roboto Medium"/>
                  <a:cs typeface="Roboto Medium"/>
                  <a:sym typeface="Roboto Medium"/>
                </a:rPr>
                <a:t>billion</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accent4"/>
                </a:buClr>
                <a:buSzPts val="1800"/>
                <a:buFont typeface="Roboto Medium"/>
                <a:buNone/>
              </a:pPr>
              <a:r>
                <a:rPr lang="en-US" sz="1800" b="0" i="0" u="none" strike="noStrike" cap="none">
                  <a:solidFill>
                    <a:schemeClr val="accent4"/>
                  </a:solidFill>
                  <a:latin typeface="Roboto Medium"/>
                  <a:ea typeface="Roboto Medium"/>
                  <a:cs typeface="Roboto Medium"/>
                  <a:sym typeface="Roboto Medium"/>
                </a:rPr>
                <a:t>spending power</a:t>
              </a:r>
              <a:endParaRPr sz="1800" b="0" i="0" u="none" strike="noStrike" cap="none">
                <a:solidFill>
                  <a:schemeClr val="dk1"/>
                </a:solidFill>
                <a:latin typeface="Calibri"/>
                <a:ea typeface="Calibri"/>
                <a:cs typeface="Calibri"/>
                <a:sym typeface="Calibri"/>
              </a:endParaRPr>
            </a:p>
          </p:txBody>
        </p:sp>
        <p:pic>
          <p:nvPicPr>
            <p:cNvPr id="170" name="Google Shape;170;p3"/>
            <p:cNvPicPr preferRelativeResize="0"/>
            <p:nvPr/>
          </p:nvPicPr>
          <p:blipFill rotWithShape="1">
            <a:blip r:embed="rId3">
              <a:alphaModFix/>
            </a:blip>
            <a:srcRect/>
            <a:stretch/>
          </p:blipFill>
          <p:spPr>
            <a:xfrm>
              <a:off x="4915818" y="3383742"/>
              <a:ext cx="599654" cy="410787"/>
            </a:xfrm>
            <a:prstGeom prst="rect">
              <a:avLst/>
            </a:prstGeom>
            <a:noFill/>
            <a:ln>
              <a:noFill/>
            </a:ln>
          </p:spPr>
        </p:pic>
      </p:grpSp>
      <p:cxnSp>
        <p:nvCxnSpPr>
          <p:cNvPr id="171" name="Google Shape;171;p3"/>
          <p:cNvCxnSpPr/>
          <p:nvPr/>
        </p:nvCxnSpPr>
        <p:spPr>
          <a:xfrm>
            <a:off x="4830873" y="967498"/>
            <a:ext cx="0" cy="2916249"/>
          </a:xfrm>
          <a:prstGeom prst="straightConnector1">
            <a:avLst/>
          </a:prstGeom>
          <a:noFill/>
          <a:ln w="12700" cap="flat" cmpd="sng">
            <a:solidFill>
              <a:srgbClr val="D8D8D8"/>
            </a:solidFill>
            <a:prstDash val="dash"/>
            <a:round/>
            <a:headEnd type="none" w="sm" len="sm"/>
            <a:tailEnd type="none" w="sm" len="sm"/>
          </a:ln>
        </p:spPr>
      </p:cxnSp>
      <p:grpSp>
        <p:nvGrpSpPr>
          <p:cNvPr id="172" name="Google Shape;172;p3"/>
          <p:cNvGrpSpPr/>
          <p:nvPr/>
        </p:nvGrpSpPr>
        <p:grpSpPr>
          <a:xfrm>
            <a:off x="5122134" y="821559"/>
            <a:ext cx="1638372" cy="1241431"/>
            <a:chOff x="3941412" y="2163027"/>
            <a:chExt cx="1000385" cy="758014"/>
          </a:xfrm>
        </p:grpSpPr>
        <p:pic>
          <p:nvPicPr>
            <p:cNvPr id="173" name="Google Shape;173;p3"/>
            <p:cNvPicPr preferRelativeResize="0"/>
            <p:nvPr/>
          </p:nvPicPr>
          <p:blipFill rotWithShape="1">
            <a:blip r:embed="rId4">
              <a:alphaModFix/>
            </a:blip>
            <a:srcRect/>
            <a:stretch/>
          </p:blipFill>
          <p:spPr>
            <a:xfrm>
              <a:off x="4009403" y="2163027"/>
              <a:ext cx="864402" cy="758014"/>
            </a:xfrm>
            <a:prstGeom prst="rect">
              <a:avLst/>
            </a:prstGeom>
            <a:noFill/>
            <a:ln>
              <a:noFill/>
            </a:ln>
          </p:spPr>
        </p:pic>
        <p:sp>
          <p:nvSpPr>
            <p:cNvPr id="174" name="Google Shape;174;p3"/>
            <p:cNvSpPr txBox="1"/>
            <p:nvPr/>
          </p:nvSpPr>
          <p:spPr>
            <a:xfrm>
              <a:off x="3941412" y="2402502"/>
              <a:ext cx="1000385" cy="501120"/>
            </a:xfrm>
            <a:prstGeom prst="rect">
              <a:avLst/>
            </a:prstGeom>
            <a:noFill/>
            <a:ln>
              <a:noFill/>
            </a:ln>
          </p:spPr>
          <p:txBody>
            <a:bodyPr spcFirstLastPara="1" wrap="square" lIns="121850" tIns="60925" rIns="121850" bIns="60925" anchor="ctr" anchorCtr="0">
              <a:noAutofit/>
            </a:bodyPr>
            <a:lstStyle/>
            <a:p>
              <a:pPr marL="0" marR="0" lvl="0" indent="0" algn="ctr" rtl="0">
                <a:spcBef>
                  <a:spcPts val="0"/>
                </a:spcBef>
                <a:spcAft>
                  <a:spcPts val="0"/>
                </a:spcAft>
                <a:buClr>
                  <a:schemeClr val="dk1"/>
                </a:buClr>
                <a:buSzPts val="1333"/>
                <a:buFont typeface="Roboto Medium"/>
                <a:buNone/>
              </a:pPr>
              <a:r>
                <a:rPr lang="en-US" sz="1333" b="0" i="0" u="none" strike="noStrike" cap="none">
                  <a:solidFill>
                    <a:schemeClr val="dk1"/>
                  </a:solidFill>
                  <a:latin typeface="Roboto Medium"/>
                  <a:ea typeface="Roboto Medium"/>
                  <a:cs typeface="Roboto Medium"/>
                  <a:sym typeface="Roboto Medium"/>
                </a:rPr>
                <a:t>by</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200"/>
                <a:buFont typeface="Roboto Medium"/>
                <a:buNone/>
              </a:pPr>
              <a:r>
                <a:rPr lang="en-US" sz="3200" b="0" i="0" u="none" strike="noStrike" cap="none">
                  <a:solidFill>
                    <a:schemeClr val="dk1"/>
                  </a:solidFill>
                  <a:latin typeface="Roboto Medium"/>
                  <a:ea typeface="Roboto Medium"/>
                  <a:cs typeface="Roboto Medium"/>
                  <a:sym typeface="Roboto Medium"/>
                </a:rPr>
                <a:t>2030</a:t>
              </a:r>
              <a:endParaRPr sz="1400" b="0" i="0" u="none" strike="noStrike" cap="none">
                <a:solidFill>
                  <a:schemeClr val="dk1"/>
                </a:solidFill>
                <a:latin typeface="Roboto Medium"/>
                <a:ea typeface="Roboto Medium"/>
                <a:cs typeface="Roboto Medium"/>
                <a:sym typeface="Roboto Medium"/>
              </a:endParaRPr>
            </a:p>
          </p:txBody>
        </p:sp>
      </p:grpSp>
      <p:sp>
        <p:nvSpPr>
          <p:cNvPr id="175" name="Google Shape;175;p3"/>
          <p:cNvSpPr txBox="1"/>
          <p:nvPr/>
        </p:nvSpPr>
        <p:spPr>
          <a:xfrm>
            <a:off x="6853757" y="1958604"/>
            <a:ext cx="2663944" cy="841224"/>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Clr>
                <a:schemeClr val="accent4"/>
              </a:buClr>
              <a:buSzPts val="3200"/>
              <a:buFont typeface="Roboto Medium"/>
              <a:buNone/>
            </a:pPr>
            <a:r>
              <a:rPr lang="en-US" sz="3200" b="0" i="0" u="none" strike="noStrike" cap="none">
                <a:solidFill>
                  <a:schemeClr val="accent4"/>
                </a:solidFill>
                <a:latin typeface="Roboto Medium"/>
                <a:ea typeface="Roboto Medium"/>
                <a:cs typeface="Roboto Medium"/>
                <a:sym typeface="Roboto Medium"/>
              </a:rPr>
              <a:t>71 </a:t>
            </a:r>
            <a:r>
              <a:rPr lang="en-US" sz="1800" b="0" i="0" u="none" strike="noStrike" cap="none">
                <a:solidFill>
                  <a:schemeClr val="accent4"/>
                </a:solidFill>
                <a:latin typeface="Roboto Medium"/>
                <a:ea typeface="Roboto Medium"/>
                <a:cs typeface="Roboto Medium"/>
                <a:sym typeface="Roboto Medium"/>
              </a:rPr>
              <a:t>million baby </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accent4"/>
              </a:buClr>
              <a:buSzPts val="1800"/>
              <a:buFont typeface="Roboto Medium"/>
              <a:buNone/>
            </a:pPr>
            <a:r>
              <a:rPr lang="en-US" sz="1800" b="0" i="0" u="none" strike="noStrike" cap="none">
                <a:solidFill>
                  <a:schemeClr val="accent4"/>
                </a:solidFill>
                <a:latin typeface="Roboto Medium"/>
                <a:ea typeface="Roboto Medium"/>
                <a:cs typeface="Roboto Medium"/>
                <a:sym typeface="Roboto Medium"/>
              </a:rPr>
              <a:t>boomers will be over 65</a:t>
            </a:r>
            <a:endParaRPr sz="1800" b="0" i="0" u="none" strike="noStrike" cap="none">
              <a:solidFill>
                <a:schemeClr val="accent4"/>
              </a:solidFill>
              <a:latin typeface="Roboto Medium"/>
              <a:ea typeface="Roboto Medium"/>
              <a:cs typeface="Roboto Medium"/>
              <a:sym typeface="Roboto Medium"/>
            </a:endParaRPr>
          </a:p>
        </p:txBody>
      </p:sp>
      <p:grpSp>
        <p:nvGrpSpPr>
          <p:cNvPr id="176" name="Google Shape;176;p3"/>
          <p:cNvGrpSpPr/>
          <p:nvPr/>
        </p:nvGrpSpPr>
        <p:grpSpPr>
          <a:xfrm>
            <a:off x="9864948" y="3416472"/>
            <a:ext cx="1854193" cy="2989441"/>
            <a:chOff x="274989" y="31659"/>
            <a:chExt cx="1170857" cy="1903790"/>
          </a:xfrm>
        </p:grpSpPr>
        <p:sp>
          <p:nvSpPr>
            <p:cNvPr id="177" name="Google Shape;177;p3"/>
            <p:cNvSpPr/>
            <p:nvPr/>
          </p:nvSpPr>
          <p:spPr>
            <a:xfrm>
              <a:off x="529501" y="31659"/>
              <a:ext cx="916345" cy="916484"/>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006888"/>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78" name="Google Shape;178;p3"/>
            <p:cNvSpPr/>
            <p:nvPr/>
          </p:nvSpPr>
          <p:spPr>
            <a:xfrm>
              <a:off x="732043" y="362538"/>
              <a:ext cx="509195" cy="254536"/>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79" name="Google Shape;179;p3"/>
            <p:cNvSpPr txBox="1"/>
            <p:nvPr/>
          </p:nvSpPr>
          <p:spPr>
            <a:xfrm>
              <a:off x="732043" y="362538"/>
              <a:ext cx="509195" cy="254536"/>
            </a:xfrm>
            <a:prstGeom prst="rect">
              <a:avLst/>
            </a:prstGeom>
            <a:noFill/>
            <a:ln>
              <a:noFill/>
            </a:ln>
          </p:spPr>
          <p:txBody>
            <a:bodyPr spcFirstLastPara="1" wrap="square" lIns="6750" tIns="6750" rIns="6750" bIns="6750" anchor="ctr" anchorCtr="0">
              <a:noAutofit/>
            </a:bodyPr>
            <a:lstStyle/>
            <a:p>
              <a:pPr marL="0" marR="0" lvl="0" indent="0" algn="ctr" rtl="0">
                <a:lnSpc>
                  <a:spcPct val="90000"/>
                </a:lnSpc>
                <a:spcBef>
                  <a:spcPts val="0"/>
                </a:spcBef>
                <a:spcAft>
                  <a:spcPts val="0"/>
                </a:spcAft>
                <a:buClr>
                  <a:schemeClr val="accent4"/>
                </a:buClr>
                <a:buSzPts val="1067"/>
                <a:buFont typeface="Roboto Black"/>
                <a:buNone/>
              </a:pPr>
              <a:r>
                <a:rPr lang="en-US" sz="1067" b="0" i="0" u="none" strike="noStrike" cap="none">
                  <a:solidFill>
                    <a:schemeClr val="accent4"/>
                  </a:solidFill>
                  <a:latin typeface="Roboto Black"/>
                  <a:ea typeface="Roboto Black"/>
                  <a:cs typeface="Roboto Black"/>
                  <a:sym typeface="Roboto Black"/>
                </a:rPr>
                <a:t>People move</a:t>
              </a:r>
              <a:endParaRPr sz="2400" b="0" i="0" u="none" strike="noStrike" cap="none">
                <a:solidFill>
                  <a:schemeClr val="dk1"/>
                </a:solidFill>
                <a:latin typeface="Calibri"/>
                <a:ea typeface="Calibri"/>
                <a:cs typeface="Calibri"/>
                <a:sym typeface="Calibri"/>
              </a:endParaRPr>
            </a:p>
          </p:txBody>
        </p:sp>
        <p:sp>
          <p:nvSpPr>
            <p:cNvPr id="180" name="Google Shape;180;p3"/>
            <p:cNvSpPr/>
            <p:nvPr/>
          </p:nvSpPr>
          <p:spPr>
            <a:xfrm>
              <a:off x="274989" y="558247"/>
              <a:ext cx="916345" cy="916484"/>
            </a:xfrm>
            <a:custGeom>
              <a:avLst/>
              <a:gdLst/>
              <a:ahLst/>
              <a:cxnLst/>
              <a:rect l="l" t="t" r="r" b="b"/>
              <a:pathLst>
                <a:path w="120000" h="120000" extrusionOk="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chemeClr val="accent3"/>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81" name="Google Shape;181;p3"/>
            <p:cNvSpPr/>
            <p:nvPr/>
          </p:nvSpPr>
          <p:spPr>
            <a:xfrm>
              <a:off x="478564" y="892172"/>
              <a:ext cx="509195" cy="254536"/>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82" name="Google Shape;182;p3"/>
            <p:cNvSpPr txBox="1"/>
            <p:nvPr/>
          </p:nvSpPr>
          <p:spPr>
            <a:xfrm>
              <a:off x="478564" y="892172"/>
              <a:ext cx="509195" cy="254536"/>
            </a:xfrm>
            <a:prstGeom prst="rect">
              <a:avLst/>
            </a:prstGeom>
            <a:noFill/>
            <a:ln>
              <a:noFill/>
            </a:ln>
          </p:spPr>
          <p:txBody>
            <a:bodyPr spcFirstLastPara="1" wrap="square" lIns="6750" tIns="6750" rIns="6750" bIns="6750" anchor="ctr" anchorCtr="0">
              <a:noAutofit/>
            </a:bodyPr>
            <a:lstStyle/>
            <a:p>
              <a:pPr marL="0" marR="0" lvl="0" indent="0" algn="ctr" rtl="0">
                <a:lnSpc>
                  <a:spcPct val="90000"/>
                </a:lnSpc>
                <a:spcBef>
                  <a:spcPts val="0"/>
                </a:spcBef>
                <a:spcAft>
                  <a:spcPts val="0"/>
                </a:spcAft>
                <a:buClr>
                  <a:schemeClr val="accent4"/>
                </a:buClr>
                <a:buSzPts val="1067"/>
                <a:buFont typeface="Roboto Black"/>
                <a:buNone/>
              </a:pPr>
              <a:r>
                <a:rPr lang="en-US" sz="1067" b="0" i="0" u="none" strike="noStrike" cap="none">
                  <a:solidFill>
                    <a:schemeClr val="accent4"/>
                  </a:solidFill>
                  <a:latin typeface="Roboto Black"/>
                  <a:ea typeface="Roboto Black"/>
                  <a:cs typeface="Roboto Black"/>
                  <a:sym typeface="Roboto Black"/>
                </a:rPr>
                <a:t>in and out</a:t>
              </a:r>
              <a:endParaRPr sz="2400" b="0" i="0" u="none" strike="noStrike" cap="none">
                <a:solidFill>
                  <a:schemeClr val="dk1"/>
                </a:solidFill>
                <a:latin typeface="Calibri"/>
                <a:ea typeface="Calibri"/>
                <a:cs typeface="Calibri"/>
                <a:sym typeface="Calibri"/>
              </a:endParaRPr>
            </a:p>
          </p:txBody>
        </p:sp>
        <p:sp>
          <p:nvSpPr>
            <p:cNvPr id="183" name="Google Shape;183;p3"/>
            <p:cNvSpPr/>
            <p:nvPr/>
          </p:nvSpPr>
          <p:spPr>
            <a:xfrm>
              <a:off x="594720" y="1147851"/>
              <a:ext cx="787282" cy="787598"/>
            </a:xfrm>
            <a:prstGeom prst="blockArc">
              <a:avLst>
                <a:gd name="adj1" fmla="val 13500000"/>
                <a:gd name="adj2" fmla="val 10800000"/>
                <a:gd name="adj3" fmla="val 12740"/>
              </a:avLst>
            </a:prstGeom>
            <a:solidFill>
              <a:schemeClr val="accent4"/>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84" name="Google Shape;184;p3"/>
            <p:cNvSpPr/>
            <p:nvPr/>
          </p:nvSpPr>
          <p:spPr>
            <a:xfrm>
              <a:off x="733248" y="1422568"/>
              <a:ext cx="509195" cy="254536"/>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85" name="Google Shape;185;p3"/>
            <p:cNvSpPr txBox="1"/>
            <p:nvPr/>
          </p:nvSpPr>
          <p:spPr>
            <a:xfrm>
              <a:off x="733248" y="1422568"/>
              <a:ext cx="509195" cy="254536"/>
            </a:xfrm>
            <a:prstGeom prst="rect">
              <a:avLst/>
            </a:prstGeom>
            <a:noFill/>
            <a:ln>
              <a:noFill/>
            </a:ln>
          </p:spPr>
          <p:txBody>
            <a:bodyPr spcFirstLastPara="1" wrap="square" lIns="6750" tIns="6750" rIns="6750" bIns="6750" anchor="ctr" anchorCtr="0">
              <a:noAutofit/>
            </a:bodyPr>
            <a:lstStyle/>
            <a:p>
              <a:pPr marL="0" marR="0" lvl="0" indent="0" algn="ctr" rtl="0">
                <a:lnSpc>
                  <a:spcPct val="90000"/>
                </a:lnSpc>
                <a:spcBef>
                  <a:spcPts val="0"/>
                </a:spcBef>
                <a:spcAft>
                  <a:spcPts val="0"/>
                </a:spcAft>
                <a:buClr>
                  <a:schemeClr val="accent4"/>
                </a:buClr>
                <a:buSzPts val="1067"/>
                <a:buFont typeface="Roboto Black"/>
                <a:buNone/>
              </a:pPr>
              <a:r>
                <a:rPr lang="en-US" sz="1067" b="0" i="0" u="none" strike="noStrike" cap="none">
                  <a:solidFill>
                    <a:schemeClr val="accent4"/>
                  </a:solidFill>
                  <a:latin typeface="Roboto Black"/>
                  <a:ea typeface="Roboto Black"/>
                  <a:cs typeface="Roboto Black"/>
                  <a:sym typeface="Roboto Black"/>
                </a:rPr>
                <a:t>of disabled status</a:t>
              </a:r>
              <a:endParaRPr sz="2400" b="0" i="0" u="none" strike="noStrike" cap="none">
                <a:solidFill>
                  <a:schemeClr val="dk1"/>
                </a:solidFill>
                <a:latin typeface="Calibri"/>
                <a:ea typeface="Calibri"/>
                <a:cs typeface="Calibri"/>
                <a:sym typeface="Calibri"/>
              </a:endParaRPr>
            </a:p>
          </p:txBody>
        </p:sp>
      </p:grpSp>
      <p:cxnSp>
        <p:nvCxnSpPr>
          <p:cNvPr id="186" name="Google Shape;186;p3"/>
          <p:cNvCxnSpPr/>
          <p:nvPr/>
        </p:nvCxnSpPr>
        <p:spPr>
          <a:xfrm>
            <a:off x="9570215" y="953411"/>
            <a:ext cx="0" cy="4951557"/>
          </a:xfrm>
          <a:prstGeom prst="straightConnector1">
            <a:avLst/>
          </a:prstGeom>
          <a:noFill/>
          <a:ln w="12700" cap="flat" cmpd="sng">
            <a:solidFill>
              <a:srgbClr val="D8D8D8"/>
            </a:solidFill>
            <a:prstDash val="dash"/>
            <a:round/>
            <a:headEnd type="none" w="sm" len="sm"/>
            <a:tailEnd type="none" w="sm" len="sm"/>
          </a:ln>
        </p:spPr>
      </p:cxnSp>
      <p:sp>
        <p:nvSpPr>
          <p:cNvPr id="187" name="Google Shape;187;p3"/>
          <p:cNvSpPr txBox="1"/>
          <p:nvPr/>
        </p:nvSpPr>
        <p:spPr>
          <a:xfrm>
            <a:off x="5314028" y="3032823"/>
            <a:ext cx="3314242" cy="800567"/>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Clr>
                <a:schemeClr val="accent4"/>
              </a:buClr>
              <a:buSzPts val="3200"/>
              <a:buFont typeface="Roboto Medium"/>
              <a:buNone/>
            </a:pPr>
            <a:r>
              <a:rPr lang="en-US" sz="3200" b="0" i="0" u="none" strike="noStrike" cap="none">
                <a:solidFill>
                  <a:schemeClr val="accent4"/>
                </a:solidFill>
                <a:latin typeface="Roboto Medium"/>
                <a:ea typeface="Roboto Medium"/>
                <a:cs typeface="Roboto Medium"/>
                <a:sym typeface="Roboto Medium"/>
              </a:rPr>
              <a:t>10,000 </a:t>
            </a:r>
            <a:r>
              <a:rPr lang="en-US" sz="1800" b="0" i="0" u="none" strike="noStrike" cap="none">
                <a:solidFill>
                  <a:schemeClr val="accent4"/>
                </a:solidFill>
                <a:latin typeface="Roboto Medium"/>
                <a:ea typeface="Roboto Medium"/>
                <a:cs typeface="Roboto Medium"/>
                <a:sym typeface="Roboto Medium"/>
              </a:rPr>
              <a:t>turn 65 every day</a:t>
            </a:r>
            <a:endParaRPr sz="1800" b="0" i="0" u="none" strike="noStrike" cap="none">
              <a:solidFill>
                <a:schemeClr val="accent4"/>
              </a:solidFill>
              <a:latin typeface="Roboto Medium"/>
              <a:ea typeface="Roboto Medium"/>
              <a:cs typeface="Roboto Medium"/>
              <a:sym typeface="Roboto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5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5"/>
                                        </p:tgtEl>
                                        <p:attrNameLst>
                                          <p:attrName>style.visibility</p:attrName>
                                        </p:attrNameLst>
                                      </p:cBhvr>
                                      <p:to>
                                        <p:strVal val="visible"/>
                                      </p:to>
                                    </p:set>
                                    <p:animEffect transition="in" filter="fade">
                                      <p:cBhvr>
                                        <p:cTn id="17" dur="500"/>
                                        <p:tgtEl>
                                          <p:spTgt spid="175"/>
                                        </p:tgtEl>
                                      </p:cBhvr>
                                    </p:animEffect>
                                  </p:childTnLst>
                                </p:cTn>
                              </p:par>
                              <p:par>
                                <p:cTn id="18" presetID="10" presetClass="entr" presetSubtype="0" fill="hold" nodeType="withEffect">
                                  <p:stCondLst>
                                    <p:cond delay="0"/>
                                  </p:stCondLst>
                                  <p:childTnLst>
                                    <p:set>
                                      <p:cBhvr>
                                        <p:cTn id="19" dur="1" fill="hold">
                                          <p:stCondLst>
                                            <p:cond delay="0"/>
                                          </p:stCondLst>
                                        </p:cTn>
                                        <p:tgtEl>
                                          <p:spTgt spid="172"/>
                                        </p:tgtEl>
                                        <p:attrNameLst>
                                          <p:attrName>style.visibility</p:attrName>
                                        </p:attrNameLst>
                                      </p:cBhvr>
                                      <p:to>
                                        <p:strVal val="visible"/>
                                      </p:to>
                                    </p:set>
                                    <p:animEffect transition="in" filter="fade">
                                      <p:cBhvr>
                                        <p:cTn id="20" dur="500"/>
                                        <p:tgtEl>
                                          <p:spTgt spid="17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7"/>
                                        </p:tgtEl>
                                        <p:attrNameLst>
                                          <p:attrName>style.visibility</p:attrName>
                                        </p:attrNameLst>
                                      </p:cBhvr>
                                      <p:to>
                                        <p:strVal val="visible"/>
                                      </p:to>
                                    </p:set>
                                    <p:animEffect transition="in" filter="fade">
                                      <p:cBhvr>
                                        <p:cTn id="25" dur="500"/>
                                        <p:tgtEl>
                                          <p:spTgt spid="18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5"/>
                                        </p:tgtEl>
                                        <p:attrNameLst>
                                          <p:attrName>style.visibility</p:attrName>
                                        </p:attrNameLst>
                                      </p:cBhvr>
                                      <p:to>
                                        <p:strVal val="visible"/>
                                      </p:to>
                                    </p:set>
                                    <p:animEffect transition="in" filter="fade">
                                      <p:cBhvr>
                                        <p:cTn id="30" dur="500"/>
                                        <p:tgtEl>
                                          <p:spTgt spid="16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9"/>
                                        </p:tgtEl>
                                        <p:attrNameLst>
                                          <p:attrName>style.visibility</p:attrName>
                                        </p:attrNameLst>
                                      </p:cBhvr>
                                      <p:to>
                                        <p:strVal val="visible"/>
                                      </p:to>
                                    </p:set>
                                    <p:animEffect transition="in" filter="fade">
                                      <p:cBhvr>
                                        <p:cTn id="35" dur="500"/>
                                        <p:tgtEl>
                                          <p:spTgt spid="1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8"/>
                                        </p:tgtEl>
                                        <p:attrNameLst>
                                          <p:attrName>style.visibility</p:attrName>
                                        </p:attrNameLst>
                                      </p:cBhvr>
                                      <p:to>
                                        <p:strVal val="visible"/>
                                      </p:to>
                                    </p:set>
                                    <p:animEffect transition="in" filter="fade">
                                      <p:cBhvr>
                                        <p:cTn id="40"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4"/>
          <p:cNvSpPr txBox="1">
            <a:spLocks noGrp="1"/>
          </p:cNvSpPr>
          <p:nvPr>
            <p:ph type="title"/>
          </p:nvPr>
        </p:nvSpPr>
        <p:spPr>
          <a:xfrm>
            <a:off x="461807" y="413989"/>
            <a:ext cx="5795483" cy="1625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dirty="0">
                <a:solidFill>
                  <a:schemeClr val="lt1"/>
                </a:solidFill>
              </a:rPr>
              <a:t>Cost of Non-Compliance</a:t>
            </a:r>
            <a:endParaRPr dirty="0">
              <a:solidFill>
                <a:schemeClr val="lt1"/>
              </a:solidFill>
            </a:endParaRPr>
          </a:p>
        </p:txBody>
      </p:sp>
      <p:sp>
        <p:nvSpPr>
          <p:cNvPr id="193" name="Google Shape;193;p4"/>
          <p:cNvSpPr txBox="1">
            <a:spLocks noGrp="1"/>
          </p:cNvSpPr>
          <p:nvPr>
            <p:ph type="body" idx="1"/>
          </p:nvPr>
        </p:nvSpPr>
        <p:spPr>
          <a:xfrm>
            <a:off x="6634114" y="413989"/>
            <a:ext cx="5075759" cy="4759200"/>
          </a:xfrm>
          <a:prstGeom prst="rect">
            <a:avLst/>
          </a:prstGeom>
          <a:noFill/>
          <a:ln>
            <a:noFill/>
          </a:ln>
        </p:spPr>
        <p:txBody>
          <a:bodyPr spcFirstLastPara="1" wrap="square" lIns="91425" tIns="45700" rIns="91425" bIns="45700" anchor="ctr" anchorCtr="0">
            <a:normAutofit/>
          </a:bodyPr>
          <a:lstStyle/>
          <a:p>
            <a:pPr marL="91440" lvl="0" indent="-127000" algn="l" rtl="0">
              <a:lnSpc>
                <a:spcPct val="150000"/>
              </a:lnSpc>
              <a:spcBef>
                <a:spcPts val="0"/>
              </a:spcBef>
              <a:spcAft>
                <a:spcPts val="0"/>
              </a:spcAft>
              <a:buClr>
                <a:schemeClr val="lt1"/>
              </a:buClr>
              <a:buSzPts val="2000"/>
              <a:buChar char=" "/>
            </a:pPr>
            <a:r>
              <a:rPr lang="en-US">
                <a:solidFill>
                  <a:schemeClr val="lt1"/>
                </a:solidFill>
              </a:rPr>
              <a:t>Shortage of technical workers </a:t>
            </a:r>
            <a:endParaRPr>
              <a:solidFill>
                <a:schemeClr val="lt1"/>
              </a:solidFill>
            </a:endParaRPr>
          </a:p>
          <a:p>
            <a:pPr marL="91440" lvl="0" indent="-127000" algn="l" rtl="0">
              <a:lnSpc>
                <a:spcPct val="150000"/>
              </a:lnSpc>
              <a:spcBef>
                <a:spcPts val="0"/>
              </a:spcBef>
              <a:spcAft>
                <a:spcPts val="0"/>
              </a:spcAft>
              <a:buClr>
                <a:srgbClr val="FFFFFF"/>
              </a:buClr>
              <a:buSzPts val="2000"/>
              <a:buChar char=" "/>
            </a:pPr>
            <a:r>
              <a:rPr lang="en-US">
                <a:solidFill>
                  <a:schemeClr val="lt1"/>
                </a:solidFill>
              </a:rPr>
              <a:t>Talent pool loss</a:t>
            </a:r>
            <a:endParaRPr>
              <a:solidFill>
                <a:schemeClr val="lt1"/>
              </a:solidFill>
            </a:endParaRPr>
          </a:p>
          <a:p>
            <a:pPr marL="91440" lvl="0" indent="-127000" algn="l" rtl="0">
              <a:lnSpc>
                <a:spcPct val="150000"/>
              </a:lnSpc>
              <a:spcBef>
                <a:spcPts val="0"/>
              </a:spcBef>
              <a:spcAft>
                <a:spcPts val="0"/>
              </a:spcAft>
              <a:buClr>
                <a:srgbClr val="FFFFFF"/>
              </a:buClr>
              <a:buSzPts val="2000"/>
              <a:buChar char=" "/>
            </a:pPr>
            <a:r>
              <a:rPr lang="en-US">
                <a:solidFill>
                  <a:schemeClr val="lt1"/>
                </a:solidFill>
              </a:rPr>
              <a:t>Limited stakeholder contribution</a:t>
            </a:r>
            <a:endParaRPr/>
          </a:p>
          <a:p>
            <a:pPr marL="91440" lvl="0" indent="-127000" algn="l" rtl="0">
              <a:lnSpc>
                <a:spcPct val="150000"/>
              </a:lnSpc>
              <a:spcBef>
                <a:spcPts val="0"/>
              </a:spcBef>
              <a:spcAft>
                <a:spcPts val="0"/>
              </a:spcAft>
              <a:buClr>
                <a:srgbClr val="FFFFFF"/>
              </a:buClr>
              <a:buSzPts val="2000"/>
              <a:buChar char=" "/>
            </a:pPr>
            <a:r>
              <a:rPr lang="en-US">
                <a:solidFill>
                  <a:schemeClr val="lt1"/>
                </a:solidFill>
              </a:rPr>
              <a:t>Lower product quality </a:t>
            </a:r>
            <a:endParaRPr/>
          </a:p>
          <a:p>
            <a:pPr marL="91440" lvl="0" indent="-127000" algn="l" rtl="0">
              <a:lnSpc>
                <a:spcPct val="150000"/>
              </a:lnSpc>
              <a:spcBef>
                <a:spcPts val="0"/>
              </a:spcBef>
              <a:spcAft>
                <a:spcPts val="0"/>
              </a:spcAft>
              <a:buClr>
                <a:srgbClr val="FFFFFF"/>
              </a:buClr>
              <a:buSzPts val="2000"/>
              <a:buChar char=" "/>
            </a:pPr>
            <a:r>
              <a:rPr lang="en-US">
                <a:solidFill>
                  <a:schemeClr val="lt1"/>
                </a:solidFill>
              </a:rPr>
              <a:t>Litigation</a:t>
            </a:r>
            <a:endParaRPr>
              <a:solidFill>
                <a:schemeClr val="lt1"/>
              </a:solidFill>
            </a:endParaRPr>
          </a:p>
          <a:p>
            <a:pPr marL="91440" lvl="0" indent="-127000" algn="l" rtl="0">
              <a:lnSpc>
                <a:spcPct val="150000"/>
              </a:lnSpc>
              <a:spcBef>
                <a:spcPts val="0"/>
              </a:spcBef>
              <a:spcAft>
                <a:spcPts val="0"/>
              </a:spcAft>
              <a:buClr>
                <a:srgbClr val="FFFFFF"/>
              </a:buClr>
              <a:buSzPts val="2000"/>
              <a:buChar char=" "/>
            </a:pPr>
            <a:r>
              <a:rPr lang="en-US">
                <a:solidFill>
                  <a:schemeClr val="lt1"/>
                </a:solidFill>
              </a:rPr>
              <a:t>Damage to company brand</a:t>
            </a:r>
            <a:endParaRPr>
              <a:solidFill>
                <a:schemeClr val="lt1"/>
              </a:solidFill>
            </a:endParaRPr>
          </a:p>
          <a:p>
            <a:pPr marL="91440" lvl="0" indent="-127000" algn="l" rtl="0">
              <a:lnSpc>
                <a:spcPct val="150000"/>
              </a:lnSpc>
              <a:spcBef>
                <a:spcPts val="0"/>
              </a:spcBef>
              <a:spcAft>
                <a:spcPts val="0"/>
              </a:spcAft>
              <a:buClr>
                <a:srgbClr val="FFFFFF"/>
              </a:buClr>
              <a:buSzPts val="2000"/>
              <a:buChar char=" "/>
            </a:pPr>
            <a:r>
              <a:rPr lang="en-US">
                <a:solidFill>
                  <a:schemeClr val="lt1"/>
                </a:solidFill>
              </a:rPr>
              <a:t>Loss of business</a:t>
            </a:r>
            <a:endParaRPr>
              <a:solidFill>
                <a:schemeClr val="lt1"/>
              </a:solidFill>
            </a:endParaRPr>
          </a:p>
        </p:txBody>
      </p:sp>
      <p:pic>
        <p:nvPicPr>
          <p:cNvPr id="194" name="Google Shape;194;p4" descr="A picture containing drawing&#10;&#10;Description automatically generated"/>
          <p:cNvPicPr preferRelativeResize="0"/>
          <p:nvPr/>
        </p:nvPicPr>
        <p:blipFill rotWithShape="1">
          <a:blip r:embed="rId3">
            <a:alphaModFix/>
          </a:blip>
          <a:srcRect/>
          <a:stretch/>
        </p:blipFill>
        <p:spPr>
          <a:xfrm>
            <a:off x="7723636" y="2352776"/>
            <a:ext cx="3904188" cy="2384911"/>
          </a:xfrm>
          <a:prstGeom prst="rect">
            <a:avLst/>
          </a:prstGeom>
          <a:noFill/>
          <a:ln>
            <a:noFill/>
          </a:ln>
        </p:spPr>
      </p:pic>
      <p:sp>
        <p:nvSpPr>
          <p:cNvPr id="195" name="Google Shape;195;p4"/>
          <p:cNvSpPr txBox="1"/>
          <p:nvPr/>
        </p:nvSpPr>
        <p:spPr>
          <a:xfrm>
            <a:off x="488724" y="324970"/>
            <a:ext cx="10534649" cy="508000"/>
          </a:xfrm>
          <a:prstGeom prst="rect">
            <a:avLst/>
          </a:prstGeom>
          <a:noFill/>
          <a:ln>
            <a:noFill/>
          </a:ln>
        </p:spPr>
        <p:txBody>
          <a:bodyPr spcFirstLastPara="1" wrap="square" lIns="91400" tIns="0" rIns="91400" bIns="0" anchor="t" anchorCtr="0">
            <a:noAutofit/>
          </a:bodyPr>
          <a:lstStyle/>
          <a:p>
            <a:pPr marL="0" marR="0" lvl="0" indent="0" algn="l" rtl="0">
              <a:lnSpc>
                <a:spcPct val="85000"/>
              </a:lnSpc>
              <a:spcBef>
                <a:spcPts val="0"/>
              </a:spcBef>
              <a:spcAft>
                <a:spcPts val="0"/>
              </a:spcAft>
              <a:buClr>
                <a:srgbClr val="2A3990"/>
              </a:buClr>
              <a:buSzPts val="4000"/>
              <a:buFont typeface="Roboto"/>
              <a:buNone/>
            </a:pPr>
            <a:r>
              <a:rPr lang="en-US" sz="4000" b="1" i="0" u="none" strike="noStrike" cap="none" dirty="0">
                <a:solidFill>
                  <a:srgbClr val="2A3990"/>
                </a:solidFill>
                <a:latin typeface="+mj-lt"/>
                <a:ea typeface="Roboto"/>
                <a:cs typeface="Roboto"/>
                <a:sym typeface="Roboto"/>
              </a:rPr>
              <a:t>Cost of Non-Compliance</a:t>
            </a:r>
            <a:endParaRPr sz="5400" b="1" i="0" u="none" strike="noStrike" cap="none" dirty="0">
              <a:solidFill>
                <a:schemeClr val="accent1"/>
              </a:solidFill>
              <a:latin typeface="+mj-lt"/>
              <a:ea typeface="Calibri"/>
              <a:cs typeface="Calibri"/>
              <a:sym typeface="Calibri"/>
            </a:endParaRPr>
          </a:p>
        </p:txBody>
      </p:sp>
      <p:grpSp>
        <p:nvGrpSpPr>
          <p:cNvPr id="196" name="Google Shape;196;p4"/>
          <p:cNvGrpSpPr/>
          <p:nvPr/>
        </p:nvGrpSpPr>
        <p:grpSpPr>
          <a:xfrm>
            <a:off x="336884" y="1540042"/>
            <a:ext cx="7579695" cy="4319337"/>
            <a:chOff x="367464" y="1754125"/>
            <a:chExt cx="5816818" cy="2554432"/>
          </a:xfrm>
        </p:grpSpPr>
        <p:grpSp>
          <p:nvGrpSpPr>
            <p:cNvPr id="197" name="Google Shape;197;p4"/>
            <p:cNvGrpSpPr/>
            <p:nvPr/>
          </p:nvGrpSpPr>
          <p:grpSpPr>
            <a:xfrm>
              <a:off x="367464" y="1754125"/>
              <a:ext cx="2889541" cy="2554432"/>
              <a:chOff x="367284" y="1416471"/>
              <a:chExt cx="2585212" cy="2150691"/>
            </a:xfrm>
          </p:grpSpPr>
          <p:pic>
            <p:nvPicPr>
              <p:cNvPr id="198" name="Google Shape;198;p4" descr="Image result for road map icon"/>
              <p:cNvPicPr preferRelativeResize="0"/>
              <p:nvPr/>
            </p:nvPicPr>
            <p:blipFill rotWithShape="1">
              <a:blip r:embed="rId4">
                <a:alphaModFix/>
              </a:blip>
              <a:srcRect/>
              <a:stretch/>
            </p:blipFill>
            <p:spPr>
              <a:xfrm>
                <a:off x="367284" y="1416471"/>
                <a:ext cx="1578406" cy="1510905"/>
              </a:xfrm>
              <a:prstGeom prst="rect">
                <a:avLst/>
              </a:prstGeom>
              <a:noFill/>
              <a:ln>
                <a:noFill/>
              </a:ln>
            </p:spPr>
          </p:pic>
          <p:pic>
            <p:nvPicPr>
              <p:cNvPr id="199" name="Google Shape;199;p4" descr="Image result for road map icon"/>
              <p:cNvPicPr preferRelativeResize="0"/>
              <p:nvPr/>
            </p:nvPicPr>
            <p:blipFill rotWithShape="1">
              <a:blip r:embed="rId4">
                <a:alphaModFix/>
              </a:blip>
              <a:srcRect/>
              <a:stretch/>
            </p:blipFill>
            <p:spPr>
              <a:xfrm>
                <a:off x="1374090" y="2056257"/>
                <a:ext cx="1578406" cy="1510905"/>
              </a:xfrm>
              <a:prstGeom prst="rect">
                <a:avLst/>
              </a:prstGeom>
              <a:noFill/>
              <a:ln>
                <a:noFill/>
              </a:ln>
            </p:spPr>
          </p:pic>
        </p:grpSp>
        <p:sp>
          <p:nvSpPr>
            <p:cNvPr id="200" name="Google Shape;200;p4"/>
            <p:cNvSpPr txBox="1"/>
            <p:nvPr/>
          </p:nvSpPr>
          <p:spPr>
            <a:xfrm>
              <a:off x="2235214" y="2638201"/>
              <a:ext cx="3832278" cy="4914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solidFill>
                    <a:srgbClr val="6BB8C0"/>
                  </a:solidFill>
                  <a:latin typeface="Arial"/>
                  <a:ea typeface="Arial"/>
                  <a:cs typeface="Arial"/>
                  <a:sym typeface="Arial"/>
                </a:rPr>
                <a:t>Limited stakeholder contribution </a:t>
              </a:r>
              <a:r>
                <a:rPr lang="en-US" sz="2400" dirty="0">
                  <a:solidFill>
                    <a:srgbClr val="6BB8C0"/>
                  </a:solidFill>
                </a:rPr>
                <a:t>  and</a:t>
              </a:r>
              <a:r>
                <a:rPr lang="en-US" sz="2400" b="0" i="0" u="none" strike="noStrike" cap="none" dirty="0">
                  <a:solidFill>
                    <a:srgbClr val="6BB8C0"/>
                  </a:solidFill>
                  <a:latin typeface="Arial"/>
                  <a:ea typeface="Arial"/>
                  <a:cs typeface="Arial"/>
                  <a:sym typeface="Arial"/>
                </a:rPr>
                <a:t> lower product quality</a:t>
              </a:r>
              <a:endParaRPr sz="2400" b="1" i="0" u="none" strike="noStrike" cap="none" dirty="0">
                <a:solidFill>
                  <a:srgbClr val="6BB8C0"/>
                </a:solidFill>
                <a:latin typeface="Arial"/>
                <a:ea typeface="Arial"/>
                <a:cs typeface="Arial"/>
                <a:sym typeface="Arial"/>
              </a:endParaRPr>
            </a:p>
          </p:txBody>
        </p:sp>
        <p:sp>
          <p:nvSpPr>
            <p:cNvPr id="201" name="Google Shape;201;p4"/>
            <p:cNvSpPr txBox="1"/>
            <p:nvPr/>
          </p:nvSpPr>
          <p:spPr>
            <a:xfrm>
              <a:off x="3303019" y="3411460"/>
              <a:ext cx="2881263" cy="6035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6BB8C0"/>
                  </a:solidFill>
                  <a:latin typeface="Arial"/>
                  <a:ea typeface="Arial"/>
                  <a:cs typeface="Arial"/>
                  <a:sym typeface="Arial"/>
                </a:rPr>
                <a:t>Litigation, damage to brand, loss of business</a:t>
              </a:r>
              <a:endParaRPr sz="2400" b="1" i="0" u="none" strike="noStrike" cap="none">
                <a:solidFill>
                  <a:srgbClr val="6BB8C0"/>
                </a:solidFill>
                <a:latin typeface="Arial"/>
                <a:ea typeface="Arial"/>
                <a:cs typeface="Arial"/>
                <a:sym typeface="Arial"/>
              </a:endParaRPr>
            </a:p>
          </p:txBody>
        </p:sp>
        <p:sp>
          <p:nvSpPr>
            <p:cNvPr id="202" name="Google Shape;202;p4"/>
            <p:cNvSpPr txBox="1"/>
            <p:nvPr/>
          </p:nvSpPr>
          <p:spPr>
            <a:xfrm>
              <a:off x="1163103" y="1846584"/>
              <a:ext cx="3031415" cy="6035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solidFill>
                    <a:srgbClr val="6BB8C0"/>
                  </a:solidFill>
                  <a:latin typeface="Arial"/>
                  <a:ea typeface="Arial"/>
                  <a:cs typeface="Arial"/>
                  <a:sym typeface="Arial"/>
                </a:rPr>
                <a:t>Shortage of technical workers &amp; talent pool loss</a:t>
              </a:r>
              <a:endParaRPr sz="2400" b="1" i="0" u="none" strike="noStrike" cap="none" dirty="0">
                <a:solidFill>
                  <a:srgbClr val="6BB8C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6"/>
          <p:cNvSpPr txBox="1">
            <a:spLocks noGrp="1"/>
          </p:cNvSpPr>
          <p:nvPr>
            <p:ph type="title"/>
          </p:nvPr>
        </p:nvSpPr>
        <p:spPr>
          <a:xfrm>
            <a:off x="1960981" y="5447"/>
            <a:ext cx="8410340" cy="13257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2A3990"/>
              </a:buClr>
              <a:buSzPts val="4000"/>
              <a:buFont typeface="Roboto"/>
              <a:buNone/>
            </a:pPr>
            <a:r>
              <a:rPr lang="en-US" sz="4000" b="1" dirty="0">
                <a:solidFill>
                  <a:srgbClr val="2A3990"/>
                </a:solidFill>
                <a:latin typeface="+mj-lt"/>
                <a:ea typeface="Roboto"/>
                <a:cs typeface="Roboto"/>
                <a:sym typeface="Roboto"/>
              </a:rPr>
              <a:t>Reflect ~  Evaluate  ~ Take Action</a:t>
            </a:r>
            <a:endParaRPr sz="4000" b="1" dirty="0">
              <a:solidFill>
                <a:srgbClr val="2A3990"/>
              </a:solidFill>
              <a:latin typeface="+mj-lt"/>
              <a:ea typeface="Roboto"/>
              <a:cs typeface="Roboto"/>
              <a:sym typeface="Roboto"/>
            </a:endParaRPr>
          </a:p>
        </p:txBody>
      </p:sp>
      <p:sp>
        <p:nvSpPr>
          <p:cNvPr id="208" name="Google Shape;208;p6"/>
          <p:cNvSpPr/>
          <p:nvPr/>
        </p:nvSpPr>
        <p:spPr>
          <a:xfrm>
            <a:off x="2882402" y="5744832"/>
            <a:ext cx="6309723" cy="745118"/>
          </a:xfrm>
          <a:prstGeom prst="roundRect">
            <a:avLst>
              <a:gd name="adj" fmla="val 30559"/>
            </a:avLst>
          </a:prstGeom>
          <a:solidFill>
            <a:srgbClr val="FFFFFF"/>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160"/>
              <a:buFont typeface="Calibri"/>
              <a:buNone/>
            </a:pPr>
            <a:endParaRPr sz="2160" b="0" i="0" u="none" strike="noStrike" cap="none">
              <a:solidFill>
                <a:srgbClr val="FFFFFF"/>
              </a:solidFill>
              <a:latin typeface="Calibri"/>
              <a:ea typeface="Calibri"/>
              <a:cs typeface="Calibri"/>
              <a:sym typeface="Calibri"/>
            </a:endParaRPr>
          </a:p>
        </p:txBody>
      </p:sp>
      <p:sp>
        <p:nvSpPr>
          <p:cNvPr id="209" name="Google Shape;209;p6"/>
          <p:cNvSpPr txBox="1"/>
          <p:nvPr/>
        </p:nvSpPr>
        <p:spPr>
          <a:xfrm>
            <a:off x="21680" y="2780799"/>
            <a:ext cx="2406251" cy="3755347"/>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5A5A5C"/>
              </a:buClr>
              <a:buSzPts val="2000"/>
              <a:buFont typeface="Arial"/>
              <a:buNone/>
            </a:pPr>
            <a:r>
              <a:rPr lang="en-US" sz="2000" b="1" i="0" u="none" strike="noStrike" cap="none" dirty="0">
                <a:solidFill>
                  <a:srgbClr val="5A5A5C"/>
                </a:solidFill>
                <a:latin typeface="Arial"/>
                <a:ea typeface="Arial"/>
                <a:cs typeface="Arial"/>
                <a:sym typeface="Arial"/>
              </a:rPr>
              <a:t>Acknowledge &amp; Understand</a:t>
            </a:r>
            <a:endParaRPr dirty="0"/>
          </a:p>
          <a:p>
            <a:pPr marL="342900" marR="0" lvl="0" indent="-342900" algn="l" rtl="0">
              <a:lnSpc>
                <a:spcPct val="116666"/>
              </a:lnSpc>
              <a:spcBef>
                <a:spcPts val="600"/>
              </a:spcBef>
              <a:spcAft>
                <a:spcPts val="0"/>
              </a:spcAft>
              <a:buClr>
                <a:srgbClr val="578ABA"/>
              </a:buClr>
              <a:buSzPts val="1800"/>
              <a:buFont typeface="Arial" charset="0"/>
              <a:buChar char="•"/>
            </a:pPr>
            <a:r>
              <a:rPr lang="en-US" sz="1800" b="0" i="0" u="none" strike="noStrike" cap="none" dirty="0">
                <a:solidFill>
                  <a:srgbClr val="578ABA"/>
                </a:solidFill>
                <a:latin typeface="Arial"/>
                <a:ea typeface="Arial"/>
                <a:cs typeface="Arial"/>
                <a:sym typeface="Arial"/>
              </a:rPr>
              <a:t>Bias in recruiting process</a:t>
            </a:r>
            <a:endParaRPr dirty="0"/>
          </a:p>
          <a:p>
            <a:pPr marL="342900" marR="0" lvl="0" indent="-342900" algn="l" rtl="0">
              <a:lnSpc>
                <a:spcPct val="116666"/>
              </a:lnSpc>
              <a:spcBef>
                <a:spcPts val="600"/>
              </a:spcBef>
              <a:spcAft>
                <a:spcPts val="0"/>
              </a:spcAft>
              <a:buClr>
                <a:srgbClr val="578ABA"/>
              </a:buClr>
              <a:buSzPts val="1800"/>
              <a:buFont typeface="Arial" charset="0"/>
              <a:buChar char="•"/>
            </a:pPr>
            <a:r>
              <a:rPr lang="en-US" sz="1800" b="0" i="0" u="none" strike="noStrike" cap="none" dirty="0">
                <a:solidFill>
                  <a:srgbClr val="578ABA"/>
                </a:solidFill>
                <a:latin typeface="Arial"/>
                <a:ea typeface="Arial"/>
                <a:cs typeface="Arial"/>
                <a:sym typeface="Arial"/>
              </a:rPr>
              <a:t>Current processes lack compliance</a:t>
            </a:r>
            <a:endParaRPr dirty="0"/>
          </a:p>
          <a:p>
            <a:pPr marL="0" marR="0" lvl="0" indent="0" algn="ctr" rtl="0">
              <a:lnSpc>
                <a:spcPct val="110000"/>
              </a:lnSpc>
              <a:spcBef>
                <a:spcPts val="600"/>
              </a:spcBef>
              <a:spcAft>
                <a:spcPts val="0"/>
              </a:spcAft>
              <a:buClr>
                <a:schemeClr val="dk1"/>
              </a:buClr>
              <a:buSzPts val="2000"/>
              <a:buFont typeface="Calibri"/>
              <a:buNone/>
            </a:pPr>
            <a:endParaRPr sz="2000" b="0" i="0" u="none" strike="noStrike" cap="none" dirty="0">
              <a:solidFill>
                <a:srgbClr val="B32846"/>
              </a:solidFill>
              <a:latin typeface="Arial"/>
              <a:ea typeface="Arial"/>
              <a:cs typeface="Arial"/>
              <a:sym typeface="Arial"/>
            </a:endParaRPr>
          </a:p>
          <a:p>
            <a:pPr marL="0" marR="0" lvl="0" indent="0" algn="ctr" rtl="0">
              <a:lnSpc>
                <a:spcPct val="110000"/>
              </a:lnSpc>
              <a:spcBef>
                <a:spcPts val="1200"/>
              </a:spcBef>
              <a:spcAft>
                <a:spcPts val="0"/>
              </a:spcAft>
              <a:buClr>
                <a:schemeClr val="dk1"/>
              </a:buClr>
              <a:buSzPts val="2400"/>
              <a:buFont typeface="Calibri"/>
              <a:buNone/>
            </a:pPr>
            <a:endParaRPr sz="2400" b="0" i="0" u="none" strike="noStrike" cap="none" dirty="0">
              <a:solidFill>
                <a:srgbClr val="5A5A5C"/>
              </a:solidFill>
              <a:latin typeface="Arial"/>
              <a:ea typeface="Arial"/>
              <a:cs typeface="Arial"/>
              <a:sym typeface="Arial"/>
            </a:endParaRPr>
          </a:p>
          <a:p>
            <a:pPr marL="0" marR="0" lvl="0" indent="0" algn="ctr" rtl="0">
              <a:lnSpc>
                <a:spcPct val="110000"/>
              </a:lnSpc>
              <a:spcBef>
                <a:spcPts val="1200"/>
              </a:spcBef>
              <a:spcAft>
                <a:spcPts val="0"/>
              </a:spcAft>
              <a:buClr>
                <a:schemeClr val="dk1"/>
              </a:buClr>
              <a:buSzPts val="2400"/>
              <a:buFont typeface="Calibri"/>
              <a:buNone/>
            </a:pPr>
            <a:endParaRPr sz="2400" b="0" i="0" u="none" strike="noStrike" cap="none" dirty="0">
              <a:solidFill>
                <a:srgbClr val="5A5A5C"/>
              </a:solidFill>
              <a:latin typeface="Arial"/>
              <a:ea typeface="Arial"/>
              <a:cs typeface="Arial"/>
              <a:sym typeface="Arial"/>
            </a:endParaRPr>
          </a:p>
        </p:txBody>
      </p:sp>
      <p:sp>
        <p:nvSpPr>
          <p:cNvPr id="210" name="Google Shape;210;p6"/>
          <p:cNvSpPr txBox="1"/>
          <p:nvPr/>
        </p:nvSpPr>
        <p:spPr>
          <a:xfrm>
            <a:off x="2493019" y="2773113"/>
            <a:ext cx="2213306" cy="2563738"/>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5A5A5C"/>
              </a:buClr>
              <a:buSzPts val="2000"/>
              <a:buFont typeface="Arial"/>
              <a:buNone/>
            </a:pPr>
            <a:r>
              <a:rPr lang="en-US" sz="2000" b="1" i="0" u="none" strike="noStrike" cap="none" dirty="0">
                <a:solidFill>
                  <a:srgbClr val="5A5A5C"/>
                </a:solidFill>
                <a:latin typeface="Arial"/>
                <a:ea typeface="Arial"/>
                <a:cs typeface="Arial"/>
                <a:sym typeface="Arial"/>
              </a:rPr>
              <a:t>Audit </a:t>
            </a:r>
          </a:p>
          <a:p>
            <a:pPr marL="0" marR="0" lvl="0" indent="0" algn="ctr" rtl="0">
              <a:lnSpc>
                <a:spcPct val="110000"/>
              </a:lnSpc>
              <a:spcBef>
                <a:spcPts val="0"/>
              </a:spcBef>
              <a:spcAft>
                <a:spcPts val="0"/>
              </a:spcAft>
              <a:buClr>
                <a:srgbClr val="5A5A5C"/>
              </a:buClr>
              <a:buSzPts val="2000"/>
              <a:buFont typeface="Arial"/>
              <a:buNone/>
            </a:pPr>
            <a:endParaRPr lang="en-US" sz="1000" b="1" i="0" u="none" strike="noStrike" cap="none" dirty="0">
              <a:solidFill>
                <a:srgbClr val="5A5A5C"/>
              </a:solidFill>
              <a:latin typeface="Arial"/>
              <a:ea typeface="Arial"/>
              <a:cs typeface="Arial"/>
              <a:sym typeface="Arial"/>
            </a:endParaRPr>
          </a:p>
          <a:p>
            <a:pPr marL="0" marR="0" lvl="0" indent="0" algn="ctr" rtl="0">
              <a:lnSpc>
                <a:spcPct val="110000"/>
              </a:lnSpc>
              <a:spcBef>
                <a:spcPts val="0"/>
              </a:spcBef>
              <a:spcAft>
                <a:spcPts val="0"/>
              </a:spcAft>
              <a:buClr>
                <a:srgbClr val="5A5A5C"/>
              </a:buClr>
              <a:buSzPts val="2000"/>
              <a:buFont typeface="Arial"/>
              <a:buNone/>
            </a:pPr>
            <a:endParaRPr lang="en-US" sz="400" b="1" dirty="0">
              <a:solidFill>
                <a:srgbClr val="5A5A5C"/>
              </a:solidFill>
            </a:endParaRPr>
          </a:p>
          <a:p>
            <a:pPr marL="285750" marR="0" lvl="0" indent="-285750" rtl="0">
              <a:lnSpc>
                <a:spcPct val="110000"/>
              </a:lnSpc>
              <a:spcBef>
                <a:spcPts val="0"/>
              </a:spcBef>
              <a:spcAft>
                <a:spcPts val="0"/>
              </a:spcAft>
              <a:buClr>
                <a:srgbClr val="5A5A5C"/>
              </a:buClr>
              <a:buSzPts val="2000"/>
              <a:buFont typeface="Arial" charset="0"/>
              <a:buChar char="•"/>
            </a:pPr>
            <a:r>
              <a:rPr lang="en-US" sz="1800" b="0" i="0" u="none" strike="noStrike" cap="none" dirty="0">
                <a:solidFill>
                  <a:srgbClr val="B32846"/>
                </a:solidFill>
                <a:latin typeface="Arial"/>
                <a:ea typeface="Arial"/>
                <a:cs typeface="Arial"/>
                <a:sym typeface="Arial"/>
              </a:rPr>
              <a:t>WCAG 2.0</a:t>
            </a:r>
          </a:p>
          <a:p>
            <a:pPr marL="171450" marR="0" lvl="0" indent="-171450" rtl="0">
              <a:lnSpc>
                <a:spcPct val="110000"/>
              </a:lnSpc>
              <a:spcBef>
                <a:spcPts val="0"/>
              </a:spcBef>
              <a:spcAft>
                <a:spcPts val="0"/>
              </a:spcAft>
              <a:buClr>
                <a:srgbClr val="5A5A5C"/>
              </a:buClr>
              <a:buSzPts val="2000"/>
              <a:buFont typeface="Arial" charset="0"/>
              <a:buChar char="•"/>
            </a:pPr>
            <a:endParaRPr lang="en-US" sz="400" dirty="0"/>
          </a:p>
          <a:p>
            <a:pPr marL="285750" marR="0" lvl="0" indent="-285750" rtl="0">
              <a:lnSpc>
                <a:spcPct val="110000"/>
              </a:lnSpc>
              <a:spcBef>
                <a:spcPts val="0"/>
              </a:spcBef>
              <a:spcAft>
                <a:spcPts val="0"/>
              </a:spcAft>
              <a:buClr>
                <a:srgbClr val="5A5A5C"/>
              </a:buClr>
              <a:buSzPts val="2000"/>
              <a:buFont typeface="Arial" charset="0"/>
              <a:buChar char="•"/>
            </a:pPr>
            <a:r>
              <a:rPr lang="en-US" sz="1800" dirty="0">
                <a:solidFill>
                  <a:srgbClr val="B32846"/>
                </a:solidFill>
              </a:rPr>
              <a:t>Applications</a:t>
            </a:r>
          </a:p>
          <a:p>
            <a:pPr marL="285750" marR="0" lvl="0" indent="-285750" rtl="0">
              <a:lnSpc>
                <a:spcPct val="110000"/>
              </a:lnSpc>
              <a:spcBef>
                <a:spcPts val="0"/>
              </a:spcBef>
              <a:spcAft>
                <a:spcPts val="0"/>
              </a:spcAft>
              <a:buClr>
                <a:srgbClr val="5A5A5C"/>
              </a:buClr>
              <a:buSzPts val="2000"/>
              <a:buFont typeface="Arial" charset="0"/>
              <a:buChar char="•"/>
            </a:pPr>
            <a:r>
              <a:rPr lang="en-US" sz="1800" b="0" i="0" u="none" strike="noStrike" cap="none" dirty="0">
                <a:solidFill>
                  <a:srgbClr val="B32846"/>
                </a:solidFill>
                <a:latin typeface="Arial"/>
                <a:ea typeface="Arial"/>
                <a:cs typeface="Arial"/>
                <a:sym typeface="Arial"/>
              </a:rPr>
              <a:t>Pre-Employment Documents</a:t>
            </a:r>
          </a:p>
          <a:p>
            <a:pPr marL="285750" marR="0" lvl="0" indent="-285750" rtl="0">
              <a:lnSpc>
                <a:spcPct val="110000"/>
              </a:lnSpc>
              <a:spcBef>
                <a:spcPts val="0"/>
              </a:spcBef>
              <a:spcAft>
                <a:spcPts val="0"/>
              </a:spcAft>
              <a:buClr>
                <a:srgbClr val="5A5A5C"/>
              </a:buClr>
              <a:buSzPts val="2000"/>
              <a:buFont typeface="Arial" charset="0"/>
              <a:buChar char="•"/>
            </a:pPr>
            <a:r>
              <a:rPr lang="en-US" sz="1800" dirty="0">
                <a:solidFill>
                  <a:srgbClr val="B32846"/>
                </a:solidFill>
              </a:rPr>
              <a:t>Meetings</a:t>
            </a:r>
          </a:p>
          <a:p>
            <a:pPr marL="285750" marR="0" lvl="0" indent="-285750" rtl="0">
              <a:lnSpc>
                <a:spcPct val="110000"/>
              </a:lnSpc>
              <a:spcBef>
                <a:spcPts val="0"/>
              </a:spcBef>
              <a:spcAft>
                <a:spcPts val="0"/>
              </a:spcAft>
              <a:buClr>
                <a:srgbClr val="5A5A5C"/>
              </a:buClr>
              <a:buSzPts val="2000"/>
              <a:buFont typeface="Arial" charset="0"/>
              <a:buChar char="•"/>
            </a:pPr>
            <a:r>
              <a:rPr lang="en-US" sz="1800" b="0" i="0" u="none" strike="noStrike" cap="none" dirty="0">
                <a:solidFill>
                  <a:srgbClr val="B32846"/>
                </a:solidFill>
                <a:latin typeface="Arial"/>
                <a:ea typeface="Arial"/>
                <a:cs typeface="Arial"/>
                <a:sym typeface="Arial"/>
              </a:rPr>
              <a:t>Procurement </a:t>
            </a:r>
          </a:p>
        </p:txBody>
      </p:sp>
      <p:sp>
        <p:nvSpPr>
          <p:cNvPr id="211" name="Google Shape;211;p6"/>
          <p:cNvSpPr txBox="1"/>
          <p:nvPr/>
        </p:nvSpPr>
        <p:spPr>
          <a:xfrm>
            <a:off x="4342046" y="5863811"/>
            <a:ext cx="472290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5A5A5C"/>
              </a:buClr>
              <a:buSzPts val="2000"/>
              <a:buFont typeface="Arial"/>
              <a:buNone/>
            </a:pPr>
            <a:r>
              <a:rPr lang="en-US" sz="2000" b="1" i="0" u="none" strike="noStrike" cap="none" dirty="0">
                <a:solidFill>
                  <a:srgbClr val="5A5A5C"/>
                </a:solidFill>
                <a:latin typeface="Arial"/>
                <a:ea typeface="Arial"/>
                <a:cs typeface="Arial"/>
                <a:sym typeface="Arial"/>
              </a:rPr>
              <a:t>Where do we need to Adjust Course?</a:t>
            </a:r>
            <a:r>
              <a:rPr lang="en-US" sz="2000" b="0" i="0" u="none" strike="noStrike" cap="none" dirty="0">
                <a:solidFill>
                  <a:srgbClr val="5A5A5C"/>
                </a:solidFill>
                <a:latin typeface="Arial"/>
                <a:ea typeface="Arial"/>
                <a:cs typeface="Arial"/>
                <a:sym typeface="Arial"/>
              </a:rPr>
              <a:t> </a:t>
            </a:r>
            <a:endParaRPr dirty="0"/>
          </a:p>
        </p:txBody>
      </p:sp>
      <p:grpSp>
        <p:nvGrpSpPr>
          <p:cNvPr id="212" name="Google Shape;212;p6"/>
          <p:cNvGrpSpPr/>
          <p:nvPr/>
        </p:nvGrpSpPr>
        <p:grpSpPr>
          <a:xfrm>
            <a:off x="3218812" y="5608298"/>
            <a:ext cx="1096963" cy="1012563"/>
            <a:chOff x="2844671" y="5977687"/>
            <a:chExt cx="1312690" cy="1312690"/>
          </a:xfrm>
        </p:grpSpPr>
        <p:sp>
          <p:nvSpPr>
            <p:cNvPr id="213" name="Google Shape;213;p6"/>
            <p:cNvSpPr/>
            <p:nvPr/>
          </p:nvSpPr>
          <p:spPr>
            <a:xfrm>
              <a:off x="2844671" y="5977687"/>
              <a:ext cx="1312690" cy="1312690"/>
            </a:xfrm>
            <a:prstGeom prst="ellipse">
              <a:avLst/>
            </a:prstGeom>
            <a:solidFill>
              <a:srgbClr val="FFFFFF"/>
            </a:solidFill>
            <a:ln w="57150" cap="flat" cmpd="sng">
              <a:solidFill>
                <a:srgbClr val="F0B3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160"/>
                <a:buFont typeface="Calibri"/>
                <a:buNone/>
              </a:pPr>
              <a:endParaRPr sz="2160" b="0" i="0" u="none" strike="noStrike" cap="none">
                <a:solidFill>
                  <a:srgbClr val="FFFFFF"/>
                </a:solidFill>
                <a:latin typeface="Calibri"/>
                <a:ea typeface="Calibri"/>
                <a:cs typeface="Calibri"/>
                <a:sym typeface="Calibri"/>
              </a:endParaRPr>
            </a:p>
          </p:txBody>
        </p:sp>
        <p:pic>
          <p:nvPicPr>
            <p:cNvPr id="214" name="Google Shape;214;p6"/>
            <p:cNvPicPr preferRelativeResize="0"/>
            <p:nvPr/>
          </p:nvPicPr>
          <p:blipFill rotWithShape="1">
            <a:blip r:embed="rId3">
              <a:alphaModFix/>
            </a:blip>
            <a:srcRect/>
            <a:stretch/>
          </p:blipFill>
          <p:spPr>
            <a:xfrm>
              <a:off x="3098969" y="6228404"/>
              <a:ext cx="814636" cy="846265"/>
            </a:xfrm>
            <a:prstGeom prst="rect">
              <a:avLst/>
            </a:prstGeom>
            <a:noFill/>
            <a:ln>
              <a:noFill/>
            </a:ln>
          </p:spPr>
        </p:pic>
      </p:grpSp>
      <p:grpSp>
        <p:nvGrpSpPr>
          <p:cNvPr id="215" name="Google Shape;215;p6"/>
          <p:cNvGrpSpPr/>
          <p:nvPr/>
        </p:nvGrpSpPr>
        <p:grpSpPr>
          <a:xfrm>
            <a:off x="830747" y="1633131"/>
            <a:ext cx="1066473" cy="1012563"/>
            <a:chOff x="3214691" y="1404427"/>
            <a:chExt cx="1312690" cy="1312690"/>
          </a:xfrm>
        </p:grpSpPr>
        <p:pic>
          <p:nvPicPr>
            <p:cNvPr id="216" name="Google Shape;216;p6"/>
            <p:cNvPicPr preferRelativeResize="0"/>
            <p:nvPr/>
          </p:nvPicPr>
          <p:blipFill rotWithShape="1">
            <a:blip r:embed="rId4">
              <a:alphaModFix/>
            </a:blip>
            <a:srcRect/>
            <a:stretch/>
          </p:blipFill>
          <p:spPr>
            <a:xfrm>
              <a:off x="3269463" y="1443214"/>
              <a:ext cx="1234542" cy="1234542"/>
            </a:xfrm>
            <a:prstGeom prst="rect">
              <a:avLst/>
            </a:prstGeom>
            <a:noFill/>
            <a:ln>
              <a:noFill/>
            </a:ln>
          </p:spPr>
        </p:pic>
        <p:sp>
          <p:nvSpPr>
            <p:cNvPr id="217" name="Google Shape;217;p6"/>
            <p:cNvSpPr/>
            <p:nvPr/>
          </p:nvSpPr>
          <p:spPr>
            <a:xfrm>
              <a:off x="3214691" y="1404427"/>
              <a:ext cx="1312690" cy="1312690"/>
            </a:xfrm>
            <a:prstGeom prst="ellipse">
              <a:avLst/>
            </a:prstGeom>
            <a:noFill/>
            <a:ln w="57150" cap="flat" cmpd="sng">
              <a:solidFill>
                <a:srgbClr val="578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160"/>
                <a:buFont typeface="Calibri"/>
                <a:buNone/>
              </a:pPr>
              <a:endParaRPr sz="2160" b="0" i="0" u="none" strike="noStrike" cap="none">
                <a:solidFill>
                  <a:srgbClr val="FFFFFF"/>
                </a:solidFill>
                <a:latin typeface="Calibri"/>
                <a:ea typeface="Calibri"/>
                <a:cs typeface="Calibri"/>
                <a:sym typeface="Calibri"/>
              </a:endParaRPr>
            </a:p>
          </p:txBody>
        </p:sp>
      </p:grpSp>
      <p:grpSp>
        <p:nvGrpSpPr>
          <p:cNvPr id="218" name="Google Shape;218;p6"/>
          <p:cNvGrpSpPr/>
          <p:nvPr/>
        </p:nvGrpSpPr>
        <p:grpSpPr>
          <a:xfrm>
            <a:off x="3153733" y="1603251"/>
            <a:ext cx="1066473" cy="1012563"/>
            <a:chOff x="701909" y="1410786"/>
            <a:chExt cx="1312690" cy="1312690"/>
          </a:xfrm>
        </p:grpSpPr>
        <p:pic>
          <p:nvPicPr>
            <p:cNvPr id="219" name="Google Shape;219;p6"/>
            <p:cNvPicPr preferRelativeResize="0"/>
            <p:nvPr/>
          </p:nvPicPr>
          <p:blipFill rotWithShape="1">
            <a:blip r:embed="rId5">
              <a:alphaModFix/>
            </a:blip>
            <a:srcRect/>
            <a:stretch/>
          </p:blipFill>
          <p:spPr>
            <a:xfrm>
              <a:off x="1000564" y="1679074"/>
              <a:ext cx="825932" cy="797220"/>
            </a:xfrm>
            <a:prstGeom prst="rect">
              <a:avLst/>
            </a:prstGeom>
            <a:noFill/>
            <a:ln>
              <a:noFill/>
            </a:ln>
          </p:spPr>
        </p:pic>
        <p:sp>
          <p:nvSpPr>
            <p:cNvPr id="220" name="Google Shape;220;p6"/>
            <p:cNvSpPr/>
            <p:nvPr/>
          </p:nvSpPr>
          <p:spPr>
            <a:xfrm>
              <a:off x="701909" y="1410786"/>
              <a:ext cx="1312690" cy="1312690"/>
            </a:xfrm>
            <a:prstGeom prst="ellipse">
              <a:avLst/>
            </a:prstGeom>
            <a:noFill/>
            <a:ln w="57150" cap="flat" cmpd="sng">
              <a:solidFill>
                <a:srgbClr val="B328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160"/>
                <a:buFont typeface="Calibri"/>
                <a:buNone/>
              </a:pPr>
              <a:endParaRPr sz="2160" b="0" i="0" u="none" strike="noStrike" cap="none">
                <a:solidFill>
                  <a:srgbClr val="FFFFFF"/>
                </a:solidFill>
                <a:latin typeface="Calibri"/>
                <a:ea typeface="Calibri"/>
                <a:cs typeface="Calibri"/>
                <a:sym typeface="Calibri"/>
              </a:endParaRPr>
            </a:p>
          </p:txBody>
        </p:sp>
      </p:grpSp>
      <p:sp>
        <p:nvSpPr>
          <p:cNvPr id="221" name="Google Shape;221;p6"/>
          <p:cNvSpPr txBox="1"/>
          <p:nvPr/>
        </p:nvSpPr>
        <p:spPr>
          <a:xfrm>
            <a:off x="7216863" y="2765883"/>
            <a:ext cx="2467618" cy="2228262"/>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5A5A5C"/>
              </a:buClr>
              <a:buSzPts val="2000"/>
              <a:buFont typeface="Arial"/>
              <a:buNone/>
            </a:pPr>
            <a:r>
              <a:rPr lang="en-US" sz="2000" b="1" i="0" u="none" strike="noStrike" cap="none" dirty="0">
                <a:solidFill>
                  <a:srgbClr val="5A5A5C"/>
                </a:solidFill>
                <a:latin typeface="Arial"/>
                <a:ea typeface="Arial"/>
                <a:cs typeface="Arial"/>
                <a:sym typeface="Arial"/>
              </a:rPr>
              <a:t>Implement &amp;</a:t>
            </a:r>
            <a:endParaRPr dirty="0"/>
          </a:p>
          <a:p>
            <a:pPr marL="0" marR="0" lvl="0" indent="0" algn="ctr" rtl="0">
              <a:lnSpc>
                <a:spcPct val="110000"/>
              </a:lnSpc>
              <a:spcBef>
                <a:spcPts val="600"/>
              </a:spcBef>
              <a:spcAft>
                <a:spcPts val="0"/>
              </a:spcAft>
              <a:buClr>
                <a:srgbClr val="5A5A5C"/>
              </a:buClr>
              <a:buSzPts val="2000"/>
              <a:buFont typeface="Arial"/>
              <a:buNone/>
            </a:pPr>
            <a:r>
              <a:rPr lang="en-US" sz="2000" b="1" i="0" u="none" strike="noStrike" cap="none" dirty="0">
                <a:solidFill>
                  <a:srgbClr val="5A5A5C"/>
                </a:solidFill>
                <a:latin typeface="Arial"/>
                <a:ea typeface="Arial"/>
                <a:cs typeface="Arial"/>
                <a:sym typeface="Arial"/>
              </a:rPr>
              <a:t>Reevaluate</a:t>
            </a:r>
          </a:p>
          <a:p>
            <a:pPr marL="285750" marR="0" lvl="0" indent="-285750" rtl="0">
              <a:lnSpc>
                <a:spcPct val="110000"/>
              </a:lnSpc>
              <a:spcBef>
                <a:spcPts val="600"/>
              </a:spcBef>
              <a:spcAft>
                <a:spcPts val="0"/>
              </a:spcAft>
              <a:buClr>
                <a:srgbClr val="5A5A5C"/>
              </a:buClr>
              <a:buSzPts val="2000"/>
              <a:buFont typeface="Arial" panose="020B0604020202020204" pitchFamily="34" charset="0"/>
              <a:buChar char="•"/>
            </a:pPr>
            <a:r>
              <a:rPr lang="en-US" sz="1800" b="0" i="0" u="none" strike="noStrike" cap="none" dirty="0">
                <a:solidFill>
                  <a:srgbClr val="70AD47"/>
                </a:solidFill>
                <a:latin typeface="Arial"/>
                <a:ea typeface="Arial"/>
                <a:cs typeface="Arial"/>
                <a:sym typeface="Arial"/>
              </a:rPr>
              <a:t>Integrate an inclusive culture</a:t>
            </a:r>
          </a:p>
          <a:p>
            <a:pPr marL="285750" marR="0" lvl="0" indent="-285750" rtl="0">
              <a:lnSpc>
                <a:spcPct val="110000"/>
              </a:lnSpc>
              <a:spcBef>
                <a:spcPts val="600"/>
              </a:spcBef>
              <a:spcAft>
                <a:spcPts val="0"/>
              </a:spcAft>
              <a:buClr>
                <a:srgbClr val="5A5A5C"/>
              </a:buClr>
              <a:buSzPts val="2000"/>
              <a:buFont typeface="Arial" panose="020B0604020202020204" pitchFamily="34" charset="0"/>
              <a:buChar char="•"/>
            </a:pPr>
            <a:r>
              <a:rPr lang="en-US" sz="1800" dirty="0">
                <a:solidFill>
                  <a:srgbClr val="70AD47"/>
                </a:solidFill>
              </a:rPr>
              <a:t>Revise Policies</a:t>
            </a:r>
            <a:endParaRPr lang="en-US" sz="1800" b="0" i="0" u="none" strike="noStrike" cap="none" dirty="0">
              <a:solidFill>
                <a:srgbClr val="70AD47"/>
              </a:solidFill>
              <a:latin typeface="Arial"/>
              <a:ea typeface="Arial"/>
              <a:cs typeface="Arial"/>
              <a:sym typeface="Arial"/>
            </a:endParaRPr>
          </a:p>
          <a:p>
            <a:pPr marL="0" marR="0" lvl="0" indent="0" algn="ctr" rtl="0">
              <a:lnSpc>
                <a:spcPct val="110000"/>
              </a:lnSpc>
              <a:spcBef>
                <a:spcPts val="600"/>
              </a:spcBef>
              <a:spcAft>
                <a:spcPts val="0"/>
              </a:spcAft>
              <a:buClr>
                <a:srgbClr val="5A5A5C"/>
              </a:buClr>
              <a:buSzPts val="2000"/>
              <a:buFont typeface="Arial"/>
              <a:buNone/>
            </a:pPr>
            <a:endParaRPr dirty="0"/>
          </a:p>
        </p:txBody>
      </p:sp>
      <p:sp>
        <p:nvSpPr>
          <p:cNvPr id="222" name="Google Shape;222;p6"/>
          <p:cNvSpPr txBox="1"/>
          <p:nvPr/>
        </p:nvSpPr>
        <p:spPr>
          <a:xfrm>
            <a:off x="4925375" y="2773113"/>
            <a:ext cx="2138579"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5A5A5C"/>
              </a:buClr>
              <a:buSzPts val="2000"/>
              <a:buFont typeface="Arial"/>
              <a:buNone/>
            </a:pPr>
            <a:r>
              <a:rPr lang="en-US" sz="2000" b="1" i="0" u="none" strike="noStrike" cap="none" dirty="0">
                <a:solidFill>
                  <a:srgbClr val="5A5A5C"/>
                </a:solidFill>
                <a:latin typeface="Arial"/>
                <a:ea typeface="Arial"/>
                <a:cs typeface="Arial"/>
                <a:sym typeface="Arial"/>
              </a:rPr>
              <a:t>Train &amp;</a:t>
            </a:r>
            <a:endParaRPr dirty="0"/>
          </a:p>
          <a:p>
            <a:pPr marL="0" marR="0" lvl="0" indent="0" algn="ctr" rtl="0">
              <a:lnSpc>
                <a:spcPct val="110000"/>
              </a:lnSpc>
              <a:spcBef>
                <a:spcPts val="600"/>
              </a:spcBef>
              <a:spcAft>
                <a:spcPts val="0"/>
              </a:spcAft>
              <a:buClr>
                <a:srgbClr val="5A5A5C"/>
              </a:buClr>
              <a:buSzPts val="2000"/>
              <a:buFont typeface="Arial"/>
              <a:buNone/>
            </a:pPr>
            <a:r>
              <a:rPr lang="en-US" sz="2000" b="1" i="0" u="none" strike="noStrike" cap="none" dirty="0">
                <a:solidFill>
                  <a:srgbClr val="5A5A5C"/>
                </a:solidFill>
                <a:latin typeface="Arial"/>
                <a:ea typeface="Arial"/>
                <a:cs typeface="Arial"/>
                <a:sym typeface="Arial"/>
              </a:rPr>
              <a:t>Retrain</a:t>
            </a:r>
            <a:endParaRPr lang="en-US" sz="2000" dirty="0">
              <a:solidFill>
                <a:srgbClr val="575995"/>
              </a:solidFill>
            </a:endParaRPr>
          </a:p>
          <a:p>
            <a:pPr marL="285750" marR="0" lvl="0" indent="-285750" rtl="0">
              <a:lnSpc>
                <a:spcPct val="110000"/>
              </a:lnSpc>
              <a:spcBef>
                <a:spcPts val="600"/>
              </a:spcBef>
              <a:spcAft>
                <a:spcPts val="0"/>
              </a:spcAft>
              <a:buClr>
                <a:srgbClr val="5A5A5C"/>
              </a:buClr>
              <a:buSzPts val="2000"/>
              <a:buFont typeface="Arial" panose="020B0604020202020204" pitchFamily="34" charset="0"/>
              <a:buChar char="•"/>
            </a:pPr>
            <a:r>
              <a:rPr lang="en-US" sz="1800" b="0" i="0" u="none" strike="noStrike" cap="none" dirty="0">
                <a:solidFill>
                  <a:srgbClr val="575995"/>
                </a:solidFill>
                <a:latin typeface="Arial"/>
                <a:ea typeface="Arial"/>
                <a:cs typeface="Arial"/>
                <a:sym typeface="Arial"/>
              </a:rPr>
              <a:t>Human Resources</a:t>
            </a:r>
          </a:p>
          <a:p>
            <a:pPr marL="285750" marR="0" lvl="0" indent="-285750" rtl="0">
              <a:lnSpc>
                <a:spcPct val="110000"/>
              </a:lnSpc>
              <a:spcBef>
                <a:spcPts val="600"/>
              </a:spcBef>
              <a:spcAft>
                <a:spcPts val="0"/>
              </a:spcAft>
              <a:buClr>
                <a:srgbClr val="5A5A5C"/>
              </a:buClr>
              <a:buSzPts val="2000"/>
              <a:buFont typeface="Arial" charset="0"/>
              <a:buChar char="•"/>
            </a:pPr>
            <a:r>
              <a:rPr lang="en-US" sz="1800" b="0" i="0" u="none" strike="noStrike" cap="none" dirty="0">
                <a:solidFill>
                  <a:srgbClr val="575995"/>
                </a:solidFill>
                <a:latin typeface="Arial"/>
                <a:ea typeface="Arial"/>
                <a:cs typeface="Arial"/>
                <a:sym typeface="Arial"/>
              </a:rPr>
              <a:t>Hiring Manager &amp; other staff involved</a:t>
            </a:r>
            <a:br>
              <a:rPr lang="en-US" sz="2000" b="0" i="0" u="none" strike="noStrike" cap="none" dirty="0">
                <a:solidFill>
                  <a:srgbClr val="575995"/>
                </a:solidFill>
                <a:latin typeface="Arial"/>
                <a:ea typeface="Arial"/>
                <a:cs typeface="Arial"/>
                <a:sym typeface="Arial"/>
              </a:rPr>
            </a:br>
            <a:endParaRPr sz="2000" b="0" i="0" u="none" strike="noStrike" cap="none" dirty="0">
              <a:solidFill>
                <a:srgbClr val="575995"/>
              </a:solidFill>
              <a:latin typeface="Arial"/>
              <a:ea typeface="Arial"/>
              <a:cs typeface="Arial"/>
              <a:sym typeface="Arial"/>
            </a:endParaRPr>
          </a:p>
        </p:txBody>
      </p:sp>
      <p:sp>
        <p:nvSpPr>
          <p:cNvPr id="223" name="Google Shape;223;p6"/>
          <p:cNvSpPr/>
          <p:nvPr/>
        </p:nvSpPr>
        <p:spPr>
          <a:xfrm>
            <a:off x="5429142" y="1621876"/>
            <a:ext cx="1066473" cy="1012563"/>
          </a:xfrm>
          <a:prstGeom prst="ellipse">
            <a:avLst/>
          </a:prstGeom>
          <a:noFill/>
          <a:ln w="57150" cap="flat" cmpd="sng">
            <a:solidFill>
              <a:srgbClr val="575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160"/>
              <a:buFont typeface="Calibri"/>
              <a:buNone/>
            </a:pPr>
            <a:endParaRPr sz="2160" b="0" i="0" u="none" strike="noStrike" cap="none">
              <a:solidFill>
                <a:srgbClr val="FFFFFF"/>
              </a:solidFill>
              <a:latin typeface="Calibri"/>
              <a:ea typeface="Calibri"/>
              <a:cs typeface="Calibri"/>
              <a:sym typeface="Calibri"/>
            </a:endParaRPr>
          </a:p>
        </p:txBody>
      </p:sp>
      <p:grpSp>
        <p:nvGrpSpPr>
          <p:cNvPr id="224" name="Google Shape;224;p6"/>
          <p:cNvGrpSpPr/>
          <p:nvPr/>
        </p:nvGrpSpPr>
        <p:grpSpPr>
          <a:xfrm>
            <a:off x="8056890" y="1626998"/>
            <a:ext cx="1066473" cy="1012563"/>
            <a:chOff x="11753741" y="1450416"/>
            <a:chExt cx="1312690" cy="1312690"/>
          </a:xfrm>
        </p:grpSpPr>
        <p:sp>
          <p:nvSpPr>
            <p:cNvPr id="225" name="Google Shape;225;p6"/>
            <p:cNvSpPr/>
            <p:nvPr/>
          </p:nvSpPr>
          <p:spPr>
            <a:xfrm>
              <a:off x="11753741" y="1450416"/>
              <a:ext cx="1312690" cy="1312690"/>
            </a:xfrm>
            <a:prstGeom prst="ellipse">
              <a:avLst/>
            </a:prstGeom>
            <a:solidFill>
              <a:srgbClr val="FFFFFF"/>
            </a:solidFill>
            <a:ln w="57150"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160"/>
                <a:buFont typeface="Calibri"/>
                <a:buNone/>
              </a:pPr>
              <a:endParaRPr sz="2160" b="0" i="0" u="none" strike="noStrike" cap="none">
                <a:solidFill>
                  <a:srgbClr val="FFFFFF"/>
                </a:solidFill>
                <a:latin typeface="Calibri"/>
                <a:ea typeface="Calibri"/>
                <a:cs typeface="Calibri"/>
                <a:sym typeface="Calibri"/>
              </a:endParaRPr>
            </a:p>
          </p:txBody>
        </p:sp>
        <p:pic>
          <p:nvPicPr>
            <p:cNvPr id="226" name="Google Shape;226;p6"/>
            <p:cNvPicPr preferRelativeResize="0"/>
            <p:nvPr/>
          </p:nvPicPr>
          <p:blipFill rotWithShape="1">
            <a:blip r:embed="rId6">
              <a:alphaModFix/>
            </a:blip>
            <a:srcRect/>
            <a:stretch/>
          </p:blipFill>
          <p:spPr>
            <a:xfrm>
              <a:off x="11963866" y="1816389"/>
              <a:ext cx="892439" cy="639581"/>
            </a:xfrm>
            <a:prstGeom prst="rect">
              <a:avLst/>
            </a:prstGeom>
            <a:noFill/>
            <a:ln>
              <a:noFill/>
            </a:ln>
          </p:spPr>
        </p:pic>
      </p:grpSp>
      <p:grpSp>
        <p:nvGrpSpPr>
          <p:cNvPr id="227" name="Google Shape;227;p6"/>
          <p:cNvGrpSpPr/>
          <p:nvPr/>
        </p:nvGrpSpPr>
        <p:grpSpPr>
          <a:xfrm>
            <a:off x="10391686" y="1626998"/>
            <a:ext cx="1066473" cy="1012563"/>
            <a:chOff x="12108874" y="1158345"/>
            <a:chExt cx="1312690" cy="1312690"/>
          </a:xfrm>
        </p:grpSpPr>
        <p:sp>
          <p:nvSpPr>
            <p:cNvPr id="228" name="Google Shape;228;p6"/>
            <p:cNvSpPr/>
            <p:nvPr/>
          </p:nvSpPr>
          <p:spPr>
            <a:xfrm>
              <a:off x="12108874" y="1158345"/>
              <a:ext cx="1312690" cy="1312690"/>
            </a:xfrm>
            <a:prstGeom prst="ellipse">
              <a:avLst/>
            </a:prstGeom>
            <a:solidFill>
              <a:srgbClr val="FFFFFF"/>
            </a:solidFill>
            <a:ln w="57150" cap="flat" cmpd="sng">
              <a:solidFill>
                <a:srgbClr val="ED7D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160"/>
                <a:buFont typeface="Calibri"/>
                <a:buNone/>
              </a:pPr>
              <a:endParaRPr sz="2160" b="0" i="0" u="none" strike="noStrike" cap="none">
                <a:solidFill>
                  <a:srgbClr val="FFFFFF"/>
                </a:solidFill>
                <a:latin typeface="Calibri"/>
                <a:ea typeface="Calibri"/>
                <a:cs typeface="Calibri"/>
                <a:sym typeface="Calibri"/>
              </a:endParaRPr>
            </a:p>
          </p:txBody>
        </p:sp>
        <p:pic>
          <p:nvPicPr>
            <p:cNvPr id="229" name="Google Shape;229;p6"/>
            <p:cNvPicPr preferRelativeResize="0"/>
            <p:nvPr/>
          </p:nvPicPr>
          <p:blipFill rotWithShape="1">
            <a:blip r:embed="rId7">
              <a:alphaModFix/>
            </a:blip>
            <a:srcRect/>
            <a:stretch/>
          </p:blipFill>
          <p:spPr>
            <a:xfrm>
              <a:off x="12412980" y="1367094"/>
              <a:ext cx="731547" cy="911094"/>
            </a:xfrm>
            <a:prstGeom prst="rect">
              <a:avLst/>
            </a:prstGeom>
            <a:solidFill>
              <a:srgbClr val="FFFFFF"/>
            </a:solidFill>
            <a:ln>
              <a:noFill/>
            </a:ln>
          </p:spPr>
        </p:pic>
      </p:grpSp>
      <p:sp>
        <p:nvSpPr>
          <p:cNvPr id="230" name="Google Shape;230;p6"/>
          <p:cNvSpPr txBox="1"/>
          <p:nvPr/>
        </p:nvSpPr>
        <p:spPr>
          <a:xfrm>
            <a:off x="2160827" y="1710043"/>
            <a:ext cx="600681" cy="7834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A5A5C"/>
              </a:buClr>
              <a:buSzPts val="6000"/>
              <a:buFont typeface="Arial"/>
              <a:buNone/>
            </a:pPr>
            <a:r>
              <a:rPr lang="en-US" sz="6000" b="0" i="0" u="none" strike="noStrike" cap="none">
                <a:solidFill>
                  <a:srgbClr val="5A5A5C"/>
                </a:solidFill>
                <a:latin typeface="Arial"/>
                <a:ea typeface="Arial"/>
                <a:cs typeface="Arial"/>
                <a:sym typeface="Arial"/>
              </a:rPr>
              <a:t>+</a:t>
            </a:r>
            <a:endParaRPr/>
          </a:p>
        </p:txBody>
      </p:sp>
      <p:sp>
        <p:nvSpPr>
          <p:cNvPr id="231" name="Google Shape;231;p6"/>
          <p:cNvSpPr txBox="1"/>
          <p:nvPr/>
        </p:nvSpPr>
        <p:spPr>
          <a:xfrm>
            <a:off x="4524358" y="1710043"/>
            <a:ext cx="600681" cy="7834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A5A5C"/>
              </a:buClr>
              <a:buSzPts val="6000"/>
              <a:buFont typeface="Arial"/>
              <a:buNone/>
            </a:pPr>
            <a:r>
              <a:rPr lang="en-US" sz="6000" b="0" i="0" u="none" strike="noStrike" cap="none">
                <a:solidFill>
                  <a:srgbClr val="5A5A5C"/>
                </a:solidFill>
                <a:latin typeface="Arial"/>
                <a:ea typeface="Arial"/>
                <a:cs typeface="Arial"/>
                <a:sym typeface="Arial"/>
              </a:rPr>
              <a:t>+</a:t>
            </a:r>
            <a:endParaRPr/>
          </a:p>
        </p:txBody>
      </p:sp>
      <p:sp>
        <p:nvSpPr>
          <p:cNvPr id="232" name="Google Shape;232;p6"/>
          <p:cNvSpPr txBox="1"/>
          <p:nvPr/>
        </p:nvSpPr>
        <p:spPr>
          <a:xfrm>
            <a:off x="6898355" y="1721517"/>
            <a:ext cx="600681" cy="7834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A5A5C"/>
              </a:buClr>
              <a:buSzPts val="6000"/>
              <a:buFont typeface="Arial"/>
              <a:buNone/>
            </a:pPr>
            <a:r>
              <a:rPr lang="en-US" sz="6000" b="0" i="0" u="none" strike="noStrike" cap="none">
                <a:solidFill>
                  <a:srgbClr val="5A5A5C"/>
                </a:solidFill>
                <a:latin typeface="Arial"/>
                <a:ea typeface="Arial"/>
                <a:cs typeface="Arial"/>
                <a:sym typeface="Arial"/>
              </a:rPr>
              <a:t>+</a:t>
            </a:r>
            <a:endParaRPr/>
          </a:p>
        </p:txBody>
      </p:sp>
      <p:sp>
        <p:nvSpPr>
          <p:cNvPr id="233" name="Google Shape;233;p6"/>
          <p:cNvSpPr txBox="1"/>
          <p:nvPr/>
        </p:nvSpPr>
        <p:spPr>
          <a:xfrm>
            <a:off x="9461908" y="1747467"/>
            <a:ext cx="600681" cy="7834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A5A5C"/>
              </a:buClr>
              <a:buSzPts val="6000"/>
              <a:buFont typeface="Arial"/>
              <a:buNone/>
            </a:pPr>
            <a:r>
              <a:rPr lang="en-US" sz="6000" b="0" i="0" u="none" strike="noStrike" cap="none">
                <a:solidFill>
                  <a:srgbClr val="5A5A5C"/>
                </a:solidFill>
                <a:latin typeface="Arial"/>
                <a:ea typeface="Arial"/>
                <a:cs typeface="Arial"/>
                <a:sym typeface="Arial"/>
              </a:rPr>
              <a:t>=</a:t>
            </a:r>
            <a:endParaRPr/>
          </a:p>
        </p:txBody>
      </p:sp>
      <p:pic>
        <p:nvPicPr>
          <p:cNvPr id="234" name="Google Shape;234;p6"/>
          <p:cNvPicPr preferRelativeResize="0"/>
          <p:nvPr/>
        </p:nvPicPr>
        <p:blipFill rotWithShape="1">
          <a:blip r:embed="rId8">
            <a:alphaModFix/>
          </a:blip>
          <a:srcRect/>
          <a:stretch/>
        </p:blipFill>
        <p:spPr>
          <a:xfrm>
            <a:off x="5626361" y="1798492"/>
            <a:ext cx="663011" cy="629496"/>
          </a:xfrm>
          <a:prstGeom prst="rect">
            <a:avLst/>
          </a:prstGeom>
          <a:noFill/>
          <a:ln>
            <a:noFill/>
          </a:ln>
        </p:spPr>
      </p:pic>
      <p:sp>
        <p:nvSpPr>
          <p:cNvPr id="239" name="Google Shape;239;p6"/>
          <p:cNvSpPr/>
          <p:nvPr/>
        </p:nvSpPr>
        <p:spPr>
          <a:xfrm>
            <a:off x="9293931" y="3508836"/>
            <a:ext cx="1762696" cy="2577247"/>
          </a:xfrm>
          <a:prstGeom prst="bentUpArrow">
            <a:avLst>
              <a:gd name="adj1" fmla="val 6072"/>
              <a:gd name="adj2" fmla="val 8001"/>
              <a:gd name="adj3" fmla="val 12155"/>
            </a:avLst>
          </a:prstGeom>
          <a:solidFill>
            <a:srgbClr val="D8D8D8"/>
          </a:solidFill>
          <a:ln w="12700" cap="flat" cmpd="sng">
            <a:solidFill>
              <a:srgbClr val="BCBBB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160"/>
              <a:buFont typeface="Calibri"/>
              <a:buNone/>
            </a:pPr>
            <a:endParaRPr sz="2160" b="0" i="0" u="none" strike="noStrike" cap="none">
              <a:solidFill>
                <a:srgbClr val="FFFFFF"/>
              </a:solidFill>
              <a:latin typeface="Calibri"/>
              <a:ea typeface="Calibri"/>
              <a:cs typeface="Calibri"/>
              <a:sym typeface="Calibri"/>
            </a:endParaRPr>
          </a:p>
        </p:txBody>
      </p:sp>
      <p:cxnSp>
        <p:nvCxnSpPr>
          <p:cNvPr id="240" name="Google Shape;240;p6"/>
          <p:cNvCxnSpPr/>
          <p:nvPr/>
        </p:nvCxnSpPr>
        <p:spPr>
          <a:xfrm>
            <a:off x="2466067" y="2605571"/>
            <a:ext cx="0" cy="2680278"/>
          </a:xfrm>
          <a:prstGeom prst="straightConnector1">
            <a:avLst/>
          </a:prstGeom>
          <a:noFill/>
          <a:ln w="9525" cap="flat" cmpd="sng">
            <a:solidFill>
              <a:srgbClr val="BFBFBF"/>
            </a:solidFill>
            <a:prstDash val="solid"/>
            <a:miter lim="800000"/>
            <a:headEnd type="none" w="sm" len="sm"/>
            <a:tailEnd type="none" w="sm" len="sm"/>
          </a:ln>
        </p:spPr>
      </p:cxnSp>
      <p:cxnSp>
        <p:nvCxnSpPr>
          <p:cNvPr id="241" name="Google Shape;241;p6"/>
          <p:cNvCxnSpPr/>
          <p:nvPr/>
        </p:nvCxnSpPr>
        <p:spPr>
          <a:xfrm>
            <a:off x="4773077" y="2605571"/>
            <a:ext cx="0" cy="2680278"/>
          </a:xfrm>
          <a:prstGeom prst="straightConnector1">
            <a:avLst/>
          </a:prstGeom>
          <a:noFill/>
          <a:ln w="9525" cap="flat" cmpd="sng">
            <a:solidFill>
              <a:srgbClr val="BFBFBF"/>
            </a:solidFill>
            <a:prstDash val="solid"/>
            <a:miter lim="800000"/>
            <a:headEnd type="none" w="sm" len="sm"/>
            <a:tailEnd type="none" w="sm" len="sm"/>
          </a:ln>
        </p:spPr>
      </p:cxnSp>
      <p:cxnSp>
        <p:nvCxnSpPr>
          <p:cNvPr id="242" name="Google Shape;242;p6"/>
          <p:cNvCxnSpPr/>
          <p:nvPr/>
        </p:nvCxnSpPr>
        <p:spPr>
          <a:xfrm>
            <a:off x="7064401" y="2605728"/>
            <a:ext cx="0" cy="2680278"/>
          </a:xfrm>
          <a:prstGeom prst="straightConnector1">
            <a:avLst/>
          </a:prstGeom>
          <a:noFill/>
          <a:ln w="9525" cap="flat" cmpd="sng">
            <a:solidFill>
              <a:srgbClr val="BFBFBF"/>
            </a:solidFill>
            <a:prstDash val="solid"/>
            <a:miter lim="800000"/>
            <a:headEnd type="none" w="sm" len="sm"/>
            <a:tailEnd type="none" w="sm" len="sm"/>
          </a:ln>
        </p:spPr>
      </p:cxnSp>
      <p:cxnSp>
        <p:nvCxnSpPr>
          <p:cNvPr id="243" name="Google Shape;243;p6"/>
          <p:cNvCxnSpPr/>
          <p:nvPr/>
        </p:nvCxnSpPr>
        <p:spPr>
          <a:xfrm>
            <a:off x="9900525" y="2574145"/>
            <a:ext cx="0" cy="2680278"/>
          </a:xfrm>
          <a:prstGeom prst="straightConnector1">
            <a:avLst/>
          </a:prstGeom>
          <a:noFill/>
          <a:ln w="9525" cap="flat" cmpd="sng">
            <a:solidFill>
              <a:srgbClr val="BFBFBF"/>
            </a:solidFill>
            <a:prstDash val="solid"/>
            <a:miter lim="800000"/>
            <a:headEnd type="none" w="sm" len="sm"/>
            <a:tailEnd type="none" w="sm" len="sm"/>
          </a:ln>
        </p:spPr>
      </p:cxnSp>
      <p:sp>
        <p:nvSpPr>
          <p:cNvPr id="244" name="Google Shape;244;p6"/>
          <p:cNvSpPr txBox="1"/>
          <p:nvPr/>
        </p:nvSpPr>
        <p:spPr>
          <a:xfrm>
            <a:off x="9616260" y="2783720"/>
            <a:ext cx="2639315" cy="743217"/>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None/>
            </a:pPr>
            <a:r>
              <a:rPr lang="en-US" sz="2000" b="1" i="0" u="none" strike="noStrike" cap="none">
                <a:solidFill>
                  <a:srgbClr val="5A5A5C"/>
                </a:solidFill>
                <a:latin typeface="Arial"/>
                <a:ea typeface="Arial"/>
                <a:cs typeface="Arial"/>
                <a:sym typeface="Arial"/>
              </a:rPr>
              <a:t>Collective </a:t>
            </a:r>
            <a:br>
              <a:rPr lang="en-US" sz="2000" b="1" i="0" u="none" strike="noStrike" cap="none">
                <a:solidFill>
                  <a:srgbClr val="5A5A5C"/>
                </a:solidFill>
                <a:latin typeface="Arial"/>
                <a:ea typeface="Arial"/>
                <a:cs typeface="Arial"/>
                <a:sym typeface="Arial"/>
              </a:rPr>
            </a:br>
            <a:r>
              <a:rPr lang="en-US" sz="2000" b="1" i="0" u="none" strike="noStrike" cap="none">
                <a:solidFill>
                  <a:srgbClr val="5A5A5C"/>
                </a:solidFill>
                <a:latin typeface="Arial"/>
                <a:ea typeface="Arial"/>
                <a:cs typeface="Arial"/>
                <a:sym typeface="Arial"/>
              </a:rPr>
              <a:t>Success</a:t>
            </a:r>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500"/>
                                        <p:tgtEl>
                                          <p:spTgt spid="2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500"/>
                                        <p:tgtEl>
                                          <p:spTgt spid="2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animEffect transition="in" filter="fade">
                                      <p:cBhvr>
                                        <p:cTn id="22" dur="500"/>
                                        <p:tgtEl>
                                          <p:spTgt spid="2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4"/>
                                        </p:tgtEl>
                                        <p:attrNameLst>
                                          <p:attrName>style.visibility</p:attrName>
                                        </p:attrNameLst>
                                      </p:cBhvr>
                                      <p:to>
                                        <p:strVal val="visible"/>
                                      </p:to>
                                    </p:set>
                                    <p:animEffect transition="in" filter="fade">
                                      <p:cBhvr>
                                        <p:cTn id="27" dur="500"/>
                                        <p:tgtEl>
                                          <p:spTgt spid="244"/>
                                        </p:tgtEl>
                                      </p:cBhvr>
                                    </p:animEffect>
                                  </p:childTnLst>
                                </p:cTn>
                              </p:par>
                              <p:par>
                                <p:cTn id="28" presetID="10" presetClass="entr" presetSubtype="0" fill="hold" nodeType="withEffect">
                                  <p:stCondLst>
                                    <p:cond delay="0"/>
                                  </p:stCondLst>
                                  <p:childTnLst>
                                    <p:set>
                                      <p:cBhvr>
                                        <p:cTn id="29" dur="1" fill="hold">
                                          <p:stCondLst>
                                            <p:cond delay="0"/>
                                          </p:stCondLst>
                                        </p:cTn>
                                        <p:tgtEl>
                                          <p:spTgt spid="239"/>
                                        </p:tgtEl>
                                        <p:attrNameLst>
                                          <p:attrName>style.visibility</p:attrName>
                                        </p:attrNameLst>
                                      </p:cBhvr>
                                      <p:to>
                                        <p:strVal val="visible"/>
                                      </p:to>
                                    </p:set>
                                    <p:animEffect transition="in" filter="fade">
                                      <p:cBhvr>
                                        <p:cTn id="30" dur="500"/>
                                        <p:tgtEl>
                                          <p:spTgt spid="239"/>
                                        </p:tgtEl>
                                      </p:cBhvr>
                                    </p:animEffect>
                                  </p:childTnLst>
                                </p:cTn>
                              </p:par>
                              <p:par>
                                <p:cTn id="31" presetID="10" presetClass="entr" presetSubtype="0" fill="hold" nodeType="withEffect">
                                  <p:stCondLst>
                                    <p:cond delay="0"/>
                                  </p:stCondLst>
                                  <p:childTnLst>
                                    <p:set>
                                      <p:cBhvr>
                                        <p:cTn id="32" dur="1" fill="hold">
                                          <p:stCondLst>
                                            <p:cond delay="0"/>
                                          </p:stCondLst>
                                        </p:cTn>
                                        <p:tgtEl>
                                          <p:spTgt spid="208"/>
                                        </p:tgtEl>
                                        <p:attrNameLst>
                                          <p:attrName>style.visibility</p:attrName>
                                        </p:attrNameLst>
                                      </p:cBhvr>
                                      <p:to>
                                        <p:strVal val="visible"/>
                                      </p:to>
                                    </p:set>
                                    <p:animEffect transition="in" filter="fade">
                                      <p:cBhvr>
                                        <p:cTn id="33" dur="500"/>
                                        <p:tgtEl>
                                          <p:spTgt spid="208"/>
                                        </p:tgtEl>
                                      </p:cBhvr>
                                    </p:animEffect>
                                  </p:childTnLst>
                                </p:cTn>
                              </p:par>
                              <p:par>
                                <p:cTn id="34" presetID="10" presetClass="entr" presetSubtype="0" fill="hold" nodeType="withEffect">
                                  <p:stCondLst>
                                    <p:cond delay="0"/>
                                  </p:stCondLst>
                                  <p:childTnLst>
                                    <p:set>
                                      <p:cBhvr>
                                        <p:cTn id="35" dur="1" fill="hold">
                                          <p:stCondLst>
                                            <p:cond delay="0"/>
                                          </p:stCondLst>
                                        </p:cTn>
                                        <p:tgtEl>
                                          <p:spTgt spid="211"/>
                                        </p:tgtEl>
                                        <p:attrNameLst>
                                          <p:attrName>style.visibility</p:attrName>
                                        </p:attrNameLst>
                                      </p:cBhvr>
                                      <p:to>
                                        <p:strVal val="visible"/>
                                      </p:to>
                                    </p:set>
                                    <p:animEffect transition="in" filter="fade">
                                      <p:cBhvr>
                                        <p:cTn id="36" dur="500"/>
                                        <p:tgtEl>
                                          <p:spTgt spid="211"/>
                                        </p:tgtEl>
                                      </p:cBhvr>
                                    </p:animEffect>
                                  </p:childTnLst>
                                </p:cTn>
                              </p:par>
                              <p:par>
                                <p:cTn id="37" presetID="10" presetClass="entr" presetSubtype="0" fill="hold" nodeType="withEffect">
                                  <p:stCondLst>
                                    <p:cond delay="0"/>
                                  </p:stCondLst>
                                  <p:childTnLst>
                                    <p:set>
                                      <p:cBhvr>
                                        <p:cTn id="38" dur="1" fill="hold">
                                          <p:stCondLst>
                                            <p:cond delay="0"/>
                                          </p:stCondLst>
                                        </p:cTn>
                                        <p:tgtEl>
                                          <p:spTgt spid="212"/>
                                        </p:tgtEl>
                                        <p:attrNameLst>
                                          <p:attrName>style.visibility</p:attrName>
                                        </p:attrNameLst>
                                      </p:cBhvr>
                                      <p:to>
                                        <p:strVal val="visible"/>
                                      </p:to>
                                    </p:set>
                                    <p:animEffect transition="in" filter="fade">
                                      <p:cBhvr>
                                        <p:cTn id="39"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49"/>
        <p:cNvGrpSpPr/>
        <p:nvPr/>
      </p:nvGrpSpPr>
      <p:grpSpPr>
        <a:xfrm>
          <a:off x="0" y="0"/>
          <a:ext cx="0" cy="0"/>
          <a:chOff x="0" y="0"/>
          <a:chExt cx="0" cy="0"/>
        </a:xfrm>
      </p:grpSpPr>
      <p:sp>
        <p:nvSpPr>
          <p:cNvPr id="250" name="Google Shape;250;g62be113c90_1_8"/>
          <p:cNvSpPr txBox="1">
            <a:spLocks noGrp="1"/>
          </p:cNvSpPr>
          <p:nvPr>
            <p:ph type="title"/>
          </p:nvPr>
        </p:nvSpPr>
        <p:spPr>
          <a:xfrm>
            <a:off x="132568" y="-234984"/>
            <a:ext cx="10772775" cy="1658198"/>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1000"/>
              </a:spcBef>
              <a:spcAft>
                <a:spcPts val="0"/>
              </a:spcAft>
              <a:buClr>
                <a:schemeClr val="dk2"/>
              </a:buClr>
              <a:buSzPts val="3000"/>
              <a:buFont typeface="Calibri"/>
              <a:buNone/>
            </a:pPr>
            <a:br>
              <a:rPr lang="en-US" sz="4000" b="1" dirty="0">
                <a:solidFill>
                  <a:srgbClr val="293890"/>
                </a:solidFill>
                <a:latin typeface="+mj-lt"/>
              </a:rPr>
            </a:br>
            <a:r>
              <a:rPr lang="en-US" sz="4000" b="1" dirty="0">
                <a:solidFill>
                  <a:srgbClr val="293890"/>
                </a:solidFill>
                <a:latin typeface="+mj-lt"/>
              </a:rPr>
              <a:t>Equitable Access in Employment Tool Kit</a:t>
            </a:r>
            <a:br>
              <a:rPr lang="en-US" sz="4000" b="1" dirty="0">
                <a:solidFill>
                  <a:srgbClr val="293890"/>
                </a:solidFill>
                <a:latin typeface="+mj-lt"/>
              </a:rPr>
            </a:br>
            <a:endParaRPr sz="4000" b="1" dirty="0">
              <a:solidFill>
                <a:srgbClr val="293890"/>
              </a:solidFill>
              <a:latin typeface="+mj-lt"/>
            </a:endParaRPr>
          </a:p>
        </p:txBody>
      </p:sp>
      <p:sp>
        <p:nvSpPr>
          <p:cNvPr id="251" name="Google Shape;251;g62be113c90_1_8"/>
          <p:cNvSpPr txBox="1">
            <a:spLocks noGrp="1"/>
          </p:cNvSpPr>
          <p:nvPr>
            <p:ph type="body" idx="1"/>
          </p:nvPr>
        </p:nvSpPr>
        <p:spPr>
          <a:xfrm>
            <a:off x="968100" y="2367593"/>
            <a:ext cx="11223900" cy="2669102"/>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0"/>
              </a:spcBef>
              <a:spcAft>
                <a:spcPts val="0"/>
              </a:spcAft>
              <a:buClr>
                <a:srgbClr val="000000"/>
              </a:buClr>
              <a:buSzPts val="1800"/>
              <a:buFont typeface="Arial"/>
              <a:buAutoNum type="arabicPeriod"/>
            </a:pPr>
            <a:r>
              <a:rPr lang="en-US" sz="2000" dirty="0">
                <a:solidFill>
                  <a:srgbClr val="000000"/>
                </a:solidFill>
                <a:latin typeface="Arial"/>
                <a:ea typeface="Arial"/>
                <a:cs typeface="Arial"/>
                <a:sym typeface="Arial"/>
              </a:rPr>
              <a:t>AUDIT PLAN</a:t>
            </a:r>
            <a:endParaRPr dirty="0"/>
          </a:p>
          <a:p>
            <a:pPr marL="457200" lvl="0" indent="-342900" algn="l" rtl="0">
              <a:lnSpc>
                <a:spcPct val="150000"/>
              </a:lnSpc>
              <a:spcBef>
                <a:spcPts val="0"/>
              </a:spcBef>
              <a:spcAft>
                <a:spcPts val="0"/>
              </a:spcAft>
              <a:buClr>
                <a:srgbClr val="000000"/>
              </a:buClr>
              <a:buSzPts val="1800"/>
              <a:buFont typeface="Arial"/>
              <a:buAutoNum type="arabicPeriod"/>
            </a:pPr>
            <a:r>
              <a:rPr lang="en-US" sz="2000" dirty="0">
                <a:solidFill>
                  <a:srgbClr val="000000"/>
                </a:solidFill>
                <a:latin typeface="Arial"/>
                <a:ea typeface="Arial"/>
                <a:cs typeface="Arial"/>
                <a:sym typeface="Arial"/>
              </a:rPr>
              <a:t>ACCESSIBILITY STATEMENT </a:t>
            </a:r>
            <a:endParaRPr sz="2000" dirty="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AutoNum type="arabicPeriod"/>
            </a:pPr>
            <a:r>
              <a:rPr lang="en-US" sz="2000" dirty="0">
                <a:solidFill>
                  <a:srgbClr val="000000"/>
                </a:solidFill>
                <a:latin typeface="Arial"/>
                <a:ea typeface="Arial"/>
                <a:cs typeface="Arial"/>
                <a:sym typeface="Arial"/>
              </a:rPr>
              <a:t>A CORPORATE DIGITAL ACCESSIBILITY POLICY </a:t>
            </a:r>
            <a:endParaRPr dirty="0"/>
          </a:p>
          <a:p>
            <a:pPr marL="457200" lvl="0" indent="-342900" algn="l" rtl="0">
              <a:lnSpc>
                <a:spcPct val="150000"/>
              </a:lnSpc>
              <a:spcBef>
                <a:spcPts val="0"/>
              </a:spcBef>
              <a:spcAft>
                <a:spcPts val="0"/>
              </a:spcAft>
              <a:buClr>
                <a:srgbClr val="000000"/>
              </a:buClr>
              <a:buSzPts val="1800"/>
              <a:buFont typeface="Arial"/>
              <a:buAutoNum type="arabicPeriod"/>
            </a:pPr>
            <a:r>
              <a:rPr lang="en-US" sz="2000" dirty="0">
                <a:solidFill>
                  <a:srgbClr val="000000"/>
                </a:solidFill>
                <a:latin typeface="Arial"/>
                <a:ea typeface="Arial"/>
                <a:cs typeface="Arial"/>
                <a:sym typeface="Arial"/>
              </a:rPr>
              <a:t>REMEDIATION PROJECT PLAN </a:t>
            </a:r>
          </a:p>
          <a:p>
            <a:pPr marL="457200" lvl="0" indent="-342900" algn="l" rtl="0">
              <a:lnSpc>
                <a:spcPct val="150000"/>
              </a:lnSpc>
              <a:spcBef>
                <a:spcPts val="0"/>
              </a:spcBef>
              <a:spcAft>
                <a:spcPts val="0"/>
              </a:spcAft>
              <a:buClr>
                <a:srgbClr val="000000"/>
              </a:buClr>
              <a:buSzPts val="1800"/>
              <a:buFont typeface="Arial"/>
              <a:buAutoNum type="arabicPeriod"/>
            </a:pPr>
            <a:r>
              <a:rPr lang="en-US" sz="2000" dirty="0">
                <a:solidFill>
                  <a:srgbClr val="000000"/>
                </a:solidFill>
                <a:latin typeface="Arial"/>
                <a:ea typeface="Arial"/>
                <a:cs typeface="Arial"/>
                <a:sym typeface="Arial"/>
              </a:rPr>
              <a:t>IMPLEMENT BEST PRACTICES FOR AN INCLUSIVE WORKPLACE CULTURE</a:t>
            </a:r>
            <a:endParaRPr sz="2000" b="1" dirty="0"/>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animEffect transition="in" filter="fade">
                                      <p:cBhvr>
                                        <p:cTn id="7" dur="500"/>
                                        <p:tgtEl>
                                          <p:spTgt spid="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1">
                                            <p:txEl>
                                              <p:pRg st="1" end="1"/>
                                            </p:txEl>
                                          </p:spTgt>
                                        </p:tgtEl>
                                        <p:attrNameLst>
                                          <p:attrName>style.visibility</p:attrName>
                                        </p:attrNameLst>
                                      </p:cBhvr>
                                      <p:to>
                                        <p:strVal val="visible"/>
                                      </p:to>
                                    </p:set>
                                    <p:animEffect transition="in" filter="fade">
                                      <p:cBhvr>
                                        <p:cTn id="12" dur="500"/>
                                        <p:tgtEl>
                                          <p:spTgt spid="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1">
                                            <p:txEl>
                                              <p:pRg st="2" end="2"/>
                                            </p:txEl>
                                          </p:spTgt>
                                        </p:tgtEl>
                                        <p:attrNameLst>
                                          <p:attrName>style.visibility</p:attrName>
                                        </p:attrNameLst>
                                      </p:cBhvr>
                                      <p:to>
                                        <p:strVal val="visible"/>
                                      </p:to>
                                    </p:set>
                                    <p:animEffect transition="in" filter="fade">
                                      <p:cBhvr>
                                        <p:cTn id="17" dur="500"/>
                                        <p:tgtEl>
                                          <p:spTgt spid="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1">
                                            <p:txEl>
                                              <p:pRg st="3" end="3"/>
                                            </p:txEl>
                                          </p:spTgt>
                                        </p:tgtEl>
                                        <p:attrNameLst>
                                          <p:attrName>style.visibility</p:attrName>
                                        </p:attrNameLst>
                                      </p:cBhvr>
                                      <p:to>
                                        <p:strVal val="visible"/>
                                      </p:to>
                                    </p:set>
                                    <p:animEffect transition="in" filter="fade">
                                      <p:cBhvr>
                                        <p:cTn id="22" dur="500"/>
                                        <p:tgtEl>
                                          <p:spTgt spid="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1">
                                            <p:txEl>
                                              <p:pRg st="4" end="4"/>
                                            </p:txEl>
                                          </p:spTgt>
                                        </p:tgtEl>
                                        <p:attrNameLst>
                                          <p:attrName>style.visibility</p:attrName>
                                        </p:attrNameLst>
                                      </p:cBhvr>
                                      <p:to>
                                        <p:strVal val="visible"/>
                                      </p:to>
                                    </p:set>
                                    <p:animEffect transition="in" filter="fade">
                                      <p:cBhvr>
                                        <p:cTn id="27" dur="500"/>
                                        <p:tgtEl>
                                          <p:spTgt spid="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B85260FAF8D54B9F605D3261560A81" ma:contentTypeVersion="10" ma:contentTypeDescription="Create a new document." ma:contentTypeScope="" ma:versionID="5e0a164d14749c46ffcb991035f59886">
  <xsd:schema xmlns:xsd="http://www.w3.org/2001/XMLSchema" xmlns:xs="http://www.w3.org/2001/XMLSchema" xmlns:p="http://schemas.microsoft.com/office/2006/metadata/properties" xmlns:ns3="81db0693-58a7-4793-9d27-8d218d0e7e94" targetNamespace="http://schemas.microsoft.com/office/2006/metadata/properties" ma:root="true" ma:fieldsID="0b53d7d98604ae4dfb08a1b45edaa1cf" ns3:_="">
    <xsd:import namespace="81db0693-58a7-4793-9d27-8d218d0e7e9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db0693-58a7-4793-9d27-8d218d0e7e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755F0A-694B-4E23-B9B4-25E184561CD4}">
  <ds:schemaRefs>
    <ds:schemaRef ds:uri="http://schemas.microsoft.com/office/infopath/2007/PartnerControls"/>
    <ds:schemaRef ds:uri="http://www.w3.org/XML/1998/namespace"/>
    <ds:schemaRef ds:uri="http://purl.org/dc/elements/1.1/"/>
    <ds:schemaRef ds:uri="http://schemas.microsoft.com/office/2006/metadata/properties"/>
    <ds:schemaRef ds:uri="http://purl.org/dc/dcmitype/"/>
    <ds:schemaRef ds:uri="http://schemas.microsoft.com/office/2006/documentManagement/types"/>
    <ds:schemaRef ds:uri="http://schemas.openxmlformats.org/package/2006/metadata/core-properties"/>
    <ds:schemaRef ds:uri="81db0693-58a7-4793-9d27-8d218d0e7e94"/>
    <ds:schemaRef ds:uri="http://purl.org/dc/terms/"/>
  </ds:schemaRefs>
</ds:datastoreItem>
</file>

<file path=customXml/itemProps2.xml><?xml version="1.0" encoding="utf-8"?>
<ds:datastoreItem xmlns:ds="http://schemas.openxmlformats.org/officeDocument/2006/customXml" ds:itemID="{72DDE826-AA43-4853-B2C7-F46880832013}">
  <ds:schemaRefs>
    <ds:schemaRef ds:uri="http://schemas.microsoft.com/sharepoint/v3/contenttype/forms"/>
  </ds:schemaRefs>
</ds:datastoreItem>
</file>

<file path=customXml/itemProps3.xml><?xml version="1.0" encoding="utf-8"?>
<ds:datastoreItem xmlns:ds="http://schemas.openxmlformats.org/officeDocument/2006/customXml" ds:itemID="{08050C79-DC62-4D65-A245-884B04B426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db0693-58a7-4793-9d27-8d218d0e7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205</TotalTime>
  <Words>854</Words>
  <Application>Microsoft Office PowerPoint</Application>
  <PresentationFormat>Widescreen</PresentationFormat>
  <Paragraphs>114</Paragraphs>
  <Slides>11</Slides>
  <Notes>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Narrow</vt:lpstr>
      <vt:lpstr>Calibri</vt:lpstr>
      <vt:lpstr>Roboto</vt:lpstr>
      <vt:lpstr>Roboto Black</vt:lpstr>
      <vt:lpstr>Roboto Light</vt:lpstr>
      <vt:lpstr>Roboto Medium</vt:lpstr>
      <vt:lpstr>Metropolitan</vt:lpstr>
      <vt:lpstr>SHINING A LIGHT ON UNINTENDED EMPLOYMENT DISCRIMINATION</vt:lpstr>
      <vt:lpstr>PowerPoint Presentation</vt:lpstr>
      <vt:lpstr>Largest MHTA Members</vt:lpstr>
      <vt:lpstr>Largest MHTA Members</vt:lpstr>
      <vt:lpstr>Types of Disabilities</vt:lpstr>
      <vt:lpstr>People With Disabilities</vt:lpstr>
      <vt:lpstr>Cost of Non-Compliance</vt:lpstr>
      <vt:lpstr>Reflect ~  Evaluate  ~ Take Action</vt:lpstr>
      <vt:lpstr> Equitable Access in Employment Tool Kit </vt:lpstr>
      <vt:lpstr>MHTA Shine the Light</vt:lpstr>
      <vt:lpstr>Now You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SHINING A LIGHT ON UNINTENDED EMPLOYMENT DISCRIMINATION</dc:title>
  <dc:creator>Salmi-Bydalek, Thomas</dc:creator>
  <cp:lastModifiedBy>Salmi-Bydalek, Thomas</cp:lastModifiedBy>
  <cp:revision>5</cp:revision>
  <dcterms:created xsi:type="dcterms:W3CDTF">2019-08-15T12:28:32Z</dcterms:created>
  <dcterms:modified xsi:type="dcterms:W3CDTF">2019-10-04T19:14:15Z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0x010100D8B85260FAF8D54B9F605D3261560A81</vt:lpwstr>
  </property>
</Properties>
</file>